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82" r:id="rId16"/>
    <p:sldId id="283" r:id="rId17"/>
    <p:sldId id="286" r:id="rId18"/>
    <p:sldId id="269" r:id="rId19"/>
    <p:sldId id="270" r:id="rId20"/>
    <p:sldId id="271" r:id="rId21"/>
    <p:sldId id="272" r:id="rId22"/>
    <p:sldId id="273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8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4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384822056408394E-2"/>
          <c:y val="2.6407260832136199E-2"/>
          <c:w val="0.89210131643700796"/>
          <c:h val="0.8217646082661189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28575">
              <a:solidFill>
                <a:schemeClr val="bg1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20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E1-4FE7-85D7-B63F6B454A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5"/>
            </a:solidFill>
            <a:ln w="28575">
              <a:solidFill>
                <a:schemeClr val="bg1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55</c:v>
                </c:pt>
                <c:pt idx="1">
                  <c:v>20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E1-4FE7-85D7-B63F6B454A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Region 3</c:v>
                </c:pt>
              </c:strCache>
            </c:strRef>
          </c:tx>
          <c:spPr>
            <a:solidFill>
              <a:schemeClr val="accent3"/>
            </a:solidFill>
            <a:ln w="28575">
              <a:solidFill>
                <a:schemeClr val="bg1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20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E1-4FE7-85D7-B63F6B454A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Region 4</c:v>
                </c:pt>
              </c:strCache>
            </c:strRef>
          </c:tx>
          <c:spPr>
            <a:solidFill>
              <a:schemeClr val="accent4"/>
            </a:solidFill>
            <a:ln w="28575">
              <a:solidFill>
                <a:schemeClr val="bg1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data</c:v>
                </c:pt>
                <c:pt idx="1">
                  <c:v>data</c:v>
                </c:pt>
                <c:pt idx="2">
                  <c:v>data</c:v>
                </c:pt>
                <c:pt idx="3">
                  <c:v>data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65</c:v>
                </c:pt>
                <c:pt idx="1">
                  <c:v>10</c:v>
                </c:pt>
                <c:pt idx="2">
                  <c:v>15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CE1-4FE7-85D7-B63F6B454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984616"/>
        <c:axId val="694979520"/>
      </c:areaChart>
      <c:catAx>
        <c:axId val="694984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zh-CN"/>
          </a:p>
        </c:txPr>
        <c:crossAx val="694979520"/>
        <c:crosses val="autoZero"/>
        <c:auto val="1"/>
        <c:lblAlgn val="ctr"/>
        <c:lblOffset val="100"/>
        <c:noMultiLvlLbl val="0"/>
      </c:catAx>
      <c:valAx>
        <c:axId val="694979520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pPr>
            <a:endParaRPr lang="zh-CN"/>
          </a:p>
        </c:txPr>
        <c:crossAx val="694984616"/>
        <c:crosses val="autoZero"/>
        <c:crossBetween val="midCat"/>
        <c:majorUnit val="7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75000"/>
              <a:lumOff val="25000"/>
            </a:schemeClr>
          </a:solidFill>
          <a:latin typeface="Source Sans Pro" panose="020B0503030403020204" pitchFamily="34" charset="0"/>
          <a:ea typeface="Source Sans Pro" panose="020B0503030403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68800" y="784224"/>
            <a:ext cx="5471886" cy="52246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52550" y="762000"/>
            <a:ext cx="3067050" cy="5067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382000" y="1847850"/>
            <a:ext cx="3067050" cy="3162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81800" y="781050"/>
            <a:ext cx="4781550" cy="5162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68633" y="608806"/>
            <a:ext cx="3573462" cy="51069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914525"/>
            <a:ext cx="3524250" cy="3619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924300" y="2286000"/>
            <a:ext cx="2781300" cy="28765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143125" y="2228850"/>
            <a:ext cx="522922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0550" y="895350"/>
            <a:ext cx="3505200" cy="4648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315200" y="2076450"/>
            <a:ext cx="2438400" cy="1143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30700" y="736600"/>
            <a:ext cx="3530600" cy="3835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67024" y="3657600"/>
            <a:ext cx="4238625" cy="262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97665" y="1999401"/>
            <a:ext cx="5312229" cy="3226526"/>
          </a:xfrm>
          <a:custGeom>
            <a:avLst/>
            <a:gdLst>
              <a:gd name="connsiteX0" fmla="*/ 2496457 w 5312229"/>
              <a:gd name="connsiteY0" fmla="*/ 0 h 3226526"/>
              <a:gd name="connsiteX1" fmla="*/ 5312229 w 5312229"/>
              <a:gd name="connsiteY1" fmla="*/ 2166983 h 3226526"/>
              <a:gd name="connsiteX2" fmla="*/ 3018972 w 5312229"/>
              <a:gd name="connsiteY2" fmla="*/ 3226526 h 3226526"/>
              <a:gd name="connsiteX3" fmla="*/ 0 w 5312229"/>
              <a:gd name="connsiteY3" fmla="*/ 406400 h 322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2229" h="3226526">
                <a:moveTo>
                  <a:pt x="2496457" y="0"/>
                </a:moveTo>
                <a:lnTo>
                  <a:pt x="5312229" y="2166983"/>
                </a:lnTo>
                <a:lnTo>
                  <a:pt x="3018972" y="3226526"/>
                </a:lnTo>
                <a:lnTo>
                  <a:pt x="0" y="406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72150" y="1143000"/>
            <a:ext cx="6419850" cy="3981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5300213" y="1393372"/>
            <a:ext cx="2682645" cy="3826329"/>
          </a:xfrm>
          <a:custGeom>
            <a:avLst/>
            <a:gdLst>
              <a:gd name="connsiteX0" fmla="*/ 0 w 2682645"/>
              <a:gd name="connsiteY0" fmla="*/ 0 h 3826329"/>
              <a:gd name="connsiteX1" fmla="*/ 2682645 w 2682645"/>
              <a:gd name="connsiteY1" fmla="*/ 0 h 3826329"/>
              <a:gd name="connsiteX2" fmla="*/ 2682645 w 2682645"/>
              <a:gd name="connsiteY2" fmla="*/ 3826329 h 3826329"/>
              <a:gd name="connsiteX3" fmla="*/ 0 w 2682645"/>
              <a:gd name="connsiteY3" fmla="*/ 3826329 h 3826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2645" h="3826329">
                <a:moveTo>
                  <a:pt x="0" y="0"/>
                </a:moveTo>
                <a:lnTo>
                  <a:pt x="2682645" y="0"/>
                </a:lnTo>
                <a:lnTo>
                  <a:pt x="2682645" y="3826329"/>
                </a:lnTo>
                <a:lnTo>
                  <a:pt x="0" y="38263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Grp="1"/>
          </p:cNvSpPr>
          <p:nvPr>
            <p:ph type="pic" sz="quarter" idx="10"/>
          </p:nvPr>
        </p:nvSpPr>
        <p:spPr>
          <a:xfrm>
            <a:off x="1515171" y="949266"/>
            <a:ext cx="3087169" cy="3018251"/>
          </a:xfrm>
          <a:custGeom>
            <a:avLst/>
            <a:gdLst>
              <a:gd name="connsiteX0" fmla="*/ 2491617 w 3087169"/>
              <a:gd name="connsiteY0" fmla="*/ 0 h 3018251"/>
              <a:gd name="connsiteX1" fmla="*/ 3087169 w 3087169"/>
              <a:gd name="connsiteY1" fmla="*/ 2399953 h 3018251"/>
              <a:gd name="connsiteX2" fmla="*/ 595552 w 3087169"/>
              <a:gd name="connsiteY2" fmla="*/ 3018251 h 3018251"/>
              <a:gd name="connsiteX3" fmla="*/ 0 w 3087169"/>
              <a:gd name="connsiteY3" fmla="*/ 618298 h 301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7169" h="3018251">
                <a:moveTo>
                  <a:pt x="2491617" y="0"/>
                </a:moveTo>
                <a:lnTo>
                  <a:pt x="3087169" y="2399953"/>
                </a:lnTo>
                <a:lnTo>
                  <a:pt x="595552" y="3018251"/>
                </a:lnTo>
                <a:lnTo>
                  <a:pt x="0" y="6182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Freeform 9"/>
          <p:cNvSpPr>
            <a:spLocks noGrp="1"/>
          </p:cNvSpPr>
          <p:nvPr>
            <p:ph type="pic" sz="quarter" idx="11"/>
          </p:nvPr>
        </p:nvSpPr>
        <p:spPr>
          <a:xfrm>
            <a:off x="7617464" y="3013306"/>
            <a:ext cx="2820219" cy="2736575"/>
          </a:xfrm>
          <a:custGeom>
            <a:avLst/>
            <a:gdLst>
              <a:gd name="connsiteX0" fmla="*/ 268174 w 2820219"/>
              <a:gd name="connsiteY0" fmla="*/ 0 h 2736575"/>
              <a:gd name="connsiteX1" fmla="*/ 2820219 w 2820219"/>
              <a:gd name="connsiteY1" fmla="*/ 278417 h 2736575"/>
              <a:gd name="connsiteX2" fmla="*/ 2552045 w 2820219"/>
              <a:gd name="connsiteY2" fmla="*/ 2736575 h 2736575"/>
              <a:gd name="connsiteX3" fmla="*/ 0 w 2820219"/>
              <a:gd name="connsiteY3" fmla="*/ 2458159 h 27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0219" h="2736575">
                <a:moveTo>
                  <a:pt x="268174" y="0"/>
                </a:moveTo>
                <a:lnTo>
                  <a:pt x="2820219" y="278417"/>
                </a:lnTo>
                <a:lnTo>
                  <a:pt x="2552045" y="2736575"/>
                </a:lnTo>
                <a:lnTo>
                  <a:pt x="0" y="24581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95425" y="1133475"/>
            <a:ext cx="9201150" cy="4591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69258" y="912363"/>
            <a:ext cx="3889828" cy="49804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824620" y="1231961"/>
            <a:ext cx="2826204" cy="3989194"/>
          </a:xfrm>
          <a:custGeom>
            <a:avLst/>
            <a:gdLst>
              <a:gd name="connsiteX0" fmla="*/ 0 w 2826204"/>
              <a:gd name="connsiteY0" fmla="*/ 0 h 3989194"/>
              <a:gd name="connsiteX1" fmla="*/ 2826204 w 2826204"/>
              <a:gd name="connsiteY1" fmla="*/ 0 h 3989194"/>
              <a:gd name="connsiteX2" fmla="*/ 2826204 w 2826204"/>
              <a:gd name="connsiteY2" fmla="*/ 3989194 h 3989194"/>
              <a:gd name="connsiteX3" fmla="*/ 0 w 2826204"/>
              <a:gd name="connsiteY3" fmla="*/ 3989194 h 398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204" h="3989194">
                <a:moveTo>
                  <a:pt x="0" y="0"/>
                </a:moveTo>
                <a:lnTo>
                  <a:pt x="2826204" y="0"/>
                </a:lnTo>
                <a:lnTo>
                  <a:pt x="2826204" y="3989194"/>
                </a:lnTo>
                <a:lnTo>
                  <a:pt x="0" y="39891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214776" y="1786329"/>
            <a:ext cx="3362325" cy="19700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109" y="661768"/>
            <a:ext cx="108458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524750" y="857250"/>
            <a:ext cx="3600450" cy="5410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73418" y="629265"/>
            <a:ext cx="4509659" cy="5599471"/>
          </a:xfrm>
          <a:custGeom>
            <a:avLst/>
            <a:gdLst>
              <a:gd name="connsiteX0" fmla="*/ 0 w 4509659"/>
              <a:gd name="connsiteY0" fmla="*/ 0 h 5599471"/>
              <a:gd name="connsiteX1" fmla="*/ 4509659 w 4509659"/>
              <a:gd name="connsiteY1" fmla="*/ 0 h 5599471"/>
              <a:gd name="connsiteX2" fmla="*/ 4509659 w 4509659"/>
              <a:gd name="connsiteY2" fmla="*/ 5599471 h 5599471"/>
              <a:gd name="connsiteX3" fmla="*/ 0 w 4509659"/>
              <a:gd name="connsiteY3" fmla="*/ 5599471 h 559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9659" h="5599471">
                <a:moveTo>
                  <a:pt x="0" y="0"/>
                </a:moveTo>
                <a:lnTo>
                  <a:pt x="4509659" y="0"/>
                </a:lnTo>
                <a:lnTo>
                  <a:pt x="4509659" y="5599471"/>
                </a:lnTo>
                <a:lnTo>
                  <a:pt x="0" y="55994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927894" y="1174867"/>
            <a:ext cx="3602048" cy="2175564"/>
          </a:xfrm>
          <a:custGeom>
            <a:avLst/>
            <a:gdLst>
              <a:gd name="connsiteX0" fmla="*/ 0 w 3602048"/>
              <a:gd name="connsiteY0" fmla="*/ 0 h 2175564"/>
              <a:gd name="connsiteX1" fmla="*/ 3602048 w 3602048"/>
              <a:gd name="connsiteY1" fmla="*/ 0 h 2175564"/>
              <a:gd name="connsiteX2" fmla="*/ 3602048 w 3602048"/>
              <a:gd name="connsiteY2" fmla="*/ 2175564 h 2175564"/>
              <a:gd name="connsiteX3" fmla="*/ 0 w 3602048"/>
              <a:gd name="connsiteY3" fmla="*/ 2175564 h 21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2048" h="2175564">
                <a:moveTo>
                  <a:pt x="0" y="0"/>
                </a:moveTo>
                <a:lnTo>
                  <a:pt x="3602048" y="0"/>
                </a:lnTo>
                <a:lnTo>
                  <a:pt x="3602048" y="2175564"/>
                </a:lnTo>
                <a:lnTo>
                  <a:pt x="0" y="21755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3021476" cy="2146535"/>
          </a:xfrm>
          <a:custGeom>
            <a:avLst/>
            <a:gdLst>
              <a:gd name="connsiteX0" fmla="*/ 0 w 3021476"/>
              <a:gd name="connsiteY0" fmla="*/ 0 h 2146535"/>
              <a:gd name="connsiteX1" fmla="*/ 3021476 w 3021476"/>
              <a:gd name="connsiteY1" fmla="*/ 0 h 2146535"/>
              <a:gd name="connsiteX2" fmla="*/ 3021476 w 3021476"/>
              <a:gd name="connsiteY2" fmla="*/ 2146535 h 2146535"/>
              <a:gd name="connsiteX3" fmla="*/ 0 w 3021476"/>
              <a:gd name="connsiteY3" fmla="*/ 2146535 h 214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1476" h="2146535">
                <a:moveTo>
                  <a:pt x="0" y="0"/>
                </a:moveTo>
                <a:lnTo>
                  <a:pt x="3021476" y="0"/>
                </a:lnTo>
                <a:lnTo>
                  <a:pt x="3021476" y="2146535"/>
                </a:lnTo>
                <a:lnTo>
                  <a:pt x="0" y="21465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58000" y="0"/>
            <a:ext cx="3505200" cy="4610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48300" y="1447800"/>
            <a:ext cx="2438400" cy="36766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648700" y="4610100"/>
            <a:ext cx="2838450" cy="1695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43050" y="2343150"/>
            <a:ext cx="7981950" cy="45148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600200" y="2933700"/>
            <a:ext cx="2819400" cy="3924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76850" y="0"/>
            <a:ext cx="2819400" cy="3924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76"/>
          <p:cNvSpPr/>
          <p:nvPr/>
        </p:nvSpPr>
        <p:spPr bwMode="auto">
          <a:xfrm>
            <a:off x="-23982" y="6130"/>
            <a:ext cx="2689087" cy="2737070"/>
          </a:xfrm>
          <a:custGeom>
            <a:avLst/>
            <a:gdLst>
              <a:gd name="T0" fmla="*/ 0 w 1112"/>
              <a:gd name="T1" fmla="*/ 1132 h 1132"/>
              <a:gd name="T2" fmla="*/ 292 w 1112"/>
              <a:gd name="T3" fmla="*/ 996 h 1132"/>
              <a:gd name="T4" fmla="*/ 664 w 1112"/>
              <a:gd name="T5" fmla="*/ 864 h 1132"/>
              <a:gd name="T6" fmla="*/ 1108 w 1112"/>
              <a:gd name="T7" fmla="*/ 216 h 1132"/>
              <a:gd name="T8" fmla="*/ 1104 w 1112"/>
              <a:gd name="T9" fmla="*/ 0 h 1132"/>
              <a:gd name="T10" fmla="*/ 4 w 1112"/>
              <a:gd name="T11" fmla="*/ 0 h 1132"/>
              <a:gd name="T12" fmla="*/ 0 w 1112"/>
              <a:gd name="T13" fmla="*/ 1132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2" h="1132">
                <a:moveTo>
                  <a:pt x="0" y="1132"/>
                </a:moveTo>
                <a:cubicBezTo>
                  <a:pt x="128" y="1062"/>
                  <a:pt x="239" y="1031"/>
                  <a:pt x="292" y="996"/>
                </a:cubicBezTo>
                <a:cubicBezTo>
                  <a:pt x="388" y="932"/>
                  <a:pt x="512" y="880"/>
                  <a:pt x="664" y="864"/>
                </a:cubicBezTo>
                <a:cubicBezTo>
                  <a:pt x="816" y="848"/>
                  <a:pt x="1100" y="432"/>
                  <a:pt x="1108" y="216"/>
                </a:cubicBezTo>
                <a:cubicBezTo>
                  <a:pt x="1111" y="131"/>
                  <a:pt x="1112" y="60"/>
                  <a:pt x="1104" y="0"/>
                </a:cubicBezTo>
                <a:cubicBezTo>
                  <a:pt x="4" y="0"/>
                  <a:pt x="4" y="0"/>
                  <a:pt x="4" y="0"/>
                </a:cubicBezTo>
                <a:lnTo>
                  <a:pt x="0" y="113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6" name="Freeform 180"/>
          <p:cNvSpPr/>
          <p:nvPr/>
        </p:nvSpPr>
        <p:spPr bwMode="auto">
          <a:xfrm>
            <a:off x="6956425" y="3747634"/>
            <a:ext cx="5235575" cy="3119438"/>
          </a:xfrm>
          <a:custGeom>
            <a:avLst/>
            <a:gdLst>
              <a:gd name="T0" fmla="*/ 1393 w 1393"/>
              <a:gd name="T1" fmla="*/ 829 h 829"/>
              <a:gd name="T2" fmla="*/ 1393 w 1393"/>
              <a:gd name="T3" fmla="*/ 36 h 829"/>
              <a:gd name="T4" fmla="*/ 1253 w 1393"/>
              <a:gd name="T5" fmla="*/ 17 h 829"/>
              <a:gd name="T6" fmla="*/ 801 w 1393"/>
              <a:gd name="T7" fmla="*/ 321 h 829"/>
              <a:gd name="T8" fmla="*/ 217 w 1393"/>
              <a:gd name="T9" fmla="*/ 509 h 829"/>
              <a:gd name="T10" fmla="*/ 0 w 1393"/>
              <a:gd name="T11" fmla="*/ 829 h 829"/>
              <a:gd name="T12" fmla="*/ 1393 w 1393"/>
              <a:gd name="T13" fmla="*/ 829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3" h="829">
                <a:moveTo>
                  <a:pt x="1393" y="829"/>
                </a:moveTo>
                <a:cubicBezTo>
                  <a:pt x="1393" y="36"/>
                  <a:pt x="1393" y="36"/>
                  <a:pt x="1393" y="36"/>
                </a:cubicBezTo>
                <a:cubicBezTo>
                  <a:pt x="1349" y="10"/>
                  <a:pt x="1294" y="0"/>
                  <a:pt x="1253" y="17"/>
                </a:cubicBezTo>
                <a:cubicBezTo>
                  <a:pt x="1185" y="45"/>
                  <a:pt x="1037" y="165"/>
                  <a:pt x="801" y="321"/>
                </a:cubicBezTo>
                <a:cubicBezTo>
                  <a:pt x="565" y="477"/>
                  <a:pt x="317" y="465"/>
                  <a:pt x="217" y="509"/>
                </a:cubicBezTo>
                <a:cubicBezTo>
                  <a:pt x="145" y="541"/>
                  <a:pt x="49" y="726"/>
                  <a:pt x="0" y="829"/>
                </a:cubicBezTo>
                <a:lnTo>
                  <a:pt x="1393" y="8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137954" y="6190621"/>
            <a:ext cx="1694997" cy="978379"/>
            <a:chOff x="3175" y="6350"/>
            <a:chExt cx="1881188" cy="1085851"/>
          </a:xfrm>
          <a:solidFill>
            <a:schemeClr val="accent6"/>
          </a:solidFill>
        </p:grpSpPr>
        <p:sp>
          <p:nvSpPr>
            <p:cNvPr id="30" name="Freeform 138"/>
            <p:cNvSpPr/>
            <p:nvPr/>
          </p:nvSpPr>
          <p:spPr bwMode="auto">
            <a:xfrm>
              <a:off x="1714500" y="974725"/>
              <a:ext cx="87313" cy="79375"/>
            </a:xfrm>
            <a:custGeom>
              <a:avLst/>
              <a:gdLst>
                <a:gd name="T0" fmla="*/ 20 w 23"/>
                <a:gd name="T1" fmla="*/ 8 h 21"/>
                <a:gd name="T2" fmla="*/ 20 w 23"/>
                <a:gd name="T3" fmla="*/ 7 h 21"/>
                <a:gd name="T4" fmla="*/ 21 w 23"/>
                <a:gd name="T5" fmla="*/ 8 h 21"/>
                <a:gd name="T6" fmla="*/ 5 w 23"/>
                <a:gd name="T7" fmla="*/ 2 h 21"/>
                <a:gd name="T8" fmla="*/ 1 w 23"/>
                <a:gd name="T9" fmla="*/ 3 h 21"/>
                <a:gd name="T10" fmla="*/ 2 w 23"/>
                <a:gd name="T11" fmla="*/ 7 h 21"/>
                <a:gd name="T12" fmla="*/ 2 w 23"/>
                <a:gd name="T13" fmla="*/ 8 h 21"/>
                <a:gd name="T14" fmla="*/ 7 w 23"/>
                <a:gd name="T15" fmla="*/ 17 h 21"/>
                <a:gd name="T16" fmla="*/ 6 w 23"/>
                <a:gd name="T17" fmla="*/ 15 h 21"/>
                <a:gd name="T18" fmla="*/ 9 w 23"/>
                <a:gd name="T19" fmla="*/ 17 h 21"/>
                <a:gd name="T20" fmla="*/ 9 w 23"/>
                <a:gd name="T21" fmla="*/ 16 h 21"/>
                <a:gd name="T22" fmla="*/ 18 w 23"/>
                <a:gd name="T23" fmla="*/ 19 h 21"/>
                <a:gd name="T24" fmla="*/ 21 w 23"/>
                <a:gd name="T25" fmla="*/ 9 h 21"/>
                <a:gd name="T26" fmla="*/ 20 w 23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1">
                  <a:moveTo>
                    <a:pt x="20" y="8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21" y="7"/>
                    <a:pt x="21" y="7"/>
                    <a:pt x="21" y="8"/>
                  </a:cubicBezTo>
                  <a:cubicBezTo>
                    <a:pt x="19" y="1"/>
                    <a:pt x="11" y="0"/>
                    <a:pt x="5" y="2"/>
                  </a:cubicBezTo>
                  <a:cubicBezTo>
                    <a:pt x="4" y="1"/>
                    <a:pt x="2" y="1"/>
                    <a:pt x="1" y="3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2"/>
                    <a:pt x="5" y="15"/>
                    <a:pt x="7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6"/>
                    <a:pt x="8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20"/>
                    <a:pt x="15" y="21"/>
                    <a:pt x="18" y="19"/>
                  </a:cubicBezTo>
                  <a:cubicBezTo>
                    <a:pt x="22" y="17"/>
                    <a:pt x="23" y="13"/>
                    <a:pt x="21" y="9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139"/>
            <p:cNvSpPr/>
            <p:nvPr/>
          </p:nvSpPr>
          <p:spPr bwMode="auto">
            <a:xfrm>
              <a:off x="1763713" y="955675"/>
              <a:ext cx="57150" cy="60325"/>
            </a:xfrm>
            <a:custGeom>
              <a:avLst/>
              <a:gdLst>
                <a:gd name="T0" fmla="*/ 7 w 15"/>
                <a:gd name="T1" fmla="*/ 1 h 16"/>
                <a:gd name="T2" fmla="*/ 10 w 15"/>
                <a:gd name="T3" fmla="*/ 7 h 16"/>
                <a:gd name="T4" fmla="*/ 10 w 15"/>
                <a:gd name="T5" fmla="*/ 8 h 16"/>
                <a:gd name="T6" fmla="*/ 11 w 15"/>
                <a:gd name="T7" fmla="*/ 5 h 16"/>
                <a:gd name="T8" fmla="*/ 11 w 15"/>
                <a:gd name="T9" fmla="*/ 5 h 16"/>
                <a:gd name="T10" fmla="*/ 3 w 15"/>
                <a:gd name="T11" fmla="*/ 5 h 16"/>
                <a:gd name="T12" fmla="*/ 2 w 15"/>
                <a:gd name="T13" fmla="*/ 5 h 16"/>
                <a:gd name="T14" fmla="*/ 0 w 15"/>
                <a:gd name="T15" fmla="*/ 6 h 16"/>
                <a:gd name="T16" fmla="*/ 1 w 15"/>
                <a:gd name="T17" fmla="*/ 9 h 16"/>
                <a:gd name="T18" fmla="*/ 2 w 15"/>
                <a:gd name="T19" fmla="*/ 10 h 16"/>
                <a:gd name="T20" fmla="*/ 13 w 15"/>
                <a:gd name="T21" fmla="*/ 13 h 16"/>
                <a:gd name="T22" fmla="*/ 14 w 15"/>
                <a:gd name="T23" fmla="*/ 9 h 16"/>
                <a:gd name="T24" fmla="*/ 13 w 15"/>
                <a:gd name="T25" fmla="*/ 5 h 16"/>
                <a:gd name="T26" fmla="*/ 9 w 15"/>
                <a:gd name="T27" fmla="*/ 6 h 16"/>
                <a:gd name="T28" fmla="*/ 9 w 15"/>
                <a:gd name="T29" fmla="*/ 6 h 16"/>
                <a:gd name="T30" fmla="*/ 9 w 15"/>
                <a:gd name="T31" fmla="*/ 5 h 16"/>
                <a:gd name="T32" fmla="*/ 5 w 15"/>
                <a:gd name="T33" fmla="*/ 6 h 16"/>
                <a:gd name="T34" fmla="*/ 4 w 15"/>
                <a:gd name="T35" fmla="*/ 6 h 16"/>
                <a:gd name="T36" fmla="*/ 3 w 15"/>
                <a:gd name="T37" fmla="*/ 10 h 16"/>
                <a:gd name="T38" fmla="*/ 4 w 15"/>
                <a:gd name="T39" fmla="*/ 10 h 16"/>
                <a:gd name="T40" fmla="*/ 4 w 15"/>
                <a:gd name="T41" fmla="*/ 9 h 16"/>
                <a:gd name="T42" fmla="*/ 10 w 15"/>
                <a:gd name="T43" fmla="*/ 9 h 16"/>
                <a:gd name="T44" fmla="*/ 13 w 15"/>
                <a:gd name="T45" fmla="*/ 9 h 16"/>
                <a:gd name="T46" fmla="*/ 14 w 15"/>
                <a:gd name="T47" fmla="*/ 6 h 16"/>
                <a:gd name="T48" fmla="*/ 13 w 15"/>
                <a:gd name="T49" fmla="*/ 5 h 16"/>
                <a:gd name="T50" fmla="*/ 13 w 15"/>
                <a:gd name="T51" fmla="*/ 6 h 16"/>
                <a:gd name="T52" fmla="*/ 8 w 15"/>
                <a:gd name="T53" fmla="*/ 0 h 16"/>
                <a:gd name="T54" fmla="*/ 7 w 15"/>
                <a:gd name="T55" fmla="*/ 0 h 16"/>
                <a:gd name="T56" fmla="*/ 7 w 15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16">
                  <a:moveTo>
                    <a:pt x="7" y="1"/>
                  </a:moveTo>
                  <a:cubicBezTo>
                    <a:pt x="8" y="3"/>
                    <a:pt x="9" y="5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7"/>
                    <a:pt x="5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6"/>
                    <a:pt x="0" y="6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3"/>
                    <a:pt x="9" y="16"/>
                    <a:pt x="13" y="13"/>
                  </a:cubicBezTo>
                  <a:cubicBezTo>
                    <a:pt x="14" y="12"/>
                    <a:pt x="14" y="11"/>
                    <a:pt x="14" y="9"/>
                  </a:cubicBezTo>
                  <a:cubicBezTo>
                    <a:pt x="15" y="8"/>
                    <a:pt x="15" y="6"/>
                    <a:pt x="13" y="5"/>
                  </a:cubicBezTo>
                  <a:cubicBezTo>
                    <a:pt x="12" y="4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7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4" y="7"/>
                    <a:pt x="14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2" y="4"/>
                    <a:pt x="9" y="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40"/>
            <p:cNvSpPr/>
            <p:nvPr/>
          </p:nvSpPr>
          <p:spPr bwMode="auto">
            <a:xfrm>
              <a:off x="1817688" y="969963"/>
              <a:ext cx="6350" cy="7938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Oval 141"/>
            <p:cNvSpPr>
              <a:spLocks noChangeArrowheads="1"/>
            </p:cNvSpPr>
            <p:nvPr/>
          </p:nvSpPr>
          <p:spPr bwMode="auto">
            <a:xfrm>
              <a:off x="1824038" y="97790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42"/>
            <p:cNvSpPr/>
            <p:nvPr/>
          </p:nvSpPr>
          <p:spPr bwMode="auto">
            <a:xfrm>
              <a:off x="1387475" y="754063"/>
              <a:ext cx="71438" cy="57150"/>
            </a:xfrm>
            <a:custGeom>
              <a:avLst/>
              <a:gdLst>
                <a:gd name="T0" fmla="*/ 19 w 19"/>
                <a:gd name="T1" fmla="*/ 14 h 15"/>
                <a:gd name="T2" fmla="*/ 1 w 19"/>
                <a:gd name="T3" fmla="*/ 0 h 15"/>
                <a:gd name="T4" fmla="*/ 0 w 19"/>
                <a:gd name="T5" fmla="*/ 1 h 15"/>
                <a:gd name="T6" fmla="*/ 0 w 19"/>
                <a:gd name="T7" fmla="*/ 1 h 15"/>
                <a:gd name="T8" fmla="*/ 19 w 19"/>
                <a:gd name="T9" fmla="*/ 15 h 15"/>
                <a:gd name="T10" fmla="*/ 19 w 19"/>
                <a:gd name="T11" fmla="*/ 15 h 15"/>
                <a:gd name="T12" fmla="*/ 19 w 19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9" y="14"/>
                  </a:moveTo>
                  <a:cubicBezTo>
                    <a:pt x="13" y="9"/>
                    <a:pt x="7" y="5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6"/>
                    <a:pt x="12" y="10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4"/>
                    <a:pt x="19" y="14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43"/>
            <p:cNvSpPr/>
            <p:nvPr/>
          </p:nvSpPr>
          <p:spPr bwMode="auto">
            <a:xfrm>
              <a:off x="1327150" y="609600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44"/>
            <p:cNvSpPr>
              <a:spLocks noEditPoints="1"/>
            </p:cNvSpPr>
            <p:nvPr/>
          </p:nvSpPr>
          <p:spPr bwMode="auto">
            <a:xfrm>
              <a:off x="1231900" y="541338"/>
              <a:ext cx="652463" cy="474663"/>
            </a:xfrm>
            <a:custGeom>
              <a:avLst/>
              <a:gdLst>
                <a:gd name="T0" fmla="*/ 43 w 173"/>
                <a:gd name="T1" fmla="*/ 3 h 125"/>
                <a:gd name="T2" fmla="*/ 70 w 173"/>
                <a:gd name="T3" fmla="*/ 10 h 125"/>
                <a:gd name="T4" fmla="*/ 89 w 173"/>
                <a:gd name="T5" fmla="*/ 18 h 125"/>
                <a:gd name="T6" fmla="*/ 89 w 173"/>
                <a:gd name="T7" fmla="*/ 16 h 125"/>
                <a:gd name="T8" fmla="*/ 54 w 173"/>
                <a:gd name="T9" fmla="*/ 2 h 125"/>
                <a:gd name="T10" fmla="*/ 166 w 173"/>
                <a:gd name="T11" fmla="*/ 35 h 125"/>
                <a:gd name="T12" fmla="*/ 168 w 173"/>
                <a:gd name="T13" fmla="*/ 55 h 125"/>
                <a:gd name="T14" fmla="*/ 169 w 173"/>
                <a:gd name="T15" fmla="*/ 77 h 125"/>
                <a:gd name="T16" fmla="*/ 163 w 173"/>
                <a:gd name="T17" fmla="*/ 89 h 125"/>
                <a:gd name="T18" fmla="*/ 158 w 173"/>
                <a:gd name="T19" fmla="*/ 99 h 125"/>
                <a:gd name="T20" fmla="*/ 160 w 173"/>
                <a:gd name="T21" fmla="*/ 103 h 125"/>
                <a:gd name="T22" fmla="*/ 160 w 173"/>
                <a:gd name="T23" fmla="*/ 111 h 125"/>
                <a:gd name="T24" fmla="*/ 158 w 173"/>
                <a:gd name="T25" fmla="*/ 114 h 125"/>
                <a:gd name="T26" fmla="*/ 156 w 173"/>
                <a:gd name="T27" fmla="*/ 113 h 125"/>
                <a:gd name="T28" fmla="*/ 156 w 173"/>
                <a:gd name="T29" fmla="*/ 113 h 125"/>
                <a:gd name="T30" fmla="*/ 151 w 173"/>
                <a:gd name="T31" fmla="*/ 110 h 125"/>
                <a:gd name="T32" fmla="*/ 149 w 173"/>
                <a:gd name="T33" fmla="*/ 109 h 125"/>
                <a:gd name="T34" fmla="*/ 148 w 173"/>
                <a:gd name="T35" fmla="*/ 109 h 125"/>
                <a:gd name="T36" fmla="*/ 144 w 173"/>
                <a:gd name="T37" fmla="*/ 110 h 125"/>
                <a:gd name="T38" fmla="*/ 130 w 173"/>
                <a:gd name="T39" fmla="*/ 109 h 125"/>
                <a:gd name="T40" fmla="*/ 125 w 173"/>
                <a:gd name="T41" fmla="*/ 105 h 125"/>
                <a:gd name="T42" fmla="*/ 139 w 173"/>
                <a:gd name="T43" fmla="*/ 123 h 125"/>
                <a:gd name="T44" fmla="*/ 118 w 173"/>
                <a:gd name="T45" fmla="*/ 107 h 125"/>
                <a:gd name="T46" fmla="*/ 117 w 173"/>
                <a:gd name="T47" fmla="*/ 108 h 125"/>
                <a:gd name="T48" fmla="*/ 100 w 173"/>
                <a:gd name="T49" fmla="*/ 98 h 125"/>
                <a:gd name="T50" fmla="*/ 61 w 173"/>
                <a:gd name="T51" fmla="*/ 71 h 125"/>
                <a:gd name="T52" fmla="*/ 66 w 173"/>
                <a:gd name="T53" fmla="*/ 66 h 125"/>
                <a:gd name="T54" fmla="*/ 2 w 173"/>
                <a:gd name="T55" fmla="*/ 36 h 125"/>
                <a:gd name="T56" fmla="*/ 61 w 173"/>
                <a:gd name="T57" fmla="*/ 60 h 125"/>
                <a:gd name="T58" fmla="*/ 39 w 173"/>
                <a:gd name="T59" fmla="*/ 45 h 125"/>
                <a:gd name="T60" fmla="*/ 14 w 173"/>
                <a:gd name="T61" fmla="*/ 26 h 125"/>
                <a:gd name="T62" fmla="*/ 27 w 173"/>
                <a:gd name="T63" fmla="*/ 24 h 125"/>
                <a:gd name="T64" fmla="*/ 50 w 173"/>
                <a:gd name="T65" fmla="*/ 34 h 125"/>
                <a:gd name="T66" fmla="*/ 14 w 173"/>
                <a:gd name="T67" fmla="*/ 13 h 125"/>
                <a:gd name="T68" fmla="*/ 24 w 173"/>
                <a:gd name="T69" fmla="*/ 18 h 125"/>
                <a:gd name="T70" fmla="*/ 44 w 173"/>
                <a:gd name="T71" fmla="*/ 28 h 125"/>
                <a:gd name="T72" fmla="*/ 26 w 173"/>
                <a:gd name="T73" fmla="*/ 16 h 125"/>
                <a:gd name="T74" fmla="*/ 38 w 173"/>
                <a:gd name="T75" fmla="*/ 17 h 125"/>
                <a:gd name="T76" fmla="*/ 28 w 173"/>
                <a:gd name="T77" fmla="*/ 6 h 125"/>
                <a:gd name="T78" fmla="*/ 65 w 173"/>
                <a:gd name="T79" fmla="*/ 17 h 125"/>
                <a:gd name="T80" fmla="*/ 51 w 173"/>
                <a:gd name="T81" fmla="*/ 11 h 125"/>
                <a:gd name="T82" fmla="*/ 41 w 173"/>
                <a:gd name="T83" fmla="*/ 5 h 125"/>
                <a:gd name="T84" fmla="*/ 139 w 173"/>
                <a:gd name="T85" fmla="*/ 95 h 125"/>
                <a:gd name="T86" fmla="*/ 139 w 173"/>
                <a:gd name="T87" fmla="*/ 95 h 125"/>
                <a:gd name="T88" fmla="*/ 153 w 173"/>
                <a:gd name="T89" fmla="*/ 94 h 125"/>
                <a:gd name="T90" fmla="*/ 78 w 173"/>
                <a:gd name="T91" fmla="*/ 73 h 125"/>
                <a:gd name="T92" fmla="*/ 135 w 173"/>
                <a:gd name="T93" fmla="*/ 97 h 125"/>
                <a:gd name="T94" fmla="*/ 143 w 173"/>
                <a:gd name="T95" fmla="*/ 105 h 125"/>
                <a:gd name="T96" fmla="*/ 157 w 173"/>
                <a:gd name="T97" fmla="*/ 110 h 125"/>
                <a:gd name="T98" fmla="*/ 156 w 173"/>
                <a:gd name="T99" fmla="*/ 106 h 125"/>
                <a:gd name="T100" fmla="*/ 165 w 173"/>
                <a:gd name="T101" fmla="*/ 8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25">
                  <a:moveTo>
                    <a:pt x="38" y="3"/>
                  </a:moveTo>
                  <a:cubicBezTo>
                    <a:pt x="39" y="4"/>
                    <a:pt x="40" y="4"/>
                    <a:pt x="41" y="4"/>
                  </a:cubicBezTo>
                  <a:cubicBezTo>
                    <a:pt x="41" y="4"/>
                    <a:pt x="42" y="4"/>
                    <a:pt x="42" y="4"/>
                  </a:cubicBezTo>
                  <a:cubicBezTo>
                    <a:pt x="42" y="4"/>
                    <a:pt x="42" y="3"/>
                    <a:pt x="43" y="3"/>
                  </a:cubicBezTo>
                  <a:cubicBezTo>
                    <a:pt x="50" y="5"/>
                    <a:pt x="58" y="8"/>
                    <a:pt x="65" y="10"/>
                  </a:cubicBezTo>
                  <a:cubicBezTo>
                    <a:pt x="65" y="10"/>
                    <a:pt x="66" y="10"/>
                    <a:pt x="66" y="10"/>
                  </a:cubicBezTo>
                  <a:cubicBezTo>
                    <a:pt x="67" y="9"/>
                    <a:pt x="68" y="9"/>
                    <a:pt x="69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2" y="13"/>
                    <a:pt x="75" y="15"/>
                    <a:pt x="77" y="17"/>
                  </a:cubicBezTo>
                  <a:cubicBezTo>
                    <a:pt x="78" y="17"/>
                    <a:pt x="79" y="17"/>
                    <a:pt x="80" y="18"/>
                  </a:cubicBezTo>
                  <a:cubicBezTo>
                    <a:pt x="83" y="18"/>
                    <a:pt x="86" y="19"/>
                    <a:pt x="89" y="19"/>
                  </a:cubicBezTo>
                  <a:cubicBezTo>
                    <a:pt x="89" y="19"/>
                    <a:pt x="89" y="19"/>
                    <a:pt x="89" y="18"/>
                  </a:cubicBezTo>
                  <a:cubicBezTo>
                    <a:pt x="90" y="18"/>
                    <a:pt x="91" y="17"/>
                    <a:pt x="91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8"/>
                    <a:pt x="91" y="17"/>
                    <a:pt x="90" y="16"/>
                  </a:cubicBezTo>
                  <a:cubicBezTo>
                    <a:pt x="90" y="16"/>
                    <a:pt x="89" y="16"/>
                    <a:pt x="89" y="16"/>
                  </a:cubicBezTo>
                  <a:cubicBezTo>
                    <a:pt x="88" y="15"/>
                    <a:pt x="87" y="14"/>
                    <a:pt x="86" y="14"/>
                  </a:cubicBezTo>
                  <a:cubicBezTo>
                    <a:pt x="76" y="9"/>
                    <a:pt x="65" y="6"/>
                    <a:pt x="54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62" y="2"/>
                    <a:pt x="70" y="0"/>
                    <a:pt x="78" y="2"/>
                  </a:cubicBezTo>
                  <a:cubicBezTo>
                    <a:pt x="87" y="4"/>
                    <a:pt x="96" y="6"/>
                    <a:pt x="105" y="9"/>
                  </a:cubicBezTo>
                  <a:cubicBezTo>
                    <a:pt x="114" y="13"/>
                    <a:pt x="122" y="16"/>
                    <a:pt x="131" y="19"/>
                  </a:cubicBezTo>
                  <a:cubicBezTo>
                    <a:pt x="144" y="24"/>
                    <a:pt x="155" y="30"/>
                    <a:pt x="166" y="35"/>
                  </a:cubicBezTo>
                  <a:cubicBezTo>
                    <a:pt x="171" y="37"/>
                    <a:pt x="173" y="42"/>
                    <a:pt x="171" y="47"/>
                  </a:cubicBezTo>
                  <a:cubicBezTo>
                    <a:pt x="170" y="50"/>
                    <a:pt x="168" y="52"/>
                    <a:pt x="165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6"/>
                    <a:pt x="170" y="58"/>
                    <a:pt x="170" y="60"/>
                  </a:cubicBezTo>
                  <a:cubicBezTo>
                    <a:pt x="170" y="63"/>
                    <a:pt x="170" y="63"/>
                    <a:pt x="170" y="63"/>
                  </a:cubicBezTo>
                  <a:cubicBezTo>
                    <a:pt x="169" y="67"/>
                    <a:pt x="170" y="72"/>
                    <a:pt x="170" y="76"/>
                  </a:cubicBezTo>
                  <a:cubicBezTo>
                    <a:pt x="169" y="77"/>
                    <a:pt x="169" y="77"/>
                    <a:pt x="169" y="77"/>
                  </a:cubicBezTo>
                  <a:cubicBezTo>
                    <a:pt x="169" y="78"/>
                    <a:pt x="169" y="78"/>
                    <a:pt x="169" y="78"/>
                  </a:cubicBezTo>
                  <a:cubicBezTo>
                    <a:pt x="169" y="80"/>
                    <a:pt x="169" y="81"/>
                    <a:pt x="169" y="83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67" y="86"/>
                    <a:pt x="165" y="88"/>
                    <a:pt x="163" y="89"/>
                  </a:cubicBezTo>
                  <a:cubicBezTo>
                    <a:pt x="163" y="90"/>
                    <a:pt x="163" y="91"/>
                    <a:pt x="162" y="91"/>
                  </a:cubicBezTo>
                  <a:cubicBezTo>
                    <a:pt x="162" y="94"/>
                    <a:pt x="161" y="96"/>
                    <a:pt x="160" y="97"/>
                  </a:cubicBezTo>
                  <a:cubicBezTo>
                    <a:pt x="160" y="98"/>
                    <a:pt x="159" y="99"/>
                    <a:pt x="159" y="99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9" y="102"/>
                    <a:pt x="159" y="102"/>
                    <a:pt x="160" y="103"/>
                  </a:cubicBezTo>
                  <a:cubicBezTo>
                    <a:pt x="161" y="104"/>
                    <a:pt x="161" y="105"/>
                    <a:pt x="161" y="105"/>
                  </a:cubicBezTo>
                  <a:cubicBezTo>
                    <a:pt x="160" y="108"/>
                    <a:pt x="160" y="108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2"/>
                    <a:pt x="160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58" y="115"/>
                    <a:pt x="158" y="115"/>
                  </a:cubicBezTo>
                  <a:cubicBezTo>
                    <a:pt x="157" y="115"/>
                    <a:pt x="157" y="115"/>
                    <a:pt x="157" y="115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5" y="112"/>
                    <a:pt x="155" y="112"/>
                    <a:pt x="154" y="112"/>
                  </a:cubicBezTo>
                  <a:cubicBezTo>
                    <a:pt x="154" y="111"/>
                    <a:pt x="153" y="111"/>
                    <a:pt x="153" y="111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1"/>
                    <a:pt x="152" y="111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0" y="109"/>
                    <a:pt x="150" y="109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7" y="109"/>
                    <a:pt x="145" y="109"/>
                  </a:cubicBezTo>
                  <a:cubicBezTo>
                    <a:pt x="145" y="109"/>
                    <a:pt x="144" y="108"/>
                    <a:pt x="144" y="108"/>
                  </a:cubicBezTo>
                  <a:cubicBezTo>
                    <a:pt x="144" y="108"/>
                    <a:pt x="144" y="108"/>
                    <a:pt x="144" y="109"/>
                  </a:cubicBezTo>
                  <a:cubicBezTo>
                    <a:pt x="144" y="109"/>
                    <a:pt x="144" y="110"/>
                    <a:pt x="144" y="110"/>
                  </a:cubicBezTo>
                  <a:cubicBezTo>
                    <a:pt x="146" y="113"/>
                    <a:pt x="149" y="115"/>
                    <a:pt x="151" y="117"/>
                  </a:cubicBezTo>
                  <a:cubicBezTo>
                    <a:pt x="152" y="117"/>
                    <a:pt x="152" y="118"/>
                    <a:pt x="152" y="119"/>
                  </a:cubicBezTo>
                  <a:cubicBezTo>
                    <a:pt x="152" y="119"/>
                    <a:pt x="151" y="120"/>
                    <a:pt x="151" y="119"/>
                  </a:cubicBezTo>
                  <a:cubicBezTo>
                    <a:pt x="143" y="120"/>
                    <a:pt x="135" y="115"/>
                    <a:pt x="130" y="109"/>
                  </a:cubicBezTo>
                  <a:cubicBezTo>
                    <a:pt x="129" y="108"/>
                    <a:pt x="127" y="107"/>
                    <a:pt x="126" y="105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105"/>
                    <a:pt x="125" y="105"/>
                    <a:pt x="125" y="105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9" y="110"/>
                    <a:pt x="132" y="114"/>
                    <a:pt x="135" y="117"/>
                  </a:cubicBezTo>
                  <a:cubicBezTo>
                    <a:pt x="136" y="119"/>
                    <a:pt x="138" y="121"/>
                    <a:pt x="139" y="123"/>
                  </a:cubicBezTo>
                  <a:cubicBezTo>
                    <a:pt x="140" y="123"/>
                    <a:pt x="140" y="124"/>
                    <a:pt x="139" y="124"/>
                  </a:cubicBezTo>
                  <a:cubicBezTo>
                    <a:pt x="139" y="124"/>
                    <a:pt x="138" y="125"/>
                    <a:pt x="138" y="124"/>
                  </a:cubicBezTo>
                  <a:cubicBezTo>
                    <a:pt x="131" y="122"/>
                    <a:pt x="124" y="117"/>
                    <a:pt x="121" y="110"/>
                  </a:cubicBezTo>
                  <a:cubicBezTo>
                    <a:pt x="120" y="109"/>
                    <a:pt x="119" y="108"/>
                    <a:pt x="118" y="107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8" y="108"/>
                    <a:pt x="118" y="107"/>
                    <a:pt x="117" y="106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3" y="104"/>
                    <a:pt x="108" y="102"/>
                    <a:pt x="105" y="98"/>
                  </a:cubicBezTo>
                  <a:cubicBezTo>
                    <a:pt x="105" y="98"/>
                    <a:pt x="105" y="98"/>
                    <a:pt x="105" y="98"/>
                  </a:cubicBezTo>
                  <a:cubicBezTo>
                    <a:pt x="103" y="98"/>
                    <a:pt x="100" y="98"/>
                    <a:pt x="98" y="97"/>
                  </a:cubicBezTo>
                  <a:cubicBezTo>
                    <a:pt x="99" y="97"/>
                    <a:pt x="99" y="98"/>
                    <a:pt x="100" y="98"/>
                  </a:cubicBezTo>
                  <a:cubicBezTo>
                    <a:pt x="98" y="98"/>
                    <a:pt x="96" y="98"/>
                    <a:pt x="95" y="97"/>
                  </a:cubicBezTo>
                  <a:cubicBezTo>
                    <a:pt x="91" y="94"/>
                    <a:pt x="87" y="89"/>
                    <a:pt x="87" y="84"/>
                  </a:cubicBezTo>
                  <a:cubicBezTo>
                    <a:pt x="79" y="80"/>
                    <a:pt x="70" y="76"/>
                    <a:pt x="62" y="72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61" y="70"/>
                    <a:pt x="62" y="70"/>
                    <a:pt x="62" y="70"/>
                  </a:cubicBezTo>
                  <a:cubicBezTo>
                    <a:pt x="69" y="72"/>
                    <a:pt x="75" y="75"/>
                    <a:pt x="82" y="78"/>
                  </a:cubicBezTo>
                  <a:cubicBezTo>
                    <a:pt x="77" y="74"/>
                    <a:pt x="73" y="70"/>
                    <a:pt x="68" y="67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5" y="66"/>
                    <a:pt x="64" y="65"/>
                    <a:pt x="64" y="65"/>
                  </a:cubicBezTo>
                  <a:cubicBezTo>
                    <a:pt x="57" y="61"/>
                    <a:pt x="51" y="57"/>
                    <a:pt x="44" y="54"/>
                  </a:cubicBezTo>
                  <a:cubicBezTo>
                    <a:pt x="38" y="52"/>
                    <a:pt x="33" y="49"/>
                    <a:pt x="27" y="47"/>
                  </a:cubicBezTo>
                  <a:cubicBezTo>
                    <a:pt x="18" y="44"/>
                    <a:pt x="10" y="41"/>
                    <a:pt x="2" y="36"/>
                  </a:cubicBezTo>
                  <a:cubicBezTo>
                    <a:pt x="1" y="36"/>
                    <a:pt x="0" y="34"/>
                    <a:pt x="1" y="33"/>
                  </a:cubicBezTo>
                  <a:cubicBezTo>
                    <a:pt x="2" y="32"/>
                    <a:pt x="3" y="32"/>
                    <a:pt x="4" y="32"/>
                  </a:cubicBezTo>
                  <a:cubicBezTo>
                    <a:pt x="22" y="40"/>
                    <a:pt x="40" y="46"/>
                    <a:pt x="56" y="56"/>
                  </a:cubicBezTo>
                  <a:cubicBezTo>
                    <a:pt x="58" y="57"/>
                    <a:pt x="60" y="59"/>
                    <a:pt x="61" y="60"/>
                  </a:cubicBezTo>
                  <a:cubicBezTo>
                    <a:pt x="61" y="60"/>
                    <a:pt x="62" y="59"/>
                    <a:pt x="62" y="59"/>
                  </a:cubicBezTo>
                  <a:cubicBezTo>
                    <a:pt x="62" y="59"/>
                    <a:pt x="62" y="58"/>
                    <a:pt x="63" y="58"/>
                  </a:cubicBezTo>
                  <a:cubicBezTo>
                    <a:pt x="61" y="57"/>
                    <a:pt x="59" y="55"/>
                    <a:pt x="57" y="54"/>
                  </a:cubicBezTo>
                  <a:cubicBezTo>
                    <a:pt x="51" y="51"/>
                    <a:pt x="45" y="49"/>
                    <a:pt x="39" y="45"/>
                  </a:cubicBezTo>
                  <a:cubicBezTo>
                    <a:pt x="35" y="42"/>
                    <a:pt x="32" y="38"/>
                    <a:pt x="29" y="35"/>
                  </a:cubicBezTo>
                  <a:cubicBezTo>
                    <a:pt x="24" y="32"/>
                    <a:pt x="19" y="30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8" y="27"/>
                    <a:pt x="22" y="29"/>
                    <a:pt x="26" y="30"/>
                  </a:cubicBezTo>
                  <a:cubicBezTo>
                    <a:pt x="26" y="29"/>
                    <a:pt x="26" y="28"/>
                    <a:pt x="27" y="27"/>
                  </a:cubicBezTo>
                  <a:cubicBezTo>
                    <a:pt x="27" y="26"/>
                    <a:pt x="28" y="26"/>
                    <a:pt x="29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3"/>
                    <a:pt x="27" y="22"/>
                  </a:cubicBezTo>
                  <a:cubicBezTo>
                    <a:pt x="27" y="22"/>
                    <a:pt x="28" y="22"/>
                    <a:pt x="28" y="2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2" y="30"/>
                    <a:pt x="46" y="32"/>
                    <a:pt x="50" y="34"/>
                  </a:cubicBezTo>
                  <a:cubicBezTo>
                    <a:pt x="50" y="33"/>
                    <a:pt x="50" y="32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36" y="26"/>
                    <a:pt x="24" y="20"/>
                    <a:pt x="14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7" y="14"/>
                    <a:pt x="21" y="16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9"/>
                    <a:pt x="24" y="19"/>
                  </a:cubicBezTo>
                  <a:cubicBezTo>
                    <a:pt x="31" y="22"/>
                    <a:pt x="37" y="25"/>
                    <a:pt x="44" y="28"/>
                  </a:cubicBezTo>
                  <a:cubicBezTo>
                    <a:pt x="39" y="24"/>
                    <a:pt x="33" y="21"/>
                    <a:pt x="28" y="17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5" y="17"/>
                    <a:pt x="25" y="16"/>
                    <a:pt x="25" y="16"/>
                  </a:cubicBezTo>
                  <a:cubicBezTo>
                    <a:pt x="25" y="16"/>
                    <a:pt x="25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5"/>
                    <a:pt x="25" y="14"/>
                    <a:pt x="26" y="13"/>
                  </a:cubicBezTo>
                  <a:cubicBezTo>
                    <a:pt x="27" y="11"/>
                    <a:pt x="28" y="11"/>
                    <a:pt x="29" y="12"/>
                  </a:cubicBezTo>
                  <a:cubicBezTo>
                    <a:pt x="32" y="14"/>
                    <a:pt x="35" y="15"/>
                    <a:pt x="38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6" y="14"/>
                    <a:pt x="32" y="11"/>
                    <a:pt x="28" y="7"/>
                  </a:cubicBezTo>
                  <a:cubicBezTo>
                    <a:pt x="28" y="7"/>
                    <a:pt x="27" y="7"/>
                    <a:pt x="28" y="6"/>
                  </a:cubicBezTo>
                  <a:cubicBezTo>
                    <a:pt x="28" y="6"/>
                    <a:pt x="29" y="6"/>
                    <a:pt x="29" y="6"/>
                  </a:cubicBezTo>
                  <a:cubicBezTo>
                    <a:pt x="38" y="9"/>
                    <a:pt x="46" y="13"/>
                    <a:pt x="55" y="18"/>
                  </a:cubicBezTo>
                  <a:cubicBezTo>
                    <a:pt x="59" y="18"/>
                    <a:pt x="62" y="18"/>
                    <a:pt x="66" y="18"/>
                  </a:cubicBezTo>
                  <a:cubicBezTo>
                    <a:pt x="66" y="17"/>
                    <a:pt x="66" y="17"/>
                    <a:pt x="65" y="17"/>
                  </a:cubicBezTo>
                  <a:cubicBezTo>
                    <a:pt x="56" y="11"/>
                    <a:pt x="46" y="12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2" y="8"/>
                    <a:pt x="47" y="9"/>
                    <a:pt x="51" y="11"/>
                  </a:cubicBezTo>
                  <a:cubicBezTo>
                    <a:pt x="55" y="12"/>
                    <a:pt x="59" y="13"/>
                    <a:pt x="63" y="14"/>
                  </a:cubicBezTo>
                  <a:cubicBezTo>
                    <a:pt x="57" y="10"/>
                    <a:pt x="49" y="8"/>
                    <a:pt x="42" y="5"/>
                  </a:cubicBezTo>
                  <a:cubicBezTo>
                    <a:pt x="42" y="5"/>
                    <a:pt x="42" y="5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0" y="5"/>
                    <a:pt x="39" y="4"/>
                    <a:pt x="38" y="4"/>
                  </a:cubicBezTo>
                  <a:cubicBezTo>
                    <a:pt x="38" y="4"/>
                    <a:pt x="37" y="4"/>
                    <a:pt x="37" y="4"/>
                  </a:cubicBezTo>
                  <a:cubicBezTo>
                    <a:pt x="38" y="3"/>
                    <a:pt x="38" y="3"/>
                    <a:pt x="38" y="3"/>
                  </a:cubicBezTo>
                  <a:close/>
                  <a:moveTo>
                    <a:pt x="139" y="95"/>
                  </a:moveTo>
                  <a:cubicBezTo>
                    <a:pt x="139" y="95"/>
                    <a:pt x="139" y="95"/>
                    <a:pt x="139" y="96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39" y="95"/>
                    <a:pt x="139" y="95"/>
                    <a:pt x="139" y="93"/>
                  </a:cubicBezTo>
                  <a:cubicBezTo>
                    <a:pt x="139" y="93"/>
                    <a:pt x="139" y="94"/>
                    <a:pt x="139" y="95"/>
                  </a:cubicBezTo>
                  <a:close/>
                  <a:moveTo>
                    <a:pt x="153" y="94"/>
                  </a:moveTo>
                  <a:cubicBezTo>
                    <a:pt x="153" y="94"/>
                    <a:pt x="153" y="94"/>
                    <a:pt x="153" y="94"/>
                  </a:cubicBezTo>
                  <a:cubicBezTo>
                    <a:pt x="153" y="95"/>
                    <a:pt x="153" y="96"/>
                    <a:pt x="153" y="96"/>
                  </a:cubicBezTo>
                  <a:cubicBezTo>
                    <a:pt x="153" y="95"/>
                    <a:pt x="153" y="95"/>
                    <a:pt x="153" y="94"/>
                  </a:cubicBezTo>
                  <a:close/>
                  <a:moveTo>
                    <a:pt x="78" y="73"/>
                  </a:moveTo>
                  <a:cubicBezTo>
                    <a:pt x="82" y="75"/>
                    <a:pt x="85" y="77"/>
                    <a:pt x="88" y="80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3" y="77"/>
                    <a:pt x="80" y="75"/>
                    <a:pt x="78" y="73"/>
                  </a:cubicBezTo>
                  <a:close/>
                  <a:moveTo>
                    <a:pt x="143" y="105"/>
                  </a:moveTo>
                  <a:cubicBezTo>
                    <a:pt x="142" y="104"/>
                    <a:pt x="142" y="103"/>
                    <a:pt x="142" y="101"/>
                  </a:cubicBezTo>
                  <a:cubicBezTo>
                    <a:pt x="141" y="101"/>
                    <a:pt x="140" y="101"/>
                    <a:pt x="140" y="100"/>
                  </a:cubicBezTo>
                  <a:cubicBezTo>
                    <a:pt x="138" y="99"/>
                    <a:pt x="136" y="98"/>
                    <a:pt x="135" y="97"/>
                  </a:cubicBezTo>
                  <a:cubicBezTo>
                    <a:pt x="135" y="98"/>
                    <a:pt x="134" y="97"/>
                    <a:pt x="134" y="97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5" y="98"/>
                    <a:pt x="137" y="100"/>
                    <a:pt x="138" y="101"/>
                  </a:cubicBezTo>
                  <a:cubicBezTo>
                    <a:pt x="140" y="103"/>
                    <a:pt x="141" y="104"/>
                    <a:pt x="143" y="105"/>
                  </a:cubicBezTo>
                  <a:close/>
                  <a:moveTo>
                    <a:pt x="157" y="110"/>
                  </a:move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6" y="111"/>
                  </a:cubicBezTo>
                  <a:cubicBezTo>
                    <a:pt x="156" y="111"/>
                    <a:pt x="156" y="110"/>
                    <a:pt x="157" y="110"/>
                  </a:cubicBezTo>
                  <a:close/>
                  <a:moveTo>
                    <a:pt x="158" y="108"/>
                  </a:moveTo>
                  <a:cubicBezTo>
                    <a:pt x="158" y="108"/>
                    <a:pt x="158" y="108"/>
                    <a:pt x="158" y="108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56" y="106"/>
                  </a:moveTo>
                  <a:cubicBezTo>
                    <a:pt x="156" y="106"/>
                    <a:pt x="156" y="107"/>
                    <a:pt x="156" y="107"/>
                  </a:cubicBezTo>
                  <a:cubicBezTo>
                    <a:pt x="156" y="106"/>
                    <a:pt x="156" y="106"/>
                    <a:pt x="156" y="106"/>
                  </a:cubicBezTo>
                  <a:close/>
                  <a:moveTo>
                    <a:pt x="168" y="78"/>
                  </a:moveTo>
                  <a:cubicBezTo>
                    <a:pt x="165" y="82"/>
                    <a:pt x="165" y="82"/>
                    <a:pt x="165" y="82"/>
                  </a:cubicBezTo>
                  <a:cubicBezTo>
                    <a:pt x="168" y="79"/>
                    <a:pt x="168" y="79"/>
                    <a:pt x="168" y="79"/>
                  </a:cubicBezTo>
                  <a:lnTo>
                    <a:pt x="168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45"/>
            <p:cNvSpPr/>
            <p:nvPr/>
          </p:nvSpPr>
          <p:spPr bwMode="auto">
            <a:xfrm>
              <a:off x="1546225" y="450850"/>
              <a:ext cx="82550" cy="79375"/>
            </a:xfrm>
            <a:custGeom>
              <a:avLst/>
              <a:gdLst>
                <a:gd name="T0" fmla="*/ 20 w 22"/>
                <a:gd name="T1" fmla="*/ 8 h 21"/>
                <a:gd name="T2" fmla="*/ 20 w 22"/>
                <a:gd name="T3" fmla="*/ 7 h 21"/>
                <a:gd name="T4" fmla="*/ 21 w 22"/>
                <a:gd name="T5" fmla="*/ 7 h 21"/>
                <a:gd name="T6" fmla="*/ 5 w 22"/>
                <a:gd name="T7" fmla="*/ 1 h 21"/>
                <a:gd name="T8" fmla="*/ 1 w 22"/>
                <a:gd name="T9" fmla="*/ 2 h 21"/>
                <a:gd name="T10" fmla="*/ 2 w 22"/>
                <a:gd name="T11" fmla="*/ 6 h 21"/>
                <a:gd name="T12" fmla="*/ 2 w 22"/>
                <a:gd name="T13" fmla="*/ 7 h 21"/>
                <a:gd name="T14" fmla="*/ 6 w 22"/>
                <a:gd name="T15" fmla="*/ 16 h 21"/>
                <a:gd name="T16" fmla="*/ 6 w 22"/>
                <a:gd name="T17" fmla="*/ 14 h 21"/>
                <a:gd name="T18" fmla="*/ 8 w 22"/>
                <a:gd name="T19" fmla="*/ 16 h 21"/>
                <a:gd name="T20" fmla="*/ 8 w 22"/>
                <a:gd name="T21" fmla="*/ 15 h 21"/>
                <a:gd name="T22" fmla="*/ 17 w 22"/>
                <a:gd name="T23" fmla="*/ 19 h 21"/>
                <a:gd name="T24" fmla="*/ 21 w 22"/>
                <a:gd name="T25" fmla="*/ 9 h 21"/>
                <a:gd name="T26" fmla="*/ 20 w 22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1">
                  <a:moveTo>
                    <a:pt x="20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1" y="7"/>
                    <a:pt x="21" y="7"/>
                  </a:cubicBezTo>
                  <a:cubicBezTo>
                    <a:pt x="19" y="1"/>
                    <a:pt x="11" y="0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3" y="11"/>
                    <a:pt x="4" y="14"/>
                    <a:pt x="6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7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9"/>
                    <a:pt x="14" y="21"/>
                    <a:pt x="17" y="19"/>
                  </a:cubicBezTo>
                  <a:cubicBezTo>
                    <a:pt x="21" y="17"/>
                    <a:pt x="22" y="13"/>
                    <a:pt x="21" y="9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46"/>
            <p:cNvSpPr/>
            <p:nvPr/>
          </p:nvSpPr>
          <p:spPr bwMode="auto">
            <a:xfrm>
              <a:off x="1593850" y="431800"/>
              <a:ext cx="57150" cy="60325"/>
            </a:xfrm>
            <a:custGeom>
              <a:avLst/>
              <a:gdLst>
                <a:gd name="T0" fmla="*/ 7 w 15"/>
                <a:gd name="T1" fmla="*/ 1 h 16"/>
                <a:gd name="T2" fmla="*/ 10 w 15"/>
                <a:gd name="T3" fmla="*/ 7 h 16"/>
                <a:gd name="T4" fmla="*/ 10 w 15"/>
                <a:gd name="T5" fmla="*/ 8 h 16"/>
                <a:gd name="T6" fmla="*/ 11 w 15"/>
                <a:gd name="T7" fmla="*/ 5 h 16"/>
                <a:gd name="T8" fmla="*/ 11 w 15"/>
                <a:gd name="T9" fmla="*/ 5 h 16"/>
                <a:gd name="T10" fmla="*/ 3 w 15"/>
                <a:gd name="T11" fmla="*/ 5 h 16"/>
                <a:gd name="T12" fmla="*/ 2 w 15"/>
                <a:gd name="T13" fmla="*/ 5 h 16"/>
                <a:gd name="T14" fmla="*/ 1 w 15"/>
                <a:gd name="T15" fmla="*/ 6 h 16"/>
                <a:gd name="T16" fmla="*/ 1 w 15"/>
                <a:gd name="T17" fmla="*/ 9 h 16"/>
                <a:gd name="T18" fmla="*/ 2 w 15"/>
                <a:gd name="T19" fmla="*/ 10 h 16"/>
                <a:gd name="T20" fmla="*/ 12 w 15"/>
                <a:gd name="T21" fmla="*/ 13 h 16"/>
                <a:gd name="T22" fmla="*/ 14 w 15"/>
                <a:gd name="T23" fmla="*/ 10 h 16"/>
                <a:gd name="T24" fmla="*/ 13 w 15"/>
                <a:gd name="T25" fmla="*/ 5 h 16"/>
                <a:gd name="T26" fmla="*/ 9 w 15"/>
                <a:gd name="T27" fmla="*/ 6 h 16"/>
                <a:gd name="T28" fmla="*/ 9 w 15"/>
                <a:gd name="T29" fmla="*/ 5 h 16"/>
                <a:gd name="T30" fmla="*/ 10 w 15"/>
                <a:gd name="T31" fmla="*/ 5 h 16"/>
                <a:gd name="T32" fmla="*/ 5 w 15"/>
                <a:gd name="T33" fmla="*/ 6 h 16"/>
                <a:gd name="T34" fmla="*/ 4 w 15"/>
                <a:gd name="T35" fmla="*/ 5 h 16"/>
                <a:gd name="T36" fmla="*/ 3 w 15"/>
                <a:gd name="T37" fmla="*/ 9 h 16"/>
                <a:gd name="T38" fmla="*/ 4 w 15"/>
                <a:gd name="T39" fmla="*/ 9 h 16"/>
                <a:gd name="T40" fmla="*/ 4 w 15"/>
                <a:gd name="T41" fmla="*/ 9 h 16"/>
                <a:gd name="T42" fmla="*/ 10 w 15"/>
                <a:gd name="T43" fmla="*/ 9 h 16"/>
                <a:gd name="T44" fmla="*/ 12 w 15"/>
                <a:gd name="T45" fmla="*/ 9 h 16"/>
                <a:gd name="T46" fmla="*/ 14 w 15"/>
                <a:gd name="T47" fmla="*/ 7 h 16"/>
                <a:gd name="T48" fmla="*/ 13 w 15"/>
                <a:gd name="T49" fmla="*/ 5 h 16"/>
                <a:gd name="T50" fmla="*/ 13 w 15"/>
                <a:gd name="T51" fmla="*/ 6 h 16"/>
                <a:gd name="T52" fmla="*/ 8 w 15"/>
                <a:gd name="T53" fmla="*/ 0 h 16"/>
                <a:gd name="T54" fmla="*/ 7 w 15"/>
                <a:gd name="T55" fmla="*/ 0 h 16"/>
                <a:gd name="T56" fmla="*/ 7 w 15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16">
                  <a:moveTo>
                    <a:pt x="7" y="1"/>
                  </a:moveTo>
                  <a:cubicBezTo>
                    <a:pt x="8" y="3"/>
                    <a:pt x="9" y="5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7"/>
                    <a:pt x="6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3"/>
                    <a:pt x="9" y="16"/>
                    <a:pt x="12" y="13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5" y="8"/>
                    <a:pt x="15" y="6"/>
                    <a:pt x="13" y="5"/>
                  </a:cubicBezTo>
                  <a:cubicBezTo>
                    <a:pt x="12" y="4"/>
                    <a:pt x="10" y="5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8" y="6"/>
                    <a:pt x="7" y="6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4" y="8"/>
                    <a:pt x="14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4"/>
                    <a:pt x="10" y="2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47"/>
            <p:cNvSpPr/>
            <p:nvPr/>
          </p:nvSpPr>
          <p:spPr bwMode="auto">
            <a:xfrm>
              <a:off x="1647825" y="447675"/>
              <a:ext cx="6350" cy="635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Oval 148"/>
            <p:cNvSpPr>
              <a:spLocks noChangeArrowheads="1"/>
            </p:cNvSpPr>
            <p:nvPr/>
          </p:nvSpPr>
          <p:spPr bwMode="auto">
            <a:xfrm>
              <a:off x="1654175" y="454025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49"/>
            <p:cNvSpPr/>
            <p:nvPr/>
          </p:nvSpPr>
          <p:spPr bwMode="auto">
            <a:xfrm>
              <a:off x="1239838" y="211138"/>
              <a:ext cx="68263" cy="57150"/>
            </a:xfrm>
            <a:custGeom>
              <a:avLst/>
              <a:gdLst>
                <a:gd name="T0" fmla="*/ 18 w 18"/>
                <a:gd name="T1" fmla="*/ 14 h 15"/>
                <a:gd name="T2" fmla="*/ 1 w 18"/>
                <a:gd name="T3" fmla="*/ 0 h 15"/>
                <a:gd name="T4" fmla="*/ 0 w 18"/>
                <a:gd name="T5" fmla="*/ 0 h 15"/>
                <a:gd name="T6" fmla="*/ 0 w 18"/>
                <a:gd name="T7" fmla="*/ 1 h 15"/>
                <a:gd name="T8" fmla="*/ 17 w 18"/>
                <a:gd name="T9" fmla="*/ 15 h 15"/>
                <a:gd name="T10" fmla="*/ 18 w 18"/>
                <a:gd name="T11" fmla="*/ 15 h 15"/>
                <a:gd name="T12" fmla="*/ 18 w 18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18" y="14"/>
                  </a:moveTo>
                  <a:cubicBezTo>
                    <a:pt x="12" y="9"/>
                    <a:pt x="6" y="5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6" y="5"/>
                    <a:pt x="12" y="10"/>
                    <a:pt x="17" y="15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50"/>
            <p:cNvSpPr/>
            <p:nvPr/>
          </p:nvSpPr>
          <p:spPr bwMode="auto">
            <a:xfrm>
              <a:off x="1195388" y="63500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51"/>
            <p:cNvSpPr>
              <a:spLocks noEditPoints="1"/>
            </p:cNvSpPr>
            <p:nvPr/>
          </p:nvSpPr>
          <p:spPr bwMode="auto">
            <a:xfrm>
              <a:off x="1096963" y="6350"/>
              <a:ext cx="636588" cy="482600"/>
            </a:xfrm>
            <a:custGeom>
              <a:avLst/>
              <a:gdLst>
                <a:gd name="T0" fmla="*/ 44 w 169"/>
                <a:gd name="T1" fmla="*/ 1 h 127"/>
                <a:gd name="T2" fmla="*/ 70 w 169"/>
                <a:gd name="T3" fmla="*/ 10 h 127"/>
                <a:gd name="T4" fmla="*/ 88 w 169"/>
                <a:gd name="T5" fmla="*/ 19 h 127"/>
                <a:gd name="T6" fmla="*/ 89 w 169"/>
                <a:gd name="T7" fmla="*/ 16 h 127"/>
                <a:gd name="T8" fmla="*/ 55 w 169"/>
                <a:gd name="T9" fmla="*/ 1 h 127"/>
                <a:gd name="T10" fmla="*/ 163 w 169"/>
                <a:gd name="T11" fmla="*/ 40 h 127"/>
                <a:gd name="T12" fmla="*/ 162 w 169"/>
                <a:gd name="T13" fmla="*/ 59 h 127"/>
                <a:gd name="T14" fmla="*/ 162 w 169"/>
                <a:gd name="T15" fmla="*/ 82 h 127"/>
                <a:gd name="T16" fmla="*/ 156 w 169"/>
                <a:gd name="T17" fmla="*/ 93 h 127"/>
                <a:gd name="T18" fmla="*/ 150 w 169"/>
                <a:gd name="T19" fmla="*/ 102 h 127"/>
                <a:gd name="T20" fmla="*/ 152 w 169"/>
                <a:gd name="T21" fmla="*/ 106 h 127"/>
                <a:gd name="T22" fmla="*/ 151 w 169"/>
                <a:gd name="T23" fmla="*/ 115 h 127"/>
                <a:gd name="T24" fmla="*/ 149 w 169"/>
                <a:gd name="T25" fmla="*/ 118 h 127"/>
                <a:gd name="T26" fmla="*/ 147 w 169"/>
                <a:gd name="T27" fmla="*/ 116 h 127"/>
                <a:gd name="T28" fmla="*/ 147 w 169"/>
                <a:gd name="T29" fmla="*/ 116 h 127"/>
                <a:gd name="T30" fmla="*/ 142 w 169"/>
                <a:gd name="T31" fmla="*/ 113 h 127"/>
                <a:gd name="T32" fmla="*/ 141 w 169"/>
                <a:gd name="T33" fmla="*/ 112 h 127"/>
                <a:gd name="T34" fmla="*/ 140 w 169"/>
                <a:gd name="T35" fmla="*/ 112 h 127"/>
                <a:gd name="T36" fmla="*/ 135 w 169"/>
                <a:gd name="T37" fmla="*/ 112 h 127"/>
                <a:gd name="T38" fmla="*/ 122 w 169"/>
                <a:gd name="T39" fmla="*/ 111 h 127"/>
                <a:gd name="T40" fmla="*/ 117 w 169"/>
                <a:gd name="T41" fmla="*/ 106 h 127"/>
                <a:gd name="T42" fmla="*/ 130 w 169"/>
                <a:gd name="T43" fmla="*/ 125 h 127"/>
                <a:gd name="T44" fmla="*/ 111 w 169"/>
                <a:gd name="T45" fmla="*/ 109 h 127"/>
                <a:gd name="T46" fmla="*/ 109 w 169"/>
                <a:gd name="T47" fmla="*/ 109 h 127"/>
                <a:gd name="T48" fmla="*/ 93 w 169"/>
                <a:gd name="T49" fmla="*/ 99 h 127"/>
                <a:gd name="T50" fmla="*/ 57 w 169"/>
                <a:gd name="T51" fmla="*/ 69 h 127"/>
                <a:gd name="T52" fmla="*/ 61 w 169"/>
                <a:gd name="T53" fmla="*/ 65 h 127"/>
                <a:gd name="T54" fmla="*/ 1 w 169"/>
                <a:gd name="T55" fmla="*/ 31 h 127"/>
                <a:gd name="T56" fmla="*/ 58 w 169"/>
                <a:gd name="T57" fmla="*/ 58 h 127"/>
                <a:gd name="T58" fmla="*/ 37 w 169"/>
                <a:gd name="T59" fmla="*/ 42 h 127"/>
                <a:gd name="T60" fmla="*/ 14 w 169"/>
                <a:gd name="T61" fmla="*/ 22 h 127"/>
                <a:gd name="T62" fmla="*/ 27 w 169"/>
                <a:gd name="T63" fmla="*/ 21 h 127"/>
                <a:gd name="T64" fmla="*/ 48 w 169"/>
                <a:gd name="T65" fmla="*/ 32 h 127"/>
                <a:gd name="T66" fmla="*/ 15 w 169"/>
                <a:gd name="T67" fmla="*/ 9 h 127"/>
                <a:gd name="T68" fmla="*/ 24 w 169"/>
                <a:gd name="T69" fmla="*/ 15 h 127"/>
                <a:gd name="T70" fmla="*/ 44 w 169"/>
                <a:gd name="T71" fmla="*/ 26 h 127"/>
                <a:gd name="T72" fmla="*/ 26 w 169"/>
                <a:gd name="T73" fmla="*/ 12 h 127"/>
                <a:gd name="T74" fmla="*/ 38 w 169"/>
                <a:gd name="T75" fmla="*/ 15 h 127"/>
                <a:gd name="T76" fmla="*/ 29 w 169"/>
                <a:gd name="T77" fmla="*/ 3 h 127"/>
                <a:gd name="T78" fmla="*/ 65 w 169"/>
                <a:gd name="T79" fmla="*/ 16 h 127"/>
                <a:gd name="T80" fmla="*/ 52 w 169"/>
                <a:gd name="T81" fmla="*/ 9 h 127"/>
                <a:gd name="T82" fmla="*/ 43 w 169"/>
                <a:gd name="T83" fmla="*/ 2 h 127"/>
                <a:gd name="T84" fmla="*/ 131 w 169"/>
                <a:gd name="T85" fmla="*/ 98 h 127"/>
                <a:gd name="T86" fmla="*/ 131 w 169"/>
                <a:gd name="T87" fmla="*/ 98 h 127"/>
                <a:gd name="T88" fmla="*/ 145 w 169"/>
                <a:gd name="T89" fmla="*/ 98 h 127"/>
                <a:gd name="T90" fmla="*/ 73 w 169"/>
                <a:gd name="T91" fmla="*/ 72 h 127"/>
                <a:gd name="T92" fmla="*/ 127 w 169"/>
                <a:gd name="T93" fmla="*/ 99 h 127"/>
                <a:gd name="T94" fmla="*/ 134 w 169"/>
                <a:gd name="T95" fmla="*/ 108 h 127"/>
                <a:gd name="T96" fmla="*/ 148 w 169"/>
                <a:gd name="T97" fmla="*/ 113 h 127"/>
                <a:gd name="T98" fmla="*/ 148 w 169"/>
                <a:gd name="T99" fmla="*/ 109 h 127"/>
                <a:gd name="T100" fmla="*/ 158 w 169"/>
                <a:gd name="T10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9" h="127">
                  <a:moveTo>
                    <a:pt x="40" y="1"/>
                  </a:moveTo>
                  <a:cubicBezTo>
                    <a:pt x="41" y="1"/>
                    <a:pt x="42" y="2"/>
                    <a:pt x="43" y="1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4" y="1"/>
                    <a:pt x="44" y="1"/>
                  </a:cubicBezTo>
                  <a:cubicBezTo>
                    <a:pt x="52" y="3"/>
                    <a:pt x="59" y="6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8"/>
                    <a:pt x="69" y="8"/>
                    <a:pt x="69" y="9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2" y="12"/>
                    <a:pt x="74" y="15"/>
                    <a:pt x="77" y="17"/>
                  </a:cubicBezTo>
                  <a:cubicBezTo>
                    <a:pt x="78" y="17"/>
                    <a:pt x="78" y="17"/>
                    <a:pt x="79" y="18"/>
                  </a:cubicBezTo>
                  <a:cubicBezTo>
                    <a:pt x="82" y="18"/>
                    <a:pt x="85" y="19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9" y="18"/>
                    <a:pt x="90" y="18"/>
                    <a:pt x="90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1" y="18"/>
                    <a:pt x="90" y="17"/>
                    <a:pt x="89" y="17"/>
                  </a:cubicBezTo>
                  <a:cubicBezTo>
                    <a:pt x="89" y="17"/>
                    <a:pt x="89" y="16"/>
                    <a:pt x="89" y="16"/>
                  </a:cubicBezTo>
                  <a:cubicBezTo>
                    <a:pt x="88" y="16"/>
                    <a:pt x="87" y="15"/>
                    <a:pt x="86" y="14"/>
                  </a:cubicBezTo>
                  <a:cubicBezTo>
                    <a:pt x="76" y="8"/>
                    <a:pt x="66" y="5"/>
                    <a:pt x="55" y="2"/>
                  </a:cubicBezTo>
                  <a:cubicBezTo>
                    <a:pt x="55" y="2"/>
                    <a:pt x="55" y="2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63" y="1"/>
                    <a:pt x="71" y="0"/>
                    <a:pt x="79" y="2"/>
                  </a:cubicBezTo>
                  <a:cubicBezTo>
                    <a:pt x="88" y="4"/>
                    <a:pt x="96" y="7"/>
                    <a:pt x="105" y="10"/>
                  </a:cubicBezTo>
                  <a:cubicBezTo>
                    <a:pt x="113" y="15"/>
                    <a:pt x="121" y="18"/>
                    <a:pt x="130" y="22"/>
                  </a:cubicBezTo>
                  <a:cubicBezTo>
                    <a:pt x="141" y="27"/>
                    <a:pt x="152" y="34"/>
                    <a:pt x="163" y="40"/>
                  </a:cubicBezTo>
                  <a:cubicBezTo>
                    <a:pt x="167" y="42"/>
                    <a:pt x="169" y="47"/>
                    <a:pt x="167" y="52"/>
                  </a:cubicBezTo>
                  <a:cubicBezTo>
                    <a:pt x="165" y="55"/>
                    <a:pt x="163" y="57"/>
                    <a:pt x="160" y="57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2" y="59"/>
                    <a:pt x="162" y="59"/>
                    <a:pt x="162" y="59"/>
                  </a:cubicBezTo>
                  <a:cubicBezTo>
                    <a:pt x="164" y="61"/>
                    <a:pt x="164" y="63"/>
                    <a:pt x="164" y="65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3" y="72"/>
                    <a:pt x="164" y="76"/>
                    <a:pt x="163" y="80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2" y="84"/>
                    <a:pt x="162" y="85"/>
                    <a:pt x="162" y="87"/>
                  </a:cubicBezTo>
                  <a:cubicBezTo>
                    <a:pt x="161" y="89"/>
                    <a:pt x="161" y="89"/>
                    <a:pt x="161" y="89"/>
                  </a:cubicBezTo>
                  <a:cubicBezTo>
                    <a:pt x="159" y="90"/>
                    <a:pt x="158" y="92"/>
                    <a:pt x="156" y="93"/>
                  </a:cubicBezTo>
                  <a:cubicBezTo>
                    <a:pt x="156" y="94"/>
                    <a:pt x="155" y="95"/>
                    <a:pt x="154" y="95"/>
                  </a:cubicBezTo>
                  <a:cubicBezTo>
                    <a:pt x="154" y="97"/>
                    <a:pt x="153" y="99"/>
                    <a:pt x="152" y="101"/>
                  </a:cubicBezTo>
                  <a:cubicBezTo>
                    <a:pt x="152" y="102"/>
                    <a:pt x="151" y="102"/>
                    <a:pt x="151" y="103"/>
                  </a:cubicBezTo>
                  <a:cubicBezTo>
                    <a:pt x="150" y="103"/>
                    <a:pt x="150" y="103"/>
                    <a:pt x="150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0" y="103"/>
                    <a:pt x="150" y="103"/>
                    <a:pt x="150" y="104"/>
                  </a:cubicBezTo>
                  <a:cubicBezTo>
                    <a:pt x="150" y="104"/>
                    <a:pt x="150" y="105"/>
                    <a:pt x="150" y="105"/>
                  </a:cubicBezTo>
                  <a:cubicBezTo>
                    <a:pt x="151" y="105"/>
                    <a:pt x="151" y="105"/>
                    <a:pt x="152" y="106"/>
                  </a:cubicBezTo>
                  <a:cubicBezTo>
                    <a:pt x="152" y="107"/>
                    <a:pt x="152" y="108"/>
                    <a:pt x="152" y="108"/>
                  </a:cubicBezTo>
                  <a:cubicBezTo>
                    <a:pt x="151" y="112"/>
                    <a:pt x="151" y="112"/>
                    <a:pt x="151" y="113"/>
                  </a:cubicBezTo>
                  <a:cubicBezTo>
                    <a:pt x="150" y="113"/>
                    <a:pt x="150" y="113"/>
                    <a:pt x="150" y="113"/>
                  </a:cubicBezTo>
                  <a:cubicBezTo>
                    <a:pt x="151" y="114"/>
                    <a:pt x="151" y="114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5" y="115"/>
                    <a:pt x="145" y="114"/>
                    <a:pt x="145" y="114"/>
                  </a:cubicBezTo>
                  <a:cubicBezTo>
                    <a:pt x="145" y="115"/>
                    <a:pt x="144" y="115"/>
                    <a:pt x="144" y="115"/>
                  </a:cubicBezTo>
                  <a:cubicBezTo>
                    <a:pt x="143" y="114"/>
                    <a:pt x="143" y="114"/>
                    <a:pt x="142" y="113"/>
                  </a:cubicBezTo>
                  <a:cubicBezTo>
                    <a:pt x="142" y="113"/>
                    <a:pt x="142" y="112"/>
                    <a:pt x="142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9" y="112"/>
                    <a:pt x="139" y="112"/>
                    <a:pt x="137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6" y="112"/>
                    <a:pt x="135" y="112"/>
                    <a:pt x="135" y="112"/>
                  </a:cubicBezTo>
                  <a:cubicBezTo>
                    <a:pt x="137" y="115"/>
                    <a:pt x="140" y="118"/>
                    <a:pt x="142" y="120"/>
                  </a:cubicBezTo>
                  <a:cubicBezTo>
                    <a:pt x="143" y="120"/>
                    <a:pt x="143" y="121"/>
                    <a:pt x="143" y="122"/>
                  </a:cubicBezTo>
                  <a:cubicBezTo>
                    <a:pt x="143" y="122"/>
                    <a:pt x="142" y="123"/>
                    <a:pt x="141" y="122"/>
                  </a:cubicBezTo>
                  <a:cubicBezTo>
                    <a:pt x="133" y="122"/>
                    <a:pt x="126" y="118"/>
                    <a:pt x="122" y="111"/>
                  </a:cubicBezTo>
                  <a:cubicBezTo>
                    <a:pt x="121" y="110"/>
                    <a:pt x="119" y="109"/>
                    <a:pt x="118" y="107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7" y="108"/>
                    <a:pt x="117" y="109"/>
                    <a:pt x="117" y="109"/>
                  </a:cubicBezTo>
                  <a:cubicBezTo>
                    <a:pt x="121" y="112"/>
                    <a:pt x="123" y="116"/>
                    <a:pt x="126" y="119"/>
                  </a:cubicBezTo>
                  <a:cubicBezTo>
                    <a:pt x="127" y="121"/>
                    <a:pt x="128" y="123"/>
                    <a:pt x="130" y="125"/>
                  </a:cubicBezTo>
                  <a:cubicBezTo>
                    <a:pt x="130" y="125"/>
                    <a:pt x="130" y="126"/>
                    <a:pt x="130" y="126"/>
                  </a:cubicBezTo>
                  <a:cubicBezTo>
                    <a:pt x="130" y="127"/>
                    <a:pt x="129" y="127"/>
                    <a:pt x="129" y="127"/>
                  </a:cubicBezTo>
                  <a:cubicBezTo>
                    <a:pt x="122" y="124"/>
                    <a:pt x="115" y="119"/>
                    <a:pt x="113" y="112"/>
                  </a:cubicBezTo>
                  <a:cubicBezTo>
                    <a:pt x="112" y="111"/>
                    <a:pt x="111" y="110"/>
                    <a:pt x="111" y="10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0" y="109"/>
                    <a:pt x="110" y="108"/>
                    <a:pt x="109" y="107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5" y="105"/>
                    <a:pt x="101" y="103"/>
                    <a:pt x="98" y="99"/>
                  </a:cubicBezTo>
                  <a:cubicBezTo>
                    <a:pt x="98" y="99"/>
                    <a:pt x="98" y="98"/>
                    <a:pt x="98" y="98"/>
                  </a:cubicBezTo>
                  <a:cubicBezTo>
                    <a:pt x="96" y="98"/>
                    <a:pt x="93" y="98"/>
                    <a:pt x="91" y="97"/>
                  </a:cubicBezTo>
                  <a:cubicBezTo>
                    <a:pt x="92" y="98"/>
                    <a:pt x="92" y="98"/>
                    <a:pt x="93" y="99"/>
                  </a:cubicBezTo>
                  <a:cubicBezTo>
                    <a:pt x="91" y="98"/>
                    <a:pt x="90" y="98"/>
                    <a:pt x="88" y="97"/>
                  </a:cubicBezTo>
                  <a:cubicBezTo>
                    <a:pt x="84" y="94"/>
                    <a:pt x="81" y="89"/>
                    <a:pt x="81" y="84"/>
                  </a:cubicBezTo>
                  <a:cubicBezTo>
                    <a:pt x="73" y="79"/>
                    <a:pt x="65" y="75"/>
                    <a:pt x="57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9"/>
                    <a:pt x="58" y="68"/>
                    <a:pt x="58" y="69"/>
                  </a:cubicBezTo>
                  <a:cubicBezTo>
                    <a:pt x="64" y="71"/>
                    <a:pt x="70" y="74"/>
                    <a:pt x="76" y="77"/>
                  </a:cubicBezTo>
                  <a:cubicBezTo>
                    <a:pt x="72" y="73"/>
                    <a:pt x="68" y="69"/>
                    <a:pt x="63" y="66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65"/>
                    <a:pt x="60" y="64"/>
                    <a:pt x="60" y="64"/>
                  </a:cubicBezTo>
                  <a:cubicBezTo>
                    <a:pt x="54" y="59"/>
                    <a:pt x="48" y="55"/>
                    <a:pt x="41" y="52"/>
                  </a:cubicBezTo>
                  <a:cubicBezTo>
                    <a:pt x="36" y="49"/>
                    <a:pt x="31" y="46"/>
                    <a:pt x="25" y="44"/>
                  </a:cubicBezTo>
                  <a:cubicBezTo>
                    <a:pt x="16" y="40"/>
                    <a:pt x="8" y="37"/>
                    <a:pt x="1" y="31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1" y="27"/>
                    <a:pt x="3" y="27"/>
                    <a:pt x="4" y="27"/>
                  </a:cubicBezTo>
                  <a:cubicBezTo>
                    <a:pt x="20" y="36"/>
                    <a:pt x="38" y="43"/>
                    <a:pt x="53" y="55"/>
                  </a:cubicBezTo>
                  <a:cubicBezTo>
                    <a:pt x="55" y="56"/>
                    <a:pt x="56" y="57"/>
                    <a:pt x="58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57"/>
                    <a:pt x="59" y="57"/>
                    <a:pt x="60" y="57"/>
                  </a:cubicBezTo>
                  <a:cubicBezTo>
                    <a:pt x="58" y="55"/>
                    <a:pt x="56" y="54"/>
                    <a:pt x="54" y="52"/>
                  </a:cubicBezTo>
                  <a:cubicBezTo>
                    <a:pt x="48" y="49"/>
                    <a:pt x="42" y="47"/>
                    <a:pt x="37" y="42"/>
                  </a:cubicBezTo>
                  <a:cubicBezTo>
                    <a:pt x="34" y="39"/>
                    <a:pt x="31" y="35"/>
                    <a:pt x="28" y="31"/>
                  </a:cubicBezTo>
                  <a:cubicBezTo>
                    <a:pt x="23" y="29"/>
                    <a:pt x="18" y="26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4" y="22"/>
                    <a:pt x="14" y="22"/>
                  </a:cubicBezTo>
                  <a:cubicBezTo>
                    <a:pt x="18" y="23"/>
                    <a:pt x="22" y="25"/>
                    <a:pt x="25" y="27"/>
                  </a:cubicBezTo>
                  <a:cubicBezTo>
                    <a:pt x="25" y="26"/>
                    <a:pt x="26" y="25"/>
                    <a:pt x="26" y="24"/>
                  </a:cubicBezTo>
                  <a:cubicBezTo>
                    <a:pt x="27" y="23"/>
                    <a:pt x="28" y="22"/>
                    <a:pt x="29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20"/>
                    <a:pt x="27" y="19"/>
                  </a:cubicBezTo>
                  <a:cubicBezTo>
                    <a:pt x="27" y="19"/>
                    <a:pt x="28" y="19"/>
                    <a:pt x="28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1" y="28"/>
                    <a:pt x="45" y="30"/>
                    <a:pt x="48" y="32"/>
                  </a:cubicBezTo>
                  <a:cubicBezTo>
                    <a:pt x="48" y="31"/>
                    <a:pt x="49" y="30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36" y="23"/>
                    <a:pt x="24" y="17"/>
                    <a:pt x="15" y="9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8" y="10"/>
                    <a:pt x="21" y="13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4"/>
                    <a:pt x="25" y="14"/>
                  </a:cubicBezTo>
                  <a:cubicBezTo>
                    <a:pt x="25" y="14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31" y="19"/>
                    <a:pt x="37" y="23"/>
                    <a:pt x="44" y="26"/>
                  </a:cubicBezTo>
                  <a:cubicBezTo>
                    <a:pt x="38" y="22"/>
                    <a:pt x="33" y="18"/>
                    <a:pt x="28" y="14"/>
                  </a:cubicBezTo>
                  <a:cubicBezTo>
                    <a:pt x="27" y="14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8"/>
                    <a:pt x="29" y="8"/>
                    <a:pt x="30" y="9"/>
                  </a:cubicBezTo>
                  <a:cubicBezTo>
                    <a:pt x="33" y="11"/>
                    <a:pt x="36" y="13"/>
                    <a:pt x="38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2"/>
                    <a:pt x="33" y="8"/>
                    <a:pt x="29" y="4"/>
                  </a:cubicBezTo>
                  <a:cubicBezTo>
                    <a:pt x="29" y="4"/>
                    <a:pt x="29" y="3"/>
                    <a:pt x="29" y="3"/>
                  </a:cubicBezTo>
                  <a:cubicBezTo>
                    <a:pt x="29" y="3"/>
                    <a:pt x="30" y="3"/>
                    <a:pt x="30" y="3"/>
                  </a:cubicBezTo>
                  <a:cubicBezTo>
                    <a:pt x="39" y="7"/>
                    <a:pt x="47" y="12"/>
                    <a:pt x="55" y="16"/>
                  </a:cubicBezTo>
                  <a:cubicBezTo>
                    <a:pt x="59" y="17"/>
                    <a:pt x="62" y="17"/>
                    <a:pt x="66" y="17"/>
                  </a:cubicBezTo>
                  <a:cubicBezTo>
                    <a:pt x="66" y="17"/>
                    <a:pt x="65" y="16"/>
                    <a:pt x="65" y="16"/>
                  </a:cubicBezTo>
                  <a:cubicBezTo>
                    <a:pt x="57" y="10"/>
                    <a:pt x="47" y="10"/>
                    <a:pt x="38" y="5"/>
                  </a:cubicBezTo>
                  <a:cubicBezTo>
                    <a:pt x="38" y="5"/>
                    <a:pt x="38" y="4"/>
                    <a:pt x="38" y="4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43" y="6"/>
                    <a:pt x="48" y="7"/>
                    <a:pt x="52" y="9"/>
                  </a:cubicBezTo>
                  <a:cubicBezTo>
                    <a:pt x="56" y="10"/>
                    <a:pt x="60" y="12"/>
                    <a:pt x="63" y="13"/>
                  </a:cubicBezTo>
                  <a:cubicBezTo>
                    <a:pt x="57" y="9"/>
                    <a:pt x="50" y="6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9" y="2"/>
                    <a:pt x="39" y="2"/>
                    <a:pt x="39" y="1"/>
                  </a:cubicBezTo>
                  <a:cubicBezTo>
                    <a:pt x="39" y="1"/>
                    <a:pt x="39" y="1"/>
                    <a:pt x="40" y="1"/>
                  </a:cubicBezTo>
                  <a:close/>
                  <a:moveTo>
                    <a:pt x="131" y="98"/>
                  </a:moveTo>
                  <a:cubicBezTo>
                    <a:pt x="131" y="98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7"/>
                  </a:cubicBezTo>
                  <a:cubicBezTo>
                    <a:pt x="131" y="97"/>
                    <a:pt x="131" y="97"/>
                    <a:pt x="131" y="95"/>
                  </a:cubicBezTo>
                  <a:cubicBezTo>
                    <a:pt x="131" y="95"/>
                    <a:pt x="131" y="96"/>
                    <a:pt x="131" y="98"/>
                  </a:cubicBezTo>
                  <a:close/>
                  <a:moveTo>
                    <a:pt x="145" y="98"/>
                  </a:moveTo>
                  <a:cubicBezTo>
                    <a:pt x="145" y="98"/>
                    <a:pt x="145" y="98"/>
                    <a:pt x="145" y="98"/>
                  </a:cubicBezTo>
                  <a:cubicBezTo>
                    <a:pt x="145" y="98"/>
                    <a:pt x="145" y="99"/>
                    <a:pt x="145" y="99"/>
                  </a:cubicBezTo>
                  <a:cubicBezTo>
                    <a:pt x="145" y="98"/>
                    <a:pt x="145" y="98"/>
                    <a:pt x="145" y="98"/>
                  </a:cubicBezTo>
                  <a:close/>
                  <a:moveTo>
                    <a:pt x="73" y="72"/>
                  </a:moveTo>
                  <a:cubicBezTo>
                    <a:pt x="77" y="74"/>
                    <a:pt x="80" y="77"/>
                    <a:pt x="82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7" y="77"/>
                    <a:pt x="75" y="74"/>
                    <a:pt x="73" y="72"/>
                  </a:cubicBezTo>
                  <a:close/>
                  <a:moveTo>
                    <a:pt x="134" y="108"/>
                  </a:moveTo>
                  <a:cubicBezTo>
                    <a:pt x="134" y="107"/>
                    <a:pt x="134" y="105"/>
                    <a:pt x="134" y="104"/>
                  </a:cubicBezTo>
                  <a:cubicBezTo>
                    <a:pt x="133" y="104"/>
                    <a:pt x="133" y="103"/>
                    <a:pt x="132" y="103"/>
                  </a:cubicBezTo>
                  <a:cubicBezTo>
                    <a:pt x="130" y="102"/>
                    <a:pt x="129" y="100"/>
                    <a:pt x="127" y="99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7" y="101"/>
                    <a:pt x="129" y="102"/>
                    <a:pt x="130" y="104"/>
                  </a:cubicBezTo>
                  <a:cubicBezTo>
                    <a:pt x="132" y="105"/>
                    <a:pt x="133" y="107"/>
                    <a:pt x="134" y="108"/>
                  </a:cubicBezTo>
                  <a:close/>
                  <a:moveTo>
                    <a:pt x="148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7" y="114"/>
                  </a:cubicBezTo>
                  <a:cubicBezTo>
                    <a:pt x="147" y="114"/>
                    <a:pt x="147" y="114"/>
                    <a:pt x="148" y="113"/>
                  </a:cubicBezTo>
                  <a:close/>
                  <a:moveTo>
                    <a:pt x="149" y="112"/>
                  </a:move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2"/>
                  </a:cubicBezTo>
                  <a:close/>
                  <a:moveTo>
                    <a:pt x="148" y="109"/>
                  </a:moveTo>
                  <a:cubicBezTo>
                    <a:pt x="148" y="110"/>
                    <a:pt x="148" y="110"/>
                    <a:pt x="148" y="110"/>
                  </a:cubicBezTo>
                  <a:cubicBezTo>
                    <a:pt x="148" y="109"/>
                    <a:pt x="148" y="109"/>
                    <a:pt x="148" y="109"/>
                  </a:cubicBezTo>
                  <a:close/>
                  <a:moveTo>
                    <a:pt x="161" y="82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61" y="83"/>
                    <a:pt x="161" y="83"/>
                    <a:pt x="161" y="83"/>
                  </a:cubicBezTo>
                  <a:lnTo>
                    <a:pt x="161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52"/>
            <p:cNvSpPr/>
            <p:nvPr/>
          </p:nvSpPr>
          <p:spPr bwMode="auto">
            <a:xfrm>
              <a:off x="911225" y="598488"/>
              <a:ext cx="65088" cy="76200"/>
            </a:xfrm>
            <a:custGeom>
              <a:avLst/>
              <a:gdLst>
                <a:gd name="T0" fmla="*/ 1 w 17"/>
                <a:gd name="T1" fmla="*/ 12 h 20"/>
                <a:gd name="T2" fmla="*/ 1 w 17"/>
                <a:gd name="T3" fmla="*/ 12 h 20"/>
                <a:gd name="T4" fmla="*/ 0 w 17"/>
                <a:gd name="T5" fmla="*/ 12 h 20"/>
                <a:gd name="T6" fmla="*/ 12 w 17"/>
                <a:gd name="T7" fmla="*/ 19 h 20"/>
                <a:gd name="T8" fmla="*/ 15 w 17"/>
                <a:gd name="T9" fmla="*/ 18 h 20"/>
                <a:gd name="T10" fmla="*/ 16 w 17"/>
                <a:gd name="T11" fmla="*/ 14 h 20"/>
                <a:gd name="T12" fmla="*/ 16 w 17"/>
                <a:gd name="T13" fmla="*/ 13 h 20"/>
                <a:gd name="T14" fmla="*/ 15 w 17"/>
                <a:gd name="T15" fmla="*/ 5 h 20"/>
                <a:gd name="T16" fmla="*/ 15 w 17"/>
                <a:gd name="T17" fmla="*/ 7 h 20"/>
                <a:gd name="T18" fmla="*/ 14 w 17"/>
                <a:gd name="T19" fmla="*/ 5 h 20"/>
                <a:gd name="T20" fmla="*/ 13 w 17"/>
                <a:gd name="T21" fmla="*/ 5 h 20"/>
                <a:gd name="T22" fmla="*/ 7 w 17"/>
                <a:gd name="T23" fmla="*/ 2 h 20"/>
                <a:gd name="T24" fmla="*/ 1 w 17"/>
                <a:gd name="T25" fmla="*/ 10 h 20"/>
                <a:gd name="T26" fmla="*/ 1 w 17"/>
                <a:gd name="T2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0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8"/>
                    <a:pt x="6" y="19"/>
                    <a:pt x="12" y="19"/>
                  </a:cubicBezTo>
                  <a:cubicBezTo>
                    <a:pt x="12" y="20"/>
                    <a:pt x="14" y="19"/>
                    <a:pt x="15" y="18"/>
                  </a:cubicBezTo>
                  <a:cubicBezTo>
                    <a:pt x="17" y="17"/>
                    <a:pt x="17" y="15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6" y="10"/>
                    <a:pt x="16" y="7"/>
                    <a:pt x="15" y="5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2"/>
                    <a:pt x="10" y="0"/>
                    <a:pt x="7" y="2"/>
                  </a:cubicBezTo>
                  <a:cubicBezTo>
                    <a:pt x="3" y="3"/>
                    <a:pt x="1" y="7"/>
                    <a:pt x="1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53"/>
            <p:cNvSpPr/>
            <p:nvPr/>
          </p:nvSpPr>
          <p:spPr bwMode="auto">
            <a:xfrm>
              <a:off x="881063" y="633413"/>
              <a:ext cx="53975" cy="52388"/>
            </a:xfrm>
            <a:custGeom>
              <a:avLst/>
              <a:gdLst>
                <a:gd name="T0" fmla="*/ 6 w 14"/>
                <a:gd name="T1" fmla="*/ 13 h 14"/>
                <a:gd name="T2" fmla="*/ 5 w 14"/>
                <a:gd name="T3" fmla="*/ 7 h 14"/>
                <a:gd name="T4" fmla="*/ 5 w 14"/>
                <a:gd name="T5" fmla="*/ 7 h 14"/>
                <a:gd name="T6" fmla="*/ 3 w 14"/>
                <a:gd name="T7" fmla="*/ 9 h 14"/>
                <a:gd name="T8" fmla="*/ 4 w 14"/>
                <a:gd name="T9" fmla="*/ 9 h 14"/>
                <a:gd name="T10" fmla="*/ 10 w 14"/>
                <a:gd name="T11" fmla="*/ 10 h 14"/>
                <a:gd name="T12" fmla="*/ 11 w 14"/>
                <a:gd name="T13" fmla="*/ 10 h 14"/>
                <a:gd name="T14" fmla="*/ 12 w 14"/>
                <a:gd name="T15" fmla="*/ 9 h 14"/>
                <a:gd name="T16" fmla="*/ 13 w 14"/>
                <a:gd name="T17" fmla="*/ 6 h 14"/>
                <a:gd name="T18" fmla="*/ 12 w 14"/>
                <a:gd name="T19" fmla="*/ 6 h 14"/>
                <a:gd name="T20" fmla="*/ 4 w 14"/>
                <a:gd name="T21" fmla="*/ 2 h 14"/>
                <a:gd name="T22" fmla="*/ 2 w 14"/>
                <a:gd name="T23" fmla="*/ 5 h 14"/>
                <a:gd name="T24" fmla="*/ 1 w 14"/>
                <a:gd name="T25" fmla="*/ 9 h 14"/>
                <a:gd name="T26" fmla="*/ 5 w 14"/>
                <a:gd name="T27" fmla="*/ 8 h 14"/>
                <a:gd name="T28" fmla="*/ 6 w 14"/>
                <a:gd name="T29" fmla="*/ 9 h 14"/>
                <a:gd name="T30" fmla="*/ 5 w 14"/>
                <a:gd name="T31" fmla="*/ 9 h 14"/>
                <a:gd name="T32" fmla="*/ 8 w 14"/>
                <a:gd name="T33" fmla="*/ 9 h 14"/>
                <a:gd name="T34" fmla="*/ 10 w 14"/>
                <a:gd name="T35" fmla="*/ 9 h 14"/>
                <a:gd name="T36" fmla="*/ 12 w 14"/>
                <a:gd name="T37" fmla="*/ 6 h 14"/>
                <a:gd name="T38" fmla="*/ 11 w 14"/>
                <a:gd name="T39" fmla="*/ 6 h 14"/>
                <a:gd name="T40" fmla="*/ 11 w 14"/>
                <a:gd name="T41" fmla="*/ 6 h 14"/>
                <a:gd name="T42" fmla="*/ 6 w 14"/>
                <a:gd name="T43" fmla="*/ 6 h 14"/>
                <a:gd name="T44" fmla="*/ 3 w 14"/>
                <a:gd name="T45" fmla="*/ 5 h 14"/>
                <a:gd name="T46" fmla="*/ 2 w 14"/>
                <a:gd name="T47" fmla="*/ 7 h 14"/>
                <a:gd name="T48" fmla="*/ 2 w 14"/>
                <a:gd name="T49" fmla="*/ 9 h 14"/>
                <a:gd name="T50" fmla="*/ 2 w 14"/>
                <a:gd name="T51" fmla="*/ 8 h 14"/>
                <a:gd name="T52" fmla="*/ 4 w 14"/>
                <a:gd name="T53" fmla="*/ 14 h 14"/>
                <a:gd name="T54" fmla="*/ 5 w 14"/>
                <a:gd name="T55" fmla="*/ 14 h 14"/>
                <a:gd name="T56" fmla="*/ 6 w 14"/>
                <a:gd name="T5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14">
                  <a:moveTo>
                    <a:pt x="6" y="13"/>
                  </a:moveTo>
                  <a:cubicBezTo>
                    <a:pt x="5" y="11"/>
                    <a:pt x="5" y="9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8" y="9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4" y="7"/>
                    <a:pt x="1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3"/>
                    <a:pt x="8" y="0"/>
                    <a:pt x="4" y="2"/>
                  </a:cubicBezTo>
                  <a:cubicBezTo>
                    <a:pt x="3" y="3"/>
                    <a:pt x="3" y="4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4" y="9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7" y="9"/>
                    <a:pt x="8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6"/>
                    <a:pt x="7" y="6"/>
                    <a:pt x="6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10"/>
                    <a:pt x="4" y="12"/>
                    <a:pt x="4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4"/>
                    <a:pt x="6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154"/>
            <p:cNvSpPr/>
            <p:nvPr/>
          </p:nvSpPr>
          <p:spPr bwMode="auto">
            <a:xfrm>
              <a:off x="881063" y="663575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Oval 155"/>
            <p:cNvSpPr>
              <a:spLocks noChangeArrowheads="1"/>
            </p:cNvSpPr>
            <p:nvPr/>
          </p:nvSpPr>
          <p:spPr bwMode="auto">
            <a:xfrm>
              <a:off x="881063" y="663575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156"/>
            <p:cNvSpPr/>
            <p:nvPr/>
          </p:nvSpPr>
          <p:spPr bwMode="auto">
            <a:xfrm>
              <a:off x="1138238" y="838200"/>
              <a:ext cx="49213" cy="49213"/>
            </a:xfrm>
            <a:custGeom>
              <a:avLst/>
              <a:gdLst>
                <a:gd name="T0" fmla="*/ 0 w 13"/>
                <a:gd name="T1" fmla="*/ 1 h 13"/>
                <a:gd name="T2" fmla="*/ 13 w 13"/>
                <a:gd name="T3" fmla="*/ 13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1 h 13"/>
                <a:gd name="T10" fmla="*/ 0 w 13"/>
                <a:gd name="T11" fmla="*/ 1 h 13"/>
                <a:gd name="T12" fmla="*/ 0 w 13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0" y="1"/>
                  </a:moveTo>
                  <a:cubicBezTo>
                    <a:pt x="4" y="5"/>
                    <a:pt x="8" y="9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9"/>
                    <a:pt x="5" y="5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157"/>
            <p:cNvSpPr/>
            <p:nvPr/>
          </p:nvSpPr>
          <p:spPr bwMode="auto">
            <a:xfrm>
              <a:off x="1217613" y="10160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58"/>
            <p:cNvSpPr>
              <a:spLocks noEditPoints="1"/>
            </p:cNvSpPr>
            <p:nvPr/>
          </p:nvSpPr>
          <p:spPr bwMode="auto">
            <a:xfrm>
              <a:off x="742950" y="636588"/>
              <a:ext cx="560388" cy="455613"/>
            </a:xfrm>
            <a:custGeom>
              <a:avLst/>
              <a:gdLst>
                <a:gd name="T0" fmla="*/ 110 w 149"/>
                <a:gd name="T1" fmla="*/ 116 h 120"/>
                <a:gd name="T2" fmla="*/ 86 w 149"/>
                <a:gd name="T3" fmla="*/ 110 h 120"/>
                <a:gd name="T4" fmla="*/ 70 w 149"/>
                <a:gd name="T5" fmla="*/ 102 h 120"/>
                <a:gd name="T6" fmla="*/ 69 w 149"/>
                <a:gd name="T7" fmla="*/ 105 h 120"/>
                <a:gd name="T8" fmla="*/ 99 w 149"/>
                <a:gd name="T9" fmla="*/ 118 h 120"/>
                <a:gd name="T10" fmla="*/ 4 w 149"/>
                <a:gd name="T11" fmla="*/ 78 h 120"/>
                <a:gd name="T12" fmla="*/ 9 w 149"/>
                <a:gd name="T13" fmla="*/ 60 h 120"/>
                <a:gd name="T14" fmla="*/ 14 w 149"/>
                <a:gd name="T15" fmla="*/ 39 h 120"/>
                <a:gd name="T16" fmla="*/ 23 w 149"/>
                <a:gd name="T17" fmla="*/ 29 h 120"/>
                <a:gd name="T18" fmla="*/ 31 w 149"/>
                <a:gd name="T19" fmla="*/ 21 h 120"/>
                <a:gd name="T20" fmla="*/ 30 w 149"/>
                <a:gd name="T21" fmla="*/ 17 h 120"/>
                <a:gd name="T22" fmla="*/ 33 w 149"/>
                <a:gd name="T23" fmla="*/ 10 h 120"/>
                <a:gd name="T24" fmla="*/ 35 w 149"/>
                <a:gd name="T25" fmla="*/ 7 h 120"/>
                <a:gd name="T26" fmla="*/ 36 w 149"/>
                <a:gd name="T27" fmla="*/ 9 h 120"/>
                <a:gd name="T28" fmla="*/ 37 w 149"/>
                <a:gd name="T29" fmla="*/ 9 h 120"/>
                <a:gd name="T30" fmla="*/ 40 w 149"/>
                <a:gd name="T31" fmla="*/ 12 h 120"/>
                <a:gd name="T32" fmla="*/ 41 w 149"/>
                <a:gd name="T33" fmla="*/ 13 h 120"/>
                <a:gd name="T34" fmla="*/ 42 w 149"/>
                <a:gd name="T35" fmla="*/ 13 h 120"/>
                <a:gd name="T36" fmla="*/ 46 w 149"/>
                <a:gd name="T37" fmla="*/ 13 h 120"/>
                <a:gd name="T38" fmla="*/ 57 w 149"/>
                <a:gd name="T39" fmla="*/ 15 h 120"/>
                <a:gd name="T40" fmla="*/ 60 w 149"/>
                <a:gd name="T41" fmla="*/ 20 h 120"/>
                <a:gd name="T42" fmla="*/ 54 w 149"/>
                <a:gd name="T43" fmla="*/ 2 h 120"/>
                <a:gd name="T44" fmla="*/ 66 w 149"/>
                <a:gd name="T45" fmla="*/ 18 h 120"/>
                <a:gd name="T46" fmla="*/ 67 w 149"/>
                <a:gd name="T47" fmla="*/ 18 h 120"/>
                <a:gd name="T48" fmla="*/ 78 w 149"/>
                <a:gd name="T49" fmla="*/ 27 h 120"/>
                <a:gd name="T50" fmla="*/ 104 w 149"/>
                <a:gd name="T51" fmla="*/ 54 h 120"/>
                <a:gd name="T52" fmla="*/ 99 w 149"/>
                <a:gd name="T53" fmla="*/ 58 h 120"/>
                <a:gd name="T54" fmla="*/ 148 w 149"/>
                <a:gd name="T55" fmla="*/ 82 h 120"/>
                <a:gd name="T56" fmla="*/ 102 w 149"/>
                <a:gd name="T57" fmla="*/ 64 h 120"/>
                <a:gd name="T58" fmla="*/ 118 w 149"/>
                <a:gd name="T59" fmla="*/ 77 h 120"/>
                <a:gd name="T60" fmla="*/ 137 w 149"/>
                <a:gd name="T61" fmla="*/ 93 h 120"/>
                <a:gd name="T62" fmla="*/ 125 w 149"/>
                <a:gd name="T63" fmla="*/ 96 h 120"/>
                <a:gd name="T64" fmla="*/ 107 w 149"/>
                <a:gd name="T65" fmla="*/ 87 h 120"/>
                <a:gd name="T66" fmla="*/ 136 w 149"/>
                <a:gd name="T67" fmla="*/ 105 h 120"/>
                <a:gd name="T68" fmla="*/ 128 w 149"/>
                <a:gd name="T69" fmla="*/ 101 h 120"/>
                <a:gd name="T70" fmla="*/ 111 w 149"/>
                <a:gd name="T71" fmla="*/ 93 h 120"/>
                <a:gd name="T72" fmla="*/ 126 w 149"/>
                <a:gd name="T73" fmla="*/ 103 h 120"/>
                <a:gd name="T74" fmla="*/ 115 w 149"/>
                <a:gd name="T75" fmla="*/ 103 h 120"/>
                <a:gd name="T76" fmla="*/ 123 w 149"/>
                <a:gd name="T77" fmla="*/ 113 h 120"/>
                <a:gd name="T78" fmla="*/ 91 w 149"/>
                <a:gd name="T79" fmla="*/ 104 h 120"/>
                <a:gd name="T80" fmla="*/ 102 w 149"/>
                <a:gd name="T81" fmla="*/ 110 h 120"/>
                <a:gd name="T82" fmla="*/ 111 w 149"/>
                <a:gd name="T83" fmla="*/ 115 h 120"/>
                <a:gd name="T84" fmla="*/ 45 w 149"/>
                <a:gd name="T85" fmla="*/ 27 h 120"/>
                <a:gd name="T86" fmla="*/ 45 w 149"/>
                <a:gd name="T87" fmla="*/ 27 h 120"/>
                <a:gd name="T88" fmla="*/ 33 w 149"/>
                <a:gd name="T89" fmla="*/ 26 h 120"/>
                <a:gd name="T90" fmla="*/ 90 w 149"/>
                <a:gd name="T91" fmla="*/ 52 h 120"/>
                <a:gd name="T92" fmla="*/ 49 w 149"/>
                <a:gd name="T93" fmla="*/ 26 h 120"/>
                <a:gd name="T94" fmla="*/ 45 w 149"/>
                <a:gd name="T95" fmla="*/ 17 h 120"/>
                <a:gd name="T96" fmla="*/ 35 w 149"/>
                <a:gd name="T97" fmla="*/ 11 h 120"/>
                <a:gd name="T98" fmla="*/ 34 w 149"/>
                <a:gd name="T99" fmla="*/ 15 h 120"/>
                <a:gd name="T100" fmla="*/ 19 w 149"/>
                <a:gd name="T101" fmla="*/ 35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" h="120">
                  <a:moveTo>
                    <a:pt x="114" y="116"/>
                  </a:moveTo>
                  <a:cubicBezTo>
                    <a:pt x="113" y="116"/>
                    <a:pt x="112" y="116"/>
                    <a:pt x="111" y="116"/>
                  </a:cubicBezTo>
                  <a:cubicBezTo>
                    <a:pt x="111" y="116"/>
                    <a:pt x="110" y="116"/>
                    <a:pt x="110" y="116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03" y="115"/>
                    <a:pt x="96" y="113"/>
                    <a:pt x="90" y="110"/>
                  </a:cubicBezTo>
                  <a:cubicBezTo>
                    <a:pt x="90" y="110"/>
                    <a:pt x="90" y="111"/>
                    <a:pt x="89" y="111"/>
                  </a:cubicBezTo>
                  <a:cubicBezTo>
                    <a:pt x="88" y="111"/>
                    <a:pt x="87" y="111"/>
                    <a:pt x="87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4" y="108"/>
                    <a:pt x="82" y="106"/>
                    <a:pt x="80" y="103"/>
                  </a:cubicBezTo>
                  <a:cubicBezTo>
                    <a:pt x="80" y="103"/>
                    <a:pt x="79" y="103"/>
                    <a:pt x="78" y="103"/>
                  </a:cubicBezTo>
                  <a:cubicBezTo>
                    <a:pt x="76" y="102"/>
                    <a:pt x="73" y="102"/>
                    <a:pt x="70" y="101"/>
                  </a:cubicBezTo>
                  <a:cubicBezTo>
                    <a:pt x="70" y="101"/>
                    <a:pt x="70" y="102"/>
                    <a:pt x="70" y="102"/>
                  </a:cubicBezTo>
                  <a:cubicBezTo>
                    <a:pt x="69" y="103"/>
                    <a:pt x="69" y="103"/>
                    <a:pt x="68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8" y="103"/>
                    <a:pt x="68" y="103"/>
                    <a:pt x="69" y="104"/>
                  </a:cubicBezTo>
                  <a:cubicBezTo>
                    <a:pt x="69" y="104"/>
                    <a:pt x="69" y="104"/>
                    <a:pt x="69" y="105"/>
                  </a:cubicBezTo>
                  <a:cubicBezTo>
                    <a:pt x="70" y="105"/>
                    <a:pt x="71" y="106"/>
                    <a:pt x="72" y="107"/>
                  </a:cubicBezTo>
                  <a:cubicBezTo>
                    <a:pt x="80" y="112"/>
                    <a:pt x="90" y="115"/>
                    <a:pt x="99" y="117"/>
                  </a:cubicBezTo>
                  <a:cubicBezTo>
                    <a:pt x="99" y="117"/>
                    <a:pt x="100" y="117"/>
                    <a:pt x="100" y="117"/>
                  </a:cubicBezTo>
                  <a:cubicBezTo>
                    <a:pt x="100" y="117"/>
                    <a:pt x="99" y="118"/>
                    <a:pt x="99" y="118"/>
                  </a:cubicBezTo>
                  <a:cubicBezTo>
                    <a:pt x="92" y="118"/>
                    <a:pt x="85" y="120"/>
                    <a:pt x="78" y="118"/>
                  </a:cubicBezTo>
                  <a:cubicBezTo>
                    <a:pt x="69" y="116"/>
                    <a:pt x="61" y="114"/>
                    <a:pt x="54" y="111"/>
                  </a:cubicBezTo>
                  <a:cubicBezTo>
                    <a:pt x="47" y="105"/>
                    <a:pt x="40" y="102"/>
                    <a:pt x="32" y="98"/>
                  </a:cubicBezTo>
                  <a:cubicBezTo>
                    <a:pt x="22" y="92"/>
                    <a:pt x="13" y="85"/>
                    <a:pt x="4" y="78"/>
                  </a:cubicBezTo>
                  <a:cubicBezTo>
                    <a:pt x="1" y="76"/>
                    <a:pt x="0" y="71"/>
                    <a:pt x="3" y="66"/>
                  </a:cubicBezTo>
                  <a:cubicBezTo>
                    <a:pt x="5" y="64"/>
                    <a:pt x="8" y="62"/>
                    <a:pt x="10" y="62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8" y="58"/>
                    <a:pt x="8" y="56"/>
                    <a:pt x="8" y="54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1" y="48"/>
                    <a:pt x="11" y="44"/>
                    <a:pt x="13" y="40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7"/>
                    <a:pt x="15" y="35"/>
                    <a:pt x="16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9" y="31"/>
                    <a:pt x="21" y="30"/>
                    <a:pt x="23" y="29"/>
                  </a:cubicBezTo>
                  <a:cubicBezTo>
                    <a:pt x="23" y="28"/>
                    <a:pt x="24" y="27"/>
                    <a:pt x="25" y="27"/>
                  </a:cubicBezTo>
                  <a:cubicBezTo>
                    <a:pt x="25" y="25"/>
                    <a:pt x="27" y="23"/>
                    <a:pt x="29" y="22"/>
                  </a:cubicBezTo>
                  <a:cubicBezTo>
                    <a:pt x="29" y="21"/>
                    <a:pt x="29" y="21"/>
                    <a:pt x="30" y="21"/>
                  </a:cubicBezTo>
                  <a:cubicBezTo>
                    <a:pt x="30" y="21"/>
                    <a:pt x="30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0" y="18"/>
                    <a:pt x="30" y="18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2" y="12"/>
                    <a:pt x="32" y="12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7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10"/>
                    <a:pt x="39" y="10"/>
                  </a:cubicBezTo>
                  <a:cubicBezTo>
                    <a:pt x="39" y="11"/>
                    <a:pt x="39" y="11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3" y="13"/>
                    <a:pt x="44" y="13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6" y="13"/>
                    <a:pt x="46" y="13"/>
                  </a:cubicBezTo>
                  <a:cubicBezTo>
                    <a:pt x="45" y="10"/>
                    <a:pt x="43" y="8"/>
                    <a:pt x="42" y="5"/>
                  </a:cubicBezTo>
                  <a:cubicBezTo>
                    <a:pt x="41" y="5"/>
                    <a:pt x="41" y="4"/>
                    <a:pt x="42" y="4"/>
                  </a:cubicBezTo>
                  <a:cubicBezTo>
                    <a:pt x="42" y="3"/>
                    <a:pt x="43" y="3"/>
                    <a:pt x="43" y="3"/>
                  </a:cubicBezTo>
                  <a:cubicBezTo>
                    <a:pt x="50" y="4"/>
                    <a:pt x="55" y="9"/>
                    <a:pt x="57" y="15"/>
                  </a:cubicBezTo>
                  <a:cubicBezTo>
                    <a:pt x="57" y="16"/>
                    <a:pt x="58" y="18"/>
                    <a:pt x="59" y="19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9"/>
                    <a:pt x="60" y="19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8"/>
                    <a:pt x="60" y="18"/>
                    <a:pt x="60" y="17"/>
                  </a:cubicBezTo>
                  <a:cubicBezTo>
                    <a:pt x="58" y="15"/>
                    <a:pt x="57" y="11"/>
                    <a:pt x="55" y="8"/>
                  </a:cubicBezTo>
                  <a:cubicBezTo>
                    <a:pt x="55" y="6"/>
                    <a:pt x="54" y="4"/>
                    <a:pt x="54" y="2"/>
                  </a:cubicBezTo>
                  <a:cubicBezTo>
                    <a:pt x="53" y="2"/>
                    <a:pt x="54" y="1"/>
                    <a:pt x="54" y="1"/>
                  </a:cubicBezTo>
                  <a:cubicBezTo>
                    <a:pt x="54" y="0"/>
                    <a:pt x="55" y="0"/>
                    <a:pt x="55" y="1"/>
                  </a:cubicBezTo>
                  <a:cubicBezTo>
                    <a:pt x="60" y="4"/>
                    <a:pt x="64" y="8"/>
                    <a:pt x="64" y="15"/>
                  </a:cubicBezTo>
                  <a:cubicBezTo>
                    <a:pt x="65" y="16"/>
                    <a:pt x="66" y="17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8"/>
                    <a:pt x="66" y="19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9" y="21"/>
                    <a:pt x="73" y="23"/>
                    <a:pt x="74" y="27"/>
                  </a:cubicBezTo>
                  <a:cubicBezTo>
                    <a:pt x="74" y="27"/>
                    <a:pt x="74" y="27"/>
                    <a:pt x="74" y="28"/>
                  </a:cubicBezTo>
                  <a:cubicBezTo>
                    <a:pt x="76" y="28"/>
                    <a:pt x="78" y="28"/>
                    <a:pt x="79" y="29"/>
                  </a:cubicBezTo>
                  <a:cubicBezTo>
                    <a:pt x="79" y="28"/>
                    <a:pt x="79" y="28"/>
                    <a:pt x="78" y="27"/>
                  </a:cubicBezTo>
                  <a:cubicBezTo>
                    <a:pt x="80" y="28"/>
                    <a:pt x="81" y="28"/>
                    <a:pt x="82" y="29"/>
                  </a:cubicBezTo>
                  <a:cubicBezTo>
                    <a:pt x="85" y="31"/>
                    <a:pt x="87" y="36"/>
                    <a:pt x="85" y="41"/>
                  </a:cubicBezTo>
                  <a:cubicBezTo>
                    <a:pt x="92" y="45"/>
                    <a:pt x="97" y="49"/>
                    <a:pt x="104" y="53"/>
                  </a:cubicBezTo>
                  <a:cubicBezTo>
                    <a:pt x="104" y="53"/>
                    <a:pt x="104" y="53"/>
                    <a:pt x="104" y="54"/>
                  </a:cubicBezTo>
                  <a:cubicBezTo>
                    <a:pt x="104" y="54"/>
                    <a:pt x="103" y="54"/>
                    <a:pt x="103" y="54"/>
                  </a:cubicBezTo>
                  <a:cubicBezTo>
                    <a:pt x="98" y="52"/>
                    <a:pt x="93" y="50"/>
                    <a:pt x="88" y="47"/>
                  </a:cubicBezTo>
                  <a:cubicBezTo>
                    <a:pt x="91" y="50"/>
                    <a:pt x="94" y="54"/>
                    <a:pt x="98" y="57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100" y="58"/>
                    <a:pt x="100" y="58"/>
                    <a:pt x="101" y="59"/>
                  </a:cubicBezTo>
                  <a:cubicBezTo>
                    <a:pt x="105" y="62"/>
                    <a:pt x="110" y="66"/>
                    <a:pt x="115" y="69"/>
                  </a:cubicBezTo>
                  <a:cubicBezTo>
                    <a:pt x="120" y="71"/>
                    <a:pt x="124" y="72"/>
                    <a:pt x="129" y="74"/>
                  </a:cubicBezTo>
                  <a:cubicBezTo>
                    <a:pt x="136" y="77"/>
                    <a:pt x="143" y="78"/>
                    <a:pt x="148" y="82"/>
                  </a:cubicBezTo>
                  <a:cubicBezTo>
                    <a:pt x="149" y="83"/>
                    <a:pt x="149" y="84"/>
                    <a:pt x="149" y="85"/>
                  </a:cubicBezTo>
                  <a:cubicBezTo>
                    <a:pt x="148" y="86"/>
                    <a:pt x="147" y="87"/>
                    <a:pt x="146" y="86"/>
                  </a:cubicBezTo>
                  <a:cubicBezTo>
                    <a:pt x="132" y="81"/>
                    <a:pt x="117" y="77"/>
                    <a:pt x="105" y="67"/>
                  </a:cubicBezTo>
                  <a:cubicBezTo>
                    <a:pt x="104" y="66"/>
                    <a:pt x="103" y="65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5"/>
                    <a:pt x="101" y="65"/>
                    <a:pt x="100" y="65"/>
                  </a:cubicBezTo>
                  <a:cubicBezTo>
                    <a:pt x="101" y="67"/>
                    <a:pt x="103" y="68"/>
                    <a:pt x="104" y="69"/>
                  </a:cubicBezTo>
                  <a:cubicBezTo>
                    <a:pt x="109" y="71"/>
                    <a:pt x="114" y="73"/>
                    <a:pt x="118" y="77"/>
                  </a:cubicBezTo>
                  <a:cubicBezTo>
                    <a:pt x="121" y="80"/>
                    <a:pt x="123" y="83"/>
                    <a:pt x="125" y="86"/>
                  </a:cubicBezTo>
                  <a:cubicBezTo>
                    <a:pt x="129" y="88"/>
                    <a:pt x="133" y="90"/>
                    <a:pt x="137" y="92"/>
                  </a:cubicBezTo>
                  <a:cubicBezTo>
                    <a:pt x="137" y="92"/>
                    <a:pt x="138" y="92"/>
                    <a:pt x="137" y="92"/>
                  </a:cubicBezTo>
                  <a:cubicBezTo>
                    <a:pt x="137" y="92"/>
                    <a:pt x="137" y="93"/>
                    <a:pt x="137" y="93"/>
                  </a:cubicBezTo>
                  <a:cubicBezTo>
                    <a:pt x="134" y="92"/>
                    <a:pt x="130" y="91"/>
                    <a:pt x="127" y="90"/>
                  </a:cubicBezTo>
                  <a:cubicBezTo>
                    <a:pt x="127" y="91"/>
                    <a:pt x="127" y="92"/>
                    <a:pt x="126" y="93"/>
                  </a:cubicBezTo>
                  <a:cubicBezTo>
                    <a:pt x="125" y="94"/>
                    <a:pt x="124" y="94"/>
                    <a:pt x="124" y="95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26" y="96"/>
                    <a:pt x="126" y="97"/>
                    <a:pt x="125" y="97"/>
                  </a:cubicBezTo>
                  <a:cubicBezTo>
                    <a:pt x="125" y="98"/>
                    <a:pt x="125" y="98"/>
                    <a:pt x="124" y="98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4" y="91"/>
                    <a:pt x="110" y="89"/>
                    <a:pt x="107" y="87"/>
                  </a:cubicBezTo>
                  <a:cubicBezTo>
                    <a:pt x="107" y="88"/>
                    <a:pt x="107" y="89"/>
                    <a:pt x="107" y="90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18" y="94"/>
                    <a:pt x="128" y="99"/>
                    <a:pt x="136" y="105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6" y="106"/>
                    <a:pt x="136" y="106"/>
                    <a:pt x="135" y="106"/>
                  </a:cubicBezTo>
                  <a:cubicBezTo>
                    <a:pt x="133" y="104"/>
                    <a:pt x="130" y="102"/>
                    <a:pt x="128" y="10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8" y="101"/>
                    <a:pt x="127" y="101"/>
                    <a:pt x="127" y="101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22" y="98"/>
                    <a:pt x="117" y="95"/>
                    <a:pt x="111" y="93"/>
                  </a:cubicBezTo>
                  <a:cubicBezTo>
                    <a:pt x="116" y="96"/>
                    <a:pt x="120" y="99"/>
                    <a:pt x="124" y="102"/>
                  </a:cubicBezTo>
                  <a:cubicBezTo>
                    <a:pt x="125" y="102"/>
                    <a:pt x="126" y="103"/>
                    <a:pt x="126" y="103"/>
                  </a:cubicBezTo>
                  <a:cubicBezTo>
                    <a:pt x="126" y="103"/>
                    <a:pt x="126" y="103"/>
                    <a:pt x="126" y="103"/>
                  </a:cubicBezTo>
                  <a:cubicBezTo>
                    <a:pt x="126" y="103"/>
                    <a:pt x="126" y="103"/>
                    <a:pt x="126" y="103"/>
                  </a:cubicBezTo>
                  <a:cubicBezTo>
                    <a:pt x="126" y="103"/>
                    <a:pt x="125" y="103"/>
                    <a:pt x="125" y="103"/>
                  </a:cubicBezTo>
                  <a:cubicBezTo>
                    <a:pt x="126" y="104"/>
                    <a:pt x="126" y="105"/>
                    <a:pt x="125" y="106"/>
                  </a:cubicBezTo>
                  <a:cubicBezTo>
                    <a:pt x="124" y="108"/>
                    <a:pt x="123" y="108"/>
                    <a:pt x="122" y="107"/>
                  </a:cubicBezTo>
                  <a:cubicBezTo>
                    <a:pt x="120" y="106"/>
                    <a:pt x="117" y="104"/>
                    <a:pt x="115" y="103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6" y="105"/>
                    <a:pt x="120" y="108"/>
                    <a:pt x="123" y="112"/>
                  </a:cubicBezTo>
                  <a:cubicBezTo>
                    <a:pt x="123" y="112"/>
                    <a:pt x="123" y="112"/>
                    <a:pt x="123" y="113"/>
                  </a:cubicBezTo>
                  <a:cubicBezTo>
                    <a:pt x="123" y="113"/>
                    <a:pt x="122" y="113"/>
                    <a:pt x="122" y="113"/>
                  </a:cubicBezTo>
                  <a:cubicBezTo>
                    <a:pt x="114" y="110"/>
                    <a:pt x="107" y="107"/>
                    <a:pt x="100" y="103"/>
                  </a:cubicBezTo>
                  <a:cubicBezTo>
                    <a:pt x="97" y="103"/>
                    <a:pt x="94" y="103"/>
                    <a:pt x="90" y="103"/>
                  </a:cubicBezTo>
                  <a:cubicBezTo>
                    <a:pt x="91" y="103"/>
                    <a:pt x="91" y="104"/>
                    <a:pt x="91" y="104"/>
                  </a:cubicBezTo>
                  <a:cubicBezTo>
                    <a:pt x="98" y="109"/>
                    <a:pt x="107" y="108"/>
                    <a:pt x="115" y="112"/>
                  </a:cubicBezTo>
                  <a:cubicBezTo>
                    <a:pt x="115" y="112"/>
                    <a:pt x="115" y="112"/>
                    <a:pt x="115" y="113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1" y="111"/>
                    <a:pt x="107" y="111"/>
                    <a:pt x="102" y="110"/>
                  </a:cubicBezTo>
                  <a:cubicBezTo>
                    <a:pt x="99" y="109"/>
                    <a:pt x="96" y="108"/>
                    <a:pt x="92" y="107"/>
                  </a:cubicBezTo>
                  <a:cubicBezTo>
                    <a:pt x="98" y="110"/>
                    <a:pt x="104" y="112"/>
                    <a:pt x="110" y="114"/>
                  </a:cubicBezTo>
                  <a:cubicBezTo>
                    <a:pt x="110" y="115"/>
                    <a:pt x="111" y="115"/>
                    <a:pt x="1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5"/>
                    <a:pt x="113" y="115"/>
                    <a:pt x="114" y="115"/>
                  </a:cubicBezTo>
                  <a:cubicBezTo>
                    <a:pt x="114" y="115"/>
                    <a:pt x="114" y="115"/>
                    <a:pt x="114" y="116"/>
                  </a:cubicBezTo>
                  <a:cubicBezTo>
                    <a:pt x="114" y="116"/>
                    <a:pt x="114" y="116"/>
                    <a:pt x="114" y="116"/>
                  </a:cubicBezTo>
                  <a:close/>
                  <a:moveTo>
                    <a:pt x="45" y="27"/>
                  </a:moveTo>
                  <a:cubicBezTo>
                    <a:pt x="45" y="27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9"/>
                  </a:cubicBezTo>
                  <a:cubicBezTo>
                    <a:pt x="45" y="29"/>
                    <a:pt x="45" y="28"/>
                    <a:pt x="45" y="27"/>
                  </a:cubicBezTo>
                  <a:close/>
                  <a:moveTo>
                    <a:pt x="33" y="26"/>
                  </a:moveTo>
                  <a:cubicBezTo>
                    <a:pt x="33" y="26"/>
                    <a:pt x="33" y="26"/>
                    <a:pt x="33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3" y="25"/>
                    <a:pt x="33" y="26"/>
                  </a:cubicBezTo>
                  <a:close/>
                  <a:moveTo>
                    <a:pt x="90" y="52"/>
                  </a:moveTo>
                  <a:cubicBezTo>
                    <a:pt x="88" y="50"/>
                    <a:pt x="86" y="47"/>
                    <a:pt x="84" y="4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7" y="47"/>
                    <a:pt x="89" y="49"/>
                    <a:pt x="90" y="52"/>
                  </a:cubicBezTo>
                  <a:close/>
                  <a:moveTo>
                    <a:pt x="45" y="17"/>
                  </a:moveTo>
                  <a:cubicBezTo>
                    <a:pt x="45" y="18"/>
                    <a:pt x="45" y="20"/>
                    <a:pt x="45" y="21"/>
                  </a:cubicBezTo>
                  <a:cubicBezTo>
                    <a:pt x="45" y="21"/>
                    <a:pt x="46" y="22"/>
                    <a:pt x="46" y="22"/>
                  </a:cubicBezTo>
                  <a:cubicBezTo>
                    <a:pt x="47" y="23"/>
                    <a:pt x="48" y="24"/>
                    <a:pt x="49" y="26"/>
                  </a:cubicBezTo>
                  <a:cubicBezTo>
                    <a:pt x="49" y="25"/>
                    <a:pt x="50" y="25"/>
                    <a:pt x="50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4"/>
                    <a:pt x="48" y="23"/>
                    <a:pt x="48" y="21"/>
                  </a:cubicBezTo>
                  <a:cubicBezTo>
                    <a:pt x="47" y="20"/>
                    <a:pt x="46" y="19"/>
                    <a:pt x="45" y="17"/>
                  </a:cubicBezTo>
                  <a:close/>
                  <a:moveTo>
                    <a:pt x="35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6" y="11"/>
                  </a:cubicBezTo>
                  <a:cubicBezTo>
                    <a:pt x="36" y="11"/>
                    <a:pt x="36" y="11"/>
                    <a:pt x="35" y="11"/>
                  </a:cubicBezTo>
                  <a:close/>
                  <a:moveTo>
                    <a:pt x="34" y="12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3" y="13"/>
                    <a:pt x="33" y="13"/>
                    <a:pt x="34" y="12"/>
                  </a:cubicBezTo>
                  <a:close/>
                  <a:moveTo>
                    <a:pt x="34" y="15"/>
                  </a:moveTo>
                  <a:cubicBezTo>
                    <a:pt x="34" y="14"/>
                    <a:pt x="34" y="14"/>
                    <a:pt x="34" y="14"/>
                  </a:cubicBezTo>
                  <a:cubicBezTo>
                    <a:pt x="34" y="15"/>
                    <a:pt x="34" y="15"/>
                    <a:pt x="34" y="15"/>
                  </a:cubicBezTo>
                  <a:close/>
                  <a:moveTo>
                    <a:pt x="15" y="38"/>
                  </a:moveTo>
                  <a:cubicBezTo>
                    <a:pt x="19" y="35"/>
                    <a:pt x="19" y="35"/>
                    <a:pt x="19" y="35"/>
                  </a:cubicBezTo>
                  <a:cubicBezTo>
                    <a:pt x="15" y="38"/>
                    <a:pt x="15" y="38"/>
                    <a:pt x="1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159"/>
            <p:cNvSpPr/>
            <p:nvPr/>
          </p:nvSpPr>
          <p:spPr bwMode="auto">
            <a:xfrm>
              <a:off x="708025" y="546100"/>
              <a:ext cx="90488" cy="82550"/>
            </a:xfrm>
            <a:custGeom>
              <a:avLst/>
              <a:gdLst>
                <a:gd name="T0" fmla="*/ 22 w 24"/>
                <a:gd name="T1" fmla="*/ 9 h 22"/>
                <a:gd name="T2" fmla="*/ 21 w 24"/>
                <a:gd name="T3" fmla="*/ 8 h 22"/>
                <a:gd name="T4" fmla="*/ 23 w 24"/>
                <a:gd name="T5" fmla="*/ 9 h 22"/>
                <a:gd name="T6" fmla="*/ 5 w 24"/>
                <a:gd name="T7" fmla="*/ 1 h 22"/>
                <a:gd name="T8" fmla="*/ 1 w 24"/>
                <a:gd name="T9" fmla="*/ 2 h 22"/>
                <a:gd name="T10" fmla="*/ 2 w 24"/>
                <a:gd name="T11" fmla="*/ 6 h 22"/>
                <a:gd name="T12" fmla="*/ 2 w 24"/>
                <a:gd name="T13" fmla="*/ 7 h 22"/>
                <a:gd name="T14" fmla="*/ 7 w 24"/>
                <a:gd name="T15" fmla="*/ 17 h 22"/>
                <a:gd name="T16" fmla="*/ 6 w 24"/>
                <a:gd name="T17" fmla="*/ 15 h 22"/>
                <a:gd name="T18" fmla="*/ 9 w 24"/>
                <a:gd name="T19" fmla="*/ 17 h 22"/>
                <a:gd name="T20" fmla="*/ 9 w 24"/>
                <a:gd name="T21" fmla="*/ 16 h 22"/>
                <a:gd name="T22" fmla="*/ 19 w 24"/>
                <a:gd name="T23" fmla="*/ 20 h 22"/>
                <a:gd name="T24" fmla="*/ 22 w 24"/>
                <a:gd name="T25" fmla="*/ 11 h 22"/>
                <a:gd name="T26" fmla="*/ 22 w 24"/>
                <a:gd name="T2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2">
                  <a:moveTo>
                    <a:pt x="22" y="9"/>
                  </a:moveTo>
                  <a:cubicBezTo>
                    <a:pt x="22" y="9"/>
                    <a:pt x="21" y="9"/>
                    <a:pt x="21" y="8"/>
                  </a:cubicBezTo>
                  <a:cubicBezTo>
                    <a:pt x="22" y="8"/>
                    <a:pt x="22" y="8"/>
                    <a:pt x="23" y="9"/>
                  </a:cubicBezTo>
                  <a:cubicBezTo>
                    <a:pt x="20" y="2"/>
                    <a:pt x="12" y="0"/>
                    <a:pt x="5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11"/>
                    <a:pt x="5" y="14"/>
                    <a:pt x="7" y="17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6"/>
                    <a:pt x="8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20"/>
                    <a:pt x="15" y="22"/>
                    <a:pt x="19" y="20"/>
                  </a:cubicBezTo>
                  <a:cubicBezTo>
                    <a:pt x="23" y="19"/>
                    <a:pt x="24" y="14"/>
                    <a:pt x="22" y="11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160"/>
            <p:cNvSpPr/>
            <p:nvPr/>
          </p:nvSpPr>
          <p:spPr bwMode="auto">
            <a:xfrm>
              <a:off x="760413" y="530225"/>
              <a:ext cx="60325" cy="60325"/>
            </a:xfrm>
            <a:custGeom>
              <a:avLst/>
              <a:gdLst>
                <a:gd name="T0" fmla="*/ 7 w 16"/>
                <a:gd name="T1" fmla="*/ 1 h 16"/>
                <a:gd name="T2" fmla="*/ 10 w 16"/>
                <a:gd name="T3" fmla="*/ 7 h 16"/>
                <a:gd name="T4" fmla="*/ 11 w 16"/>
                <a:gd name="T5" fmla="*/ 8 h 16"/>
                <a:gd name="T6" fmla="*/ 12 w 16"/>
                <a:gd name="T7" fmla="*/ 6 h 16"/>
                <a:gd name="T8" fmla="*/ 12 w 16"/>
                <a:gd name="T9" fmla="*/ 6 h 16"/>
                <a:gd name="T10" fmla="*/ 3 w 16"/>
                <a:gd name="T11" fmla="*/ 5 h 16"/>
                <a:gd name="T12" fmla="*/ 2 w 16"/>
                <a:gd name="T13" fmla="*/ 5 h 16"/>
                <a:gd name="T14" fmla="*/ 0 w 16"/>
                <a:gd name="T15" fmla="*/ 6 h 16"/>
                <a:gd name="T16" fmla="*/ 1 w 16"/>
                <a:gd name="T17" fmla="*/ 9 h 16"/>
                <a:gd name="T18" fmla="*/ 2 w 16"/>
                <a:gd name="T19" fmla="*/ 10 h 16"/>
                <a:gd name="T20" fmla="*/ 14 w 16"/>
                <a:gd name="T21" fmla="*/ 13 h 16"/>
                <a:gd name="T22" fmla="*/ 15 w 16"/>
                <a:gd name="T23" fmla="*/ 10 h 16"/>
                <a:gd name="T24" fmla="*/ 14 w 16"/>
                <a:gd name="T25" fmla="*/ 6 h 16"/>
                <a:gd name="T26" fmla="*/ 10 w 16"/>
                <a:gd name="T27" fmla="*/ 7 h 16"/>
                <a:gd name="T28" fmla="*/ 9 w 16"/>
                <a:gd name="T29" fmla="*/ 6 h 16"/>
                <a:gd name="T30" fmla="*/ 10 w 16"/>
                <a:gd name="T31" fmla="*/ 6 h 16"/>
                <a:gd name="T32" fmla="*/ 6 w 16"/>
                <a:gd name="T33" fmla="*/ 6 h 16"/>
                <a:gd name="T34" fmla="*/ 4 w 16"/>
                <a:gd name="T35" fmla="*/ 5 h 16"/>
                <a:gd name="T36" fmla="*/ 3 w 16"/>
                <a:gd name="T37" fmla="*/ 9 h 16"/>
                <a:gd name="T38" fmla="*/ 4 w 16"/>
                <a:gd name="T39" fmla="*/ 10 h 16"/>
                <a:gd name="T40" fmla="*/ 4 w 16"/>
                <a:gd name="T41" fmla="*/ 9 h 16"/>
                <a:gd name="T42" fmla="*/ 10 w 16"/>
                <a:gd name="T43" fmla="*/ 9 h 16"/>
                <a:gd name="T44" fmla="*/ 13 w 16"/>
                <a:gd name="T45" fmla="*/ 10 h 16"/>
                <a:gd name="T46" fmla="*/ 14 w 16"/>
                <a:gd name="T47" fmla="*/ 7 h 16"/>
                <a:gd name="T48" fmla="*/ 14 w 16"/>
                <a:gd name="T49" fmla="*/ 6 h 16"/>
                <a:gd name="T50" fmla="*/ 14 w 16"/>
                <a:gd name="T51" fmla="*/ 7 h 16"/>
                <a:gd name="T52" fmla="*/ 8 w 16"/>
                <a:gd name="T53" fmla="*/ 0 h 16"/>
                <a:gd name="T54" fmla="*/ 7 w 16"/>
                <a:gd name="T55" fmla="*/ 0 h 16"/>
                <a:gd name="T56" fmla="*/ 7 w 16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16">
                  <a:moveTo>
                    <a:pt x="7" y="1"/>
                  </a:moveTo>
                  <a:cubicBezTo>
                    <a:pt x="8" y="3"/>
                    <a:pt x="9" y="5"/>
                    <a:pt x="10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7"/>
                    <a:pt x="6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3"/>
                    <a:pt x="9" y="16"/>
                    <a:pt x="14" y="13"/>
                  </a:cubicBezTo>
                  <a:cubicBezTo>
                    <a:pt x="14" y="13"/>
                    <a:pt x="15" y="11"/>
                    <a:pt x="15" y="10"/>
                  </a:cubicBezTo>
                  <a:cubicBezTo>
                    <a:pt x="16" y="9"/>
                    <a:pt x="16" y="7"/>
                    <a:pt x="14" y="6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9" y="7"/>
                    <a:pt x="7" y="6"/>
                    <a:pt x="6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9"/>
                    <a:pt x="15" y="8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ubicBezTo>
                    <a:pt x="12" y="4"/>
                    <a:pt x="10" y="2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161"/>
            <p:cNvSpPr/>
            <p:nvPr/>
          </p:nvSpPr>
          <p:spPr bwMode="auto">
            <a:xfrm>
              <a:off x="817563" y="549275"/>
              <a:ext cx="7938" cy="7938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2 h 2"/>
                <a:gd name="T6" fmla="*/ 1 w 2"/>
                <a:gd name="T7" fmla="*/ 1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162"/>
            <p:cNvSpPr>
              <a:spLocks noChangeArrowheads="1"/>
            </p:cNvSpPr>
            <p:nvPr/>
          </p:nvSpPr>
          <p:spPr bwMode="auto">
            <a:xfrm>
              <a:off x="825500" y="55721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163"/>
            <p:cNvSpPr/>
            <p:nvPr/>
          </p:nvSpPr>
          <p:spPr bwMode="auto">
            <a:xfrm>
              <a:off x="365125" y="279400"/>
              <a:ext cx="74613" cy="65088"/>
            </a:xfrm>
            <a:custGeom>
              <a:avLst/>
              <a:gdLst>
                <a:gd name="T0" fmla="*/ 20 w 20"/>
                <a:gd name="T1" fmla="*/ 16 h 17"/>
                <a:gd name="T2" fmla="*/ 1 w 20"/>
                <a:gd name="T3" fmla="*/ 0 h 17"/>
                <a:gd name="T4" fmla="*/ 0 w 20"/>
                <a:gd name="T5" fmla="*/ 0 h 17"/>
                <a:gd name="T6" fmla="*/ 0 w 20"/>
                <a:gd name="T7" fmla="*/ 1 h 17"/>
                <a:gd name="T8" fmla="*/ 19 w 20"/>
                <a:gd name="T9" fmla="*/ 17 h 17"/>
                <a:gd name="T10" fmla="*/ 20 w 20"/>
                <a:gd name="T11" fmla="*/ 17 h 17"/>
                <a:gd name="T12" fmla="*/ 20 w 20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20" y="16"/>
                  </a:moveTo>
                  <a:cubicBezTo>
                    <a:pt x="13" y="11"/>
                    <a:pt x="7" y="5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6" y="6"/>
                    <a:pt x="13" y="11"/>
                    <a:pt x="19" y="17"/>
                  </a:cubicBezTo>
                  <a:cubicBezTo>
                    <a:pt x="19" y="17"/>
                    <a:pt x="20" y="17"/>
                    <a:pt x="20" y="17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164"/>
            <p:cNvSpPr/>
            <p:nvPr/>
          </p:nvSpPr>
          <p:spPr bwMode="auto">
            <a:xfrm>
              <a:off x="304800" y="123825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65"/>
            <p:cNvSpPr>
              <a:spLocks noEditPoints="1"/>
            </p:cNvSpPr>
            <p:nvPr/>
          </p:nvSpPr>
          <p:spPr bwMode="auto">
            <a:xfrm>
              <a:off x="203200" y="71438"/>
              <a:ext cx="693738" cy="515938"/>
            </a:xfrm>
            <a:custGeom>
              <a:avLst/>
              <a:gdLst>
                <a:gd name="T0" fmla="*/ 46 w 184"/>
                <a:gd name="T1" fmla="*/ 1 h 136"/>
                <a:gd name="T2" fmla="*/ 74 w 184"/>
                <a:gd name="T3" fmla="*/ 11 h 136"/>
                <a:gd name="T4" fmla="*/ 95 w 184"/>
                <a:gd name="T5" fmla="*/ 21 h 136"/>
                <a:gd name="T6" fmla="*/ 95 w 184"/>
                <a:gd name="T7" fmla="*/ 19 h 136"/>
                <a:gd name="T8" fmla="*/ 58 w 184"/>
                <a:gd name="T9" fmla="*/ 1 h 136"/>
                <a:gd name="T10" fmla="*/ 177 w 184"/>
                <a:gd name="T11" fmla="*/ 48 h 136"/>
                <a:gd name="T12" fmla="*/ 178 w 184"/>
                <a:gd name="T13" fmla="*/ 68 h 136"/>
                <a:gd name="T14" fmla="*/ 179 w 184"/>
                <a:gd name="T15" fmla="*/ 91 h 136"/>
                <a:gd name="T16" fmla="*/ 173 w 184"/>
                <a:gd name="T17" fmla="*/ 103 h 136"/>
                <a:gd name="T18" fmla="*/ 166 w 184"/>
                <a:gd name="T19" fmla="*/ 112 h 136"/>
                <a:gd name="T20" fmla="*/ 169 w 184"/>
                <a:gd name="T21" fmla="*/ 116 h 136"/>
                <a:gd name="T22" fmla="*/ 168 w 184"/>
                <a:gd name="T23" fmla="*/ 124 h 136"/>
                <a:gd name="T24" fmla="*/ 166 w 184"/>
                <a:gd name="T25" fmla="*/ 127 h 136"/>
                <a:gd name="T26" fmla="*/ 164 w 184"/>
                <a:gd name="T27" fmla="*/ 126 h 136"/>
                <a:gd name="T28" fmla="*/ 164 w 184"/>
                <a:gd name="T29" fmla="*/ 126 h 136"/>
                <a:gd name="T30" fmla="*/ 159 w 184"/>
                <a:gd name="T31" fmla="*/ 122 h 136"/>
                <a:gd name="T32" fmla="*/ 157 w 184"/>
                <a:gd name="T33" fmla="*/ 121 h 136"/>
                <a:gd name="T34" fmla="*/ 156 w 184"/>
                <a:gd name="T35" fmla="*/ 121 h 136"/>
                <a:gd name="T36" fmla="*/ 151 w 184"/>
                <a:gd name="T37" fmla="*/ 121 h 136"/>
                <a:gd name="T38" fmla="*/ 137 w 184"/>
                <a:gd name="T39" fmla="*/ 119 h 136"/>
                <a:gd name="T40" fmla="*/ 131 w 184"/>
                <a:gd name="T41" fmla="*/ 114 h 136"/>
                <a:gd name="T42" fmla="*/ 146 w 184"/>
                <a:gd name="T43" fmla="*/ 134 h 136"/>
                <a:gd name="T44" fmla="*/ 124 w 184"/>
                <a:gd name="T45" fmla="*/ 116 h 136"/>
                <a:gd name="T46" fmla="*/ 122 w 184"/>
                <a:gd name="T47" fmla="*/ 116 h 136"/>
                <a:gd name="T48" fmla="*/ 104 w 184"/>
                <a:gd name="T49" fmla="*/ 104 h 136"/>
                <a:gd name="T50" fmla="*/ 64 w 184"/>
                <a:gd name="T51" fmla="*/ 72 h 136"/>
                <a:gd name="T52" fmla="*/ 69 w 184"/>
                <a:gd name="T53" fmla="*/ 68 h 136"/>
                <a:gd name="T54" fmla="*/ 2 w 184"/>
                <a:gd name="T55" fmla="*/ 30 h 136"/>
                <a:gd name="T56" fmla="*/ 64 w 184"/>
                <a:gd name="T57" fmla="*/ 61 h 136"/>
                <a:gd name="T58" fmla="*/ 41 w 184"/>
                <a:gd name="T59" fmla="*/ 43 h 136"/>
                <a:gd name="T60" fmla="*/ 15 w 184"/>
                <a:gd name="T61" fmla="*/ 21 h 136"/>
                <a:gd name="T62" fmla="*/ 29 w 184"/>
                <a:gd name="T63" fmla="*/ 20 h 136"/>
                <a:gd name="T64" fmla="*/ 53 w 184"/>
                <a:gd name="T65" fmla="*/ 33 h 136"/>
                <a:gd name="T66" fmla="*/ 15 w 184"/>
                <a:gd name="T67" fmla="*/ 7 h 136"/>
                <a:gd name="T68" fmla="*/ 26 w 184"/>
                <a:gd name="T69" fmla="*/ 14 h 136"/>
                <a:gd name="T70" fmla="*/ 47 w 184"/>
                <a:gd name="T71" fmla="*/ 26 h 136"/>
                <a:gd name="T72" fmla="*/ 27 w 184"/>
                <a:gd name="T73" fmla="*/ 11 h 136"/>
                <a:gd name="T74" fmla="*/ 41 w 184"/>
                <a:gd name="T75" fmla="*/ 14 h 136"/>
                <a:gd name="T76" fmla="*/ 30 w 184"/>
                <a:gd name="T77" fmla="*/ 2 h 136"/>
                <a:gd name="T78" fmla="*/ 70 w 184"/>
                <a:gd name="T79" fmla="*/ 17 h 136"/>
                <a:gd name="T80" fmla="*/ 55 w 184"/>
                <a:gd name="T81" fmla="*/ 9 h 136"/>
                <a:gd name="T82" fmla="*/ 44 w 184"/>
                <a:gd name="T83" fmla="*/ 2 h 136"/>
                <a:gd name="T84" fmla="*/ 146 w 184"/>
                <a:gd name="T85" fmla="*/ 106 h 136"/>
                <a:gd name="T86" fmla="*/ 146 w 184"/>
                <a:gd name="T87" fmla="*/ 106 h 136"/>
                <a:gd name="T88" fmla="*/ 161 w 184"/>
                <a:gd name="T89" fmla="*/ 106 h 136"/>
                <a:gd name="T90" fmla="*/ 82 w 184"/>
                <a:gd name="T91" fmla="*/ 76 h 136"/>
                <a:gd name="T92" fmla="*/ 142 w 184"/>
                <a:gd name="T93" fmla="*/ 107 h 136"/>
                <a:gd name="T94" fmla="*/ 150 w 184"/>
                <a:gd name="T95" fmla="*/ 117 h 136"/>
                <a:gd name="T96" fmla="*/ 165 w 184"/>
                <a:gd name="T97" fmla="*/ 123 h 136"/>
                <a:gd name="T98" fmla="*/ 164 w 184"/>
                <a:gd name="T99" fmla="*/ 119 h 136"/>
                <a:gd name="T100" fmla="*/ 174 w 184"/>
                <a:gd name="T101" fmla="*/ 9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" h="136">
                  <a:moveTo>
                    <a:pt x="41" y="0"/>
                  </a:moveTo>
                  <a:cubicBezTo>
                    <a:pt x="42" y="0"/>
                    <a:pt x="43" y="1"/>
                    <a:pt x="44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0"/>
                    <a:pt x="46" y="1"/>
                  </a:cubicBezTo>
                  <a:cubicBezTo>
                    <a:pt x="54" y="3"/>
                    <a:pt x="62" y="7"/>
                    <a:pt x="70" y="10"/>
                  </a:cubicBezTo>
                  <a:cubicBezTo>
                    <a:pt x="70" y="10"/>
                    <a:pt x="70" y="10"/>
                    <a:pt x="71" y="10"/>
                  </a:cubicBezTo>
                  <a:cubicBezTo>
                    <a:pt x="72" y="9"/>
                    <a:pt x="73" y="9"/>
                    <a:pt x="74" y="10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7" y="14"/>
                    <a:pt x="80" y="16"/>
                    <a:pt x="82" y="19"/>
                  </a:cubicBezTo>
                  <a:cubicBezTo>
                    <a:pt x="83" y="19"/>
                    <a:pt x="84" y="19"/>
                    <a:pt x="85" y="20"/>
                  </a:cubicBezTo>
                  <a:cubicBezTo>
                    <a:pt x="88" y="20"/>
                    <a:pt x="92" y="21"/>
                    <a:pt x="95" y="22"/>
                  </a:cubicBezTo>
                  <a:cubicBezTo>
                    <a:pt x="95" y="22"/>
                    <a:pt x="95" y="22"/>
                    <a:pt x="95" y="21"/>
                  </a:cubicBezTo>
                  <a:cubicBezTo>
                    <a:pt x="96" y="21"/>
                    <a:pt x="97" y="21"/>
                    <a:pt x="97" y="21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1"/>
                    <a:pt x="97" y="20"/>
                    <a:pt x="96" y="19"/>
                  </a:cubicBezTo>
                  <a:cubicBezTo>
                    <a:pt x="96" y="19"/>
                    <a:pt x="95" y="19"/>
                    <a:pt x="95" y="19"/>
                  </a:cubicBezTo>
                  <a:cubicBezTo>
                    <a:pt x="94" y="18"/>
                    <a:pt x="93" y="17"/>
                    <a:pt x="92" y="16"/>
                  </a:cubicBezTo>
                  <a:cubicBezTo>
                    <a:pt x="81" y="10"/>
                    <a:pt x="70" y="6"/>
                    <a:pt x="58" y="2"/>
                  </a:cubicBezTo>
                  <a:cubicBezTo>
                    <a:pt x="58" y="2"/>
                    <a:pt x="58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67" y="2"/>
                    <a:pt x="75" y="1"/>
                    <a:pt x="84" y="3"/>
                  </a:cubicBezTo>
                  <a:cubicBezTo>
                    <a:pt x="94" y="6"/>
                    <a:pt x="103" y="9"/>
                    <a:pt x="113" y="13"/>
                  </a:cubicBezTo>
                  <a:cubicBezTo>
                    <a:pt x="121" y="19"/>
                    <a:pt x="131" y="23"/>
                    <a:pt x="140" y="27"/>
                  </a:cubicBezTo>
                  <a:cubicBezTo>
                    <a:pt x="154" y="34"/>
                    <a:pt x="165" y="41"/>
                    <a:pt x="177" y="48"/>
                  </a:cubicBezTo>
                  <a:cubicBezTo>
                    <a:pt x="182" y="50"/>
                    <a:pt x="184" y="56"/>
                    <a:pt x="182" y="60"/>
                  </a:cubicBezTo>
                  <a:cubicBezTo>
                    <a:pt x="181" y="63"/>
                    <a:pt x="178" y="65"/>
                    <a:pt x="176" y="66"/>
                  </a:cubicBezTo>
                  <a:cubicBezTo>
                    <a:pt x="177" y="66"/>
                    <a:pt x="177" y="66"/>
                    <a:pt x="177" y="66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9" y="70"/>
                    <a:pt x="180" y="72"/>
                    <a:pt x="180" y="74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81"/>
                    <a:pt x="181" y="85"/>
                    <a:pt x="180" y="90"/>
                  </a:cubicBezTo>
                  <a:cubicBezTo>
                    <a:pt x="179" y="91"/>
                    <a:pt x="179" y="91"/>
                    <a:pt x="179" y="91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79" y="93"/>
                    <a:pt x="179" y="95"/>
                    <a:pt x="179" y="97"/>
                  </a:cubicBezTo>
                  <a:cubicBezTo>
                    <a:pt x="178" y="98"/>
                    <a:pt x="178" y="98"/>
                    <a:pt x="178" y="98"/>
                  </a:cubicBezTo>
                  <a:cubicBezTo>
                    <a:pt x="176" y="100"/>
                    <a:pt x="175" y="101"/>
                    <a:pt x="173" y="103"/>
                  </a:cubicBezTo>
                  <a:cubicBezTo>
                    <a:pt x="172" y="103"/>
                    <a:pt x="172" y="104"/>
                    <a:pt x="171" y="105"/>
                  </a:cubicBezTo>
                  <a:cubicBezTo>
                    <a:pt x="171" y="107"/>
                    <a:pt x="170" y="109"/>
                    <a:pt x="168" y="110"/>
                  </a:cubicBezTo>
                  <a:cubicBezTo>
                    <a:pt x="169" y="111"/>
                    <a:pt x="168" y="112"/>
                    <a:pt x="167" y="112"/>
                  </a:cubicBezTo>
                  <a:cubicBezTo>
                    <a:pt x="167" y="112"/>
                    <a:pt x="167" y="112"/>
                    <a:pt x="166" y="112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6" y="112"/>
                    <a:pt x="166" y="113"/>
                    <a:pt x="166" y="113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8" y="115"/>
                    <a:pt x="168" y="115"/>
                    <a:pt x="169" y="116"/>
                  </a:cubicBezTo>
                  <a:cubicBezTo>
                    <a:pt x="169" y="117"/>
                    <a:pt x="169" y="118"/>
                    <a:pt x="169" y="118"/>
                  </a:cubicBezTo>
                  <a:cubicBezTo>
                    <a:pt x="169" y="122"/>
                    <a:pt x="169" y="122"/>
                    <a:pt x="168" y="123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8" y="126"/>
                    <a:pt x="168" y="126"/>
                    <a:pt x="168" y="126"/>
                  </a:cubicBezTo>
                  <a:cubicBezTo>
                    <a:pt x="168" y="126"/>
                    <a:pt x="167" y="127"/>
                    <a:pt x="167" y="127"/>
                  </a:cubicBezTo>
                  <a:cubicBezTo>
                    <a:pt x="167" y="127"/>
                    <a:pt x="167" y="127"/>
                    <a:pt x="166" y="127"/>
                  </a:cubicBezTo>
                  <a:cubicBezTo>
                    <a:pt x="166" y="128"/>
                    <a:pt x="166" y="128"/>
                    <a:pt x="166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5" y="125"/>
                    <a:pt x="165" y="125"/>
                    <a:pt x="165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3" y="125"/>
                    <a:pt x="163" y="125"/>
                    <a:pt x="162" y="124"/>
                  </a:cubicBezTo>
                  <a:cubicBezTo>
                    <a:pt x="162" y="124"/>
                    <a:pt x="161" y="124"/>
                    <a:pt x="161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0" y="123"/>
                    <a:pt x="160" y="123"/>
                    <a:pt x="159" y="122"/>
                  </a:cubicBezTo>
                  <a:cubicBezTo>
                    <a:pt x="159" y="122"/>
                    <a:pt x="159" y="122"/>
                    <a:pt x="159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7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6" y="121"/>
                    <a:pt x="156" y="121"/>
                    <a:pt x="156" y="121"/>
                  </a:cubicBezTo>
                  <a:cubicBezTo>
                    <a:pt x="155" y="121"/>
                    <a:pt x="155" y="121"/>
                    <a:pt x="152" y="121"/>
                  </a:cubicBezTo>
                  <a:cubicBezTo>
                    <a:pt x="152" y="120"/>
                    <a:pt x="152" y="120"/>
                    <a:pt x="151" y="120"/>
                  </a:cubicBezTo>
                  <a:cubicBezTo>
                    <a:pt x="151" y="120"/>
                    <a:pt x="151" y="120"/>
                    <a:pt x="152" y="120"/>
                  </a:cubicBezTo>
                  <a:cubicBezTo>
                    <a:pt x="152" y="120"/>
                    <a:pt x="151" y="121"/>
                    <a:pt x="151" y="121"/>
                  </a:cubicBezTo>
                  <a:cubicBezTo>
                    <a:pt x="153" y="124"/>
                    <a:pt x="156" y="127"/>
                    <a:pt x="159" y="130"/>
                  </a:cubicBezTo>
                  <a:cubicBezTo>
                    <a:pt x="160" y="130"/>
                    <a:pt x="160" y="131"/>
                    <a:pt x="160" y="131"/>
                  </a:cubicBezTo>
                  <a:cubicBezTo>
                    <a:pt x="159" y="132"/>
                    <a:pt x="159" y="132"/>
                    <a:pt x="158" y="132"/>
                  </a:cubicBezTo>
                  <a:cubicBezTo>
                    <a:pt x="149" y="131"/>
                    <a:pt x="142" y="126"/>
                    <a:pt x="137" y="119"/>
                  </a:cubicBezTo>
                  <a:cubicBezTo>
                    <a:pt x="135" y="118"/>
                    <a:pt x="133" y="116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31" y="116"/>
                    <a:pt x="131" y="116"/>
                    <a:pt x="131" y="116"/>
                  </a:cubicBezTo>
                  <a:cubicBezTo>
                    <a:pt x="135" y="120"/>
                    <a:pt x="138" y="124"/>
                    <a:pt x="141" y="127"/>
                  </a:cubicBezTo>
                  <a:cubicBezTo>
                    <a:pt x="143" y="129"/>
                    <a:pt x="144" y="132"/>
                    <a:pt x="146" y="134"/>
                  </a:cubicBezTo>
                  <a:cubicBezTo>
                    <a:pt x="146" y="134"/>
                    <a:pt x="146" y="135"/>
                    <a:pt x="146" y="135"/>
                  </a:cubicBezTo>
                  <a:cubicBezTo>
                    <a:pt x="145" y="136"/>
                    <a:pt x="145" y="136"/>
                    <a:pt x="144" y="135"/>
                  </a:cubicBezTo>
                  <a:cubicBezTo>
                    <a:pt x="137" y="132"/>
                    <a:pt x="130" y="126"/>
                    <a:pt x="127" y="119"/>
                  </a:cubicBezTo>
                  <a:cubicBezTo>
                    <a:pt x="126" y="118"/>
                    <a:pt x="125" y="117"/>
                    <a:pt x="124" y="116"/>
                  </a:cubicBezTo>
                  <a:cubicBezTo>
                    <a:pt x="124" y="116"/>
                    <a:pt x="124" y="116"/>
                    <a:pt x="124" y="116"/>
                  </a:cubicBezTo>
                  <a:cubicBezTo>
                    <a:pt x="124" y="117"/>
                    <a:pt x="124" y="117"/>
                    <a:pt x="124" y="117"/>
                  </a:cubicBezTo>
                  <a:cubicBezTo>
                    <a:pt x="123" y="116"/>
                    <a:pt x="123" y="115"/>
                    <a:pt x="123" y="114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18" y="112"/>
                    <a:pt x="113" y="109"/>
                    <a:pt x="110" y="105"/>
                  </a:cubicBezTo>
                  <a:cubicBezTo>
                    <a:pt x="110" y="105"/>
                    <a:pt x="110" y="105"/>
                    <a:pt x="110" y="104"/>
                  </a:cubicBezTo>
                  <a:cubicBezTo>
                    <a:pt x="107" y="104"/>
                    <a:pt x="105" y="104"/>
                    <a:pt x="103" y="103"/>
                  </a:cubicBezTo>
                  <a:cubicBezTo>
                    <a:pt x="103" y="103"/>
                    <a:pt x="104" y="104"/>
                    <a:pt x="104" y="104"/>
                  </a:cubicBezTo>
                  <a:cubicBezTo>
                    <a:pt x="103" y="104"/>
                    <a:pt x="101" y="103"/>
                    <a:pt x="99" y="102"/>
                  </a:cubicBezTo>
                  <a:cubicBezTo>
                    <a:pt x="95" y="99"/>
                    <a:pt x="91" y="94"/>
                    <a:pt x="91" y="89"/>
                  </a:cubicBezTo>
                  <a:cubicBezTo>
                    <a:pt x="82" y="83"/>
                    <a:pt x="73" y="78"/>
                    <a:pt x="64" y="73"/>
                  </a:cubicBezTo>
                  <a:cubicBezTo>
                    <a:pt x="64" y="73"/>
                    <a:pt x="64" y="72"/>
                    <a:pt x="64" y="72"/>
                  </a:cubicBezTo>
                  <a:cubicBezTo>
                    <a:pt x="64" y="71"/>
                    <a:pt x="65" y="71"/>
                    <a:pt x="65" y="71"/>
                  </a:cubicBezTo>
                  <a:cubicBezTo>
                    <a:pt x="72" y="74"/>
                    <a:pt x="79" y="78"/>
                    <a:pt x="85" y="81"/>
                  </a:cubicBezTo>
                  <a:cubicBezTo>
                    <a:pt x="81" y="77"/>
                    <a:pt x="76" y="73"/>
                    <a:pt x="71" y="69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68" y="67"/>
                    <a:pt x="67" y="67"/>
                    <a:pt x="67" y="66"/>
                  </a:cubicBezTo>
                  <a:cubicBezTo>
                    <a:pt x="60" y="62"/>
                    <a:pt x="54" y="57"/>
                    <a:pt x="46" y="53"/>
                  </a:cubicBezTo>
                  <a:cubicBezTo>
                    <a:pt x="40" y="50"/>
                    <a:pt x="34" y="47"/>
                    <a:pt x="28" y="44"/>
                  </a:cubicBezTo>
                  <a:cubicBezTo>
                    <a:pt x="18" y="40"/>
                    <a:pt x="10" y="36"/>
                    <a:pt x="2" y="30"/>
                  </a:cubicBezTo>
                  <a:cubicBezTo>
                    <a:pt x="1" y="29"/>
                    <a:pt x="0" y="28"/>
                    <a:pt x="1" y="26"/>
                  </a:cubicBezTo>
                  <a:cubicBezTo>
                    <a:pt x="2" y="25"/>
                    <a:pt x="3" y="25"/>
                    <a:pt x="4" y="26"/>
                  </a:cubicBezTo>
                  <a:cubicBezTo>
                    <a:pt x="23" y="35"/>
                    <a:pt x="42" y="44"/>
                    <a:pt x="59" y="56"/>
                  </a:cubicBezTo>
                  <a:cubicBezTo>
                    <a:pt x="61" y="58"/>
                    <a:pt x="63" y="59"/>
                    <a:pt x="64" y="61"/>
                  </a:cubicBezTo>
                  <a:cubicBezTo>
                    <a:pt x="64" y="60"/>
                    <a:pt x="65" y="60"/>
                    <a:pt x="65" y="60"/>
                  </a:cubicBezTo>
                  <a:cubicBezTo>
                    <a:pt x="65" y="60"/>
                    <a:pt x="66" y="59"/>
                    <a:pt x="66" y="59"/>
                  </a:cubicBezTo>
                  <a:cubicBezTo>
                    <a:pt x="64" y="57"/>
                    <a:pt x="62" y="56"/>
                    <a:pt x="60" y="54"/>
                  </a:cubicBezTo>
                  <a:cubicBezTo>
                    <a:pt x="54" y="51"/>
                    <a:pt x="47" y="48"/>
                    <a:pt x="41" y="43"/>
                  </a:cubicBezTo>
                  <a:cubicBezTo>
                    <a:pt x="37" y="39"/>
                    <a:pt x="34" y="35"/>
                    <a:pt x="31" y="31"/>
                  </a:cubicBezTo>
                  <a:cubicBezTo>
                    <a:pt x="25" y="28"/>
                    <a:pt x="20" y="25"/>
                    <a:pt x="15" y="22"/>
                  </a:cubicBezTo>
                  <a:cubicBezTo>
                    <a:pt x="14" y="22"/>
                    <a:pt x="14" y="22"/>
                    <a:pt x="14" y="21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9" y="22"/>
                    <a:pt x="23" y="24"/>
                    <a:pt x="28" y="26"/>
                  </a:cubicBezTo>
                  <a:cubicBezTo>
                    <a:pt x="27" y="25"/>
                    <a:pt x="28" y="24"/>
                    <a:pt x="28" y="23"/>
                  </a:cubicBezTo>
                  <a:cubicBezTo>
                    <a:pt x="29" y="22"/>
                    <a:pt x="30" y="22"/>
                    <a:pt x="31" y="22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8" y="19"/>
                    <a:pt x="28" y="19"/>
                    <a:pt x="29" y="18"/>
                  </a:cubicBezTo>
                  <a:cubicBezTo>
                    <a:pt x="29" y="18"/>
                    <a:pt x="30" y="18"/>
                    <a:pt x="30" y="18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4" y="28"/>
                    <a:pt x="48" y="31"/>
                    <a:pt x="53" y="33"/>
                  </a:cubicBezTo>
                  <a:cubicBezTo>
                    <a:pt x="53" y="32"/>
                    <a:pt x="53" y="31"/>
                    <a:pt x="53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38" y="23"/>
                    <a:pt x="26" y="16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9" y="9"/>
                    <a:pt x="22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6" y="13"/>
                    <a:pt x="26" y="13"/>
                  </a:cubicBezTo>
                  <a:cubicBezTo>
                    <a:pt x="26" y="13"/>
                    <a:pt x="26" y="13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ubicBezTo>
                    <a:pt x="33" y="19"/>
                    <a:pt x="40" y="23"/>
                    <a:pt x="47" y="26"/>
                  </a:cubicBezTo>
                  <a:cubicBezTo>
                    <a:pt x="41" y="22"/>
                    <a:pt x="35" y="18"/>
                    <a:pt x="30" y="13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7" y="11"/>
                    <a:pt x="27" y="9"/>
                    <a:pt x="28" y="8"/>
                  </a:cubicBezTo>
                  <a:cubicBezTo>
                    <a:pt x="29" y="7"/>
                    <a:pt x="30" y="7"/>
                    <a:pt x="31" y="8"/>
                  </a:cubicBezTo>
                  <a:cubicBezTo>
                    <a:pt x="34" y="10"/>
                    <a:pt x="38" y="12"/>
                    <a:pt x="41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9" y="11"/>
                    <a:pt x="34" y="7"/>
                    <a:pt x="30" y="3"/>
                  </a:cubicBezTo>
                  <a:cubicBezTo>
                    <a:pt x="30" y="3"/>
                    <a:pt x="30" y="2"/>
                    <a:pt x="30" y="2"/>
                  </a:cubicBezTo>
                  <a:cubicBezTo>
                    <a:pt x="30" y="1"/>
                    <a:pt x="31" y="1"/>
                    <a:pt x="31" y="2"/>
                  </a:cubicBezTo>
                  <a:cubicBezTo>
                    <a:pt x="41" y="6"/>
                    <a:pt x="50" y="11"/>
                    <a:pt x="59" y="17"/>
                  </a:cubicBezTo>
                  <a:cubicBezTo>
                    <a:pt x="63" y="17"/>
                    <a:pt x="67" y="18"/>
                    <a:pt x="71" y="18"/>
                  </a:cubicBezTo>
                  <a:cubicBezTo>
                    <a:pt x="70" y="18"/>
                    <a:pt x="70" y="17"/>
                    <a:pt x="70" y="17"/>
                  </a:cubicBezTo>
                  <a:cubicBezTo>
                    <a:pt x="60" y="10"/>
                    <a:pt x="49" y="10"/>
                    <a:pt x="40" y="4"/>
                  </a:cubicBezTo>
                  <a:cubicBezTo>
                    <a:pt x="39" y="4"/>
                    <a:pt x="39" y="3"/>
                    <a:pt x="39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5" y="6"/>
                    <a:pt x="50" y="7"/>
                    <a:pt x="55" y="9"/>
                  </a:cubicBezTo>
                  <a:cubicBezTo>
                    <a:pt x="59" y="11"/>
                    <a:pt x="63" y="12"/>
                    <a:pt x="68" y="13"/>
                  </a:cubicBezTo>
                  <a:cubicBezTo>
                    <a:pt x="60" y="9"/>
                    <a:pt x="53" y="6"/>
                    <a:pt x="45" y="2"/>
                  </a:cubicBezTo>
                  <a:cubicBezTo>
                    <a:pt x="45" y="2"/>
                    <a:pt x="45" y="2"/>
                    <a:pt x="45" y="1"/>
                  </a:cubicBezTo>
                  <a:cubicBezTo>
                    <a:pt x="45" y="2"/>
                    <a:pt x="44" y="2"/>
                    <a:pt x="44" y="2"/>
                  </a:cubicBezTo>
                  <a:cubicBezTo>
                    <a:pt x="43" y="1"/>
                    <a:pt x="42" y="1"/>
                    <a:pt x="41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40" y="0"/>
                    <a:pt x="41" y="0"/>
                    <a:pt x="41" y="0"/>
                  </a:cubicBezTo>
                  <a:close/>
                  <a:moveTo>
                    <a:pt x="146" y="106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5"/>
                  </a:cubicBezTo>
                  <a:cubicBezTo>
                    <a:pt x="146" y="105"/>
                    <a:pt x="146" y="105"/>
                    <a:pt x="146" y="103"/>
                  </a:cubicBezTo>
                  <a:cubicBezTo>
                    <a:pt x="146" y="103"/>
                    <a:pt x="146" y="104"/>
                    <a:pt x="146" y="106"/>
                  </a:cubicBezTo>
                  <a:close/>
                  <a:moveTo>
                    <a:pt x="161" y="106"/>
                  </a:moveTo>
                  <a:cubicBezTo>
                    <a:pt x="161" y="106"/>
                    <a:pt x="161" y="106"/>
                    <a:pt x="161" y="106"/>
                  </a:cubicBezTo>
                  <a:cubicBezTo>
                    <a:pt x="161" y="107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6"/>
                  </a:cubicBezTo>
                  <a:close/>
                  <a:moveTo>
                    <a:pt x="82" y="76"/>
                  </a:moveTo>
                  <a:cubicBezTo>
                    <a:pt x="85" y="78"/>
                    <a:pt x="89" y="81"/>
                    <a:pt x="92" y="85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87" y="81"/>
                    <a:pt x="84" y="78"/>
                    <a:pt x="82" y="76"/>
                  </a:cubicBezTo>
                  <a:close/>
                  <a:moveTo>
                    <a:pt x="150" y="117"/>
                  </a:moveTo>
                  <a:cubicBezTo>
                    <a:pt x="149" y="115"/>
                    <a:pt x="149" y="114"/>
                    <a:pt x="149" y="112"/>
                  </a:cubicBezTo>
                  <a:cubicBezTo>
                    <a:pt x="148" y="112"/>
                    <a:pt x="148" y="112"/>
                    <a:pt x="147" y="111"/>
                  </a:cubicBezTo>
                  <a:cubicBezTo>
                    <a:pt x="145" y="110"/>
                    <a:pt x="143" y="108"/>
                    <a:pt x="142" y="107"/>
                  </a:cubicBezTo>
                  <a:cubicBezTo>
                    <a:pt x="142" y="108"/>
                    <a:pt x="141" y="107"/>
                    <a:pt x="141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2" y="109"/>
                    <a:pt x="144" y="110"/>
                    <a:pt x="145" y="112"/>
                  </a:cubicBezTo>
                  <a:cubicBezTo>
                    <a:pt x="147" y="114"/>
                    <a:pt x="149" y="115"/>
                    <a:pt x="150" y="117"/>
                  </a:cubicBezTo>
                  <a:close/>
                  <a:moveTo>
                    <a:pt x="165" y="123"/>
                  </a:moveTo>
                  <a:cubicBezTo>
                    <a:pt x="165" y="123"/>
                    <a:pt x="165" y="123"/>
                    <a:pt x="165" y="123"/>
                  </a:cubicBezTo>
                  <a:cubicBezTo>
                    <a:pt x="165" y="123"/>
                    <a:pt x="165" y="123"/>
                    <a:pt x="164" y="124"/>
                  </a:cubicBezTo>
                  <a:cubicBezTo>
                    <a:pt x="164" y="124"/>
                    <a:pt x="164" y="123"/>
                    <a:pt x="165" y="123"/>
                  </a:cubicBezTo>
                  <a:close/>
                  <a:moveTo>
                    <a:pt x="166" y="121"/>
                  </a:move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21"/>
                    <a:pt x="166" y="121"/>
                  </a:cubicBezTo>
                  <a:close/>
                  <a:moveTo>
                    <a:pt x="164" y="119"/>
                  </a:move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lose/>
                  <a:moveTo>
                    <a:pt x="178" y="92"/>
                  </a:moveTo>
                  <a:cubicBezTo>
                    <a:pt x="174" y="96"/>
                    <a:pt x="174" y="96"/>
                    <a:pt x="174" y="96"/>
                  </a:cubicBezTo>
                  <a:cubicBezTo>
                    <a:pt x="178" y="92"/>
                    <a:pt x="178" y="92"/>
                    <a:pt x="17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166"/>
            <p:cNvSpPr/>
            <p:nvPr/>
          </p:nvSpPr>
          <p:spPr bwMode="auto">
            <a:xfrm>
              <a:off x="187325" y="533400"/>
              <a:ext cx="68263" cy="80963"/>
            </a:xfrm>
            <a:custGeom>
              <a:avLst/>
              <a:gdLst>
                <a:gd name="T0" fmla="*/ 1 w 18"/>
                <a:gd name="T1" fmla="*/ 11 h 21"/>
                <a:gd name="T2" fmla="*/ 1 w 18"/>
                <a:gd name="T3" fmla="*/ 12 h 21"/>
                <a:gd name="T4" fmla="*/ 0 w 18"/>
                <a:gd name="T5" fmla="*/ 11 h 21"/>
                <a:gd name="T6" fmla="*/ 12 w 18"/>
                <a:gd name="T7" fmla="*/ 20 h 21"/>
                <a:gd name="T8" fmla="*/ 17 w 18"/>
                <a:gd name="T9" fmla="*/ 20 h 21"/>
                <a:gd name="T10" fmla="*/ 17 w 18"/>
                <a:gd name="T11" fmla="*/ 16 h 21"/>
                <a:gd name="T12" fmla="*/ 17 w 18"/>
                <a:gd name="T13" fmla="*/ 15 h 21"/>
                <a:gd name="T14" fmla="*/ 16 w 18"/>
                <a:gd name="T15" fmla="*/ 6 h 21"/>
                <a:gd name="T16" fmla="*/ 16 w 18"/>
                <a:gd name="T17" fmla="*/ 8 h 21"/>
                <a:gd name="T18" fmla="*/ 15 w 18"/>
                <a:gd name="T19" fmla="*/ 5 h 21"/>
                <a:gd name="T20" fmla="*/ 14 w 18"/>
                <a:gd name="T21" fmla="*/ 6 h 21"/>
                <a:gd name="T22" fmla="*/ 7 w 18"/>
                <a:gd name="T23" fmla="*/ 1 h 21"/>
                <a:gd name="T24" fmla="*/ 1 w 18"/>
                <a:gd name="T25" fmla="*/ 9 h 21"/>
                <a:gd name="T26" fmla="*/ 1 w 18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21">
                  <a:moveTo>
                    <a:pt x="1" y="11"/>
                  </a:moveTo>
                  <a:cubicBezTo>
                    <a:pt x="1" y="11"/>
                    <a:pt x="1" y="11"/>
                    <a:pt x="1" y="12"/>
                  </a:cubicBezTo>
                  <a:cubicBezTo>
                    <a:pt x="1" y="12"/>
                    <a:pt x="0" y="11"/>
                    <a:pt x="0" y="11"/>
                  </a:cubicBezTo>
                  <a:cubicBezTo>
                    <a:pt x="0" y="17"/>
                    <a:pt x="7" y="20"/>
                    <a:pt x="12" y="20"/>
                  </a:cubicBezTo>
                  <a:cubicBezTo>
                    <a:pt x="13" y="21"/>
                    <a:pt x="15" y="21"/>
                    <a:pt x="17" y="20"/>
                  </a:cubicBezTo>
                  <a:cubicBezTo>
                    <a:pt x="18" y="19"/>
                    <a:pt x="18" y="17"/>
                    <a:pt x="17" y="16"/>
                  </a:cubicBezTo>
                  <a:cubicBezTo>
                    <a:pt x="17" y="16"/>
                    <a:pt x="17" y="15"/>
                    <a:pt x="17" y="15"/>
                  </a:cubicBezTo>
                  <a:cubicBezTo>
                    <a:pt x="17" y="12"/>
                    <a:pt x="17" y="9"/>
                    <a:pt x="16" y="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6"/>
                    <a:pt x="15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1" y="0"/>
                    <a:pt x="7" y="1"/>
                  </a:cubicBezTo>
                  <a:cubicBezTo>
                    <a:pt x="3" y="2"/>
                    <a:pt x="1" y="6"/>
                    <a:pt x="1" y="9"/>
                  </a:cubicBez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167"/>
            <p:cNvSpPr/>
            <p:nvPr/>
          </p:nvSpPr>
          <p:spPr bwMode="auto">
            <a:xfrm>
              <a:off x="157163" y="565150"/>
              <a:ext cx="53975" cy="55563"/>
            </a:xfrm>
            <a:custGeom>
              <a:avLst/>
              <a:gdLst>
                <a:gd name="T0" fmla="*/ 6 w 14"/>
                <a:gd name="T1" fmla="*/ 14 h 15"/>
                <a:gd name="T2" fmla="*/ 5 w 14"/>
                <a:gd name="T3" fmla="*/ 8 h 15"/>
                <a:gd name="T4" fmla="*/ 5 w 14"/>
                <a:gd name="T5" fmla="*/ 7 h 15"/>
                <a:gd name="T6" fmla="*/ 3 w 14"/>
                <a:gd name="T7" fmla="*/ 9 h 15"/>
                <a:gd name="T8" fmla="*/ 3 w 14"/>
                <a:gd name="T9" fmla="*/ 9 h 15"/>
                <a:gd name="T10" fmla="*/ 10 w 14"/>
                <a:gd name="T11" fmla="*/ 11 h 15"/>
                <a:gd name="T12" fmla="*/ 11 w 14"/>
                <a:gd name="T13" fmla="*/ 11 h 15"/>
                <a:gd name="T14" fmla="*/ 13 w 14"/>
                <a:gd name="T15" fmla="*/ 11 h 15"/>
                <a:gd name="T16" fmla="*/ 14 w 14"/>
                <a:gd name="T17" fmla="*/ 8 h 15"/>
                <a:gd name="T18" fmla="*/ 13 w 14"/>
                <a:gd name="T19" fmla="*/ 7 h 15"/>
                <a:gd name="T20" fmla="*/ 4 w 14"/>
                <a:gd name="T21" fmla="*/ 2 h 15"/>
                <a:gd name="T22" fmla="*/ 2 w 14"/>
                <a:gd name="T23" fmla="*/ 4 h 15"/>
                <a:gd name="T24" fmla="*/ 1 w 14"/>
                <a:gd name="T25" fmla="*/ 8 h 15"/>
                <a:gd name="T26" fmla="*/ 5 w 14"/>
                <a:gd name="T27" fmla="*/ 8 h 15"/>
                <a:gd name="T28" fmla="*/ 5 w 14"/>
                <a:gd name="T29" fmla="*/ 9 h 15"/>
                <a:gd name="T30" fmla="*/ 5 w 14"/>
                <a:gd name="T31" fmla="*/ 9 h 15"/>
                <a:gd name="T32" fmla="*/ 8 w 14"/>
                <a:gd name="T33" fmla="*/ 9 h 15"/>
                <a:gd name="T34" fmla="*/ 10 w 14"/>
                <a:gd name="T35" fmla="*/ 10 h 15"/>
                <a:gd name="T36" fmla="*/ 12 w 14"/>
                <a:gd name="T37" fmla="*/ 7 h 15"/>
                <a:gd name="T38" fmla="*/ 11 w 14"/>
                <a:gd name="T39" fmla="*/ 7 h 15"/>
                <a:gd name="T40" fmla="*/ 11 w 14"/>
                <a:gd name="T41" fmla="*/ 7 h 15"/>
                <a:gd name="T42" fmla="*/ 6 w 14"/>
                <a:gd name="T43" fmla="*/ 6 h 15"/>
                <a:gd name="T44" fmla="*/ 3 w 14"/>
                <a:gd name="T45" fmla="*/ 5 h 15"/>
                <a:gd name="T46" fmla="*/ 1 w 14"/>
                <a:gd name="T47" fmla="*/ 7 h 15"/>
                <a:gd name="T48" fmla="*/ 1 w 14"/>
                <a:gd name="T49" fmla="*/ 8 h 15"/>
                <a:gd name="T50" fmla="*/ 1 w 14"/>
                <a:gd name="T51" fmla="*/ 8 h 15"/>
                <a:gd name="T52" fmla="*/ 4 w 14"/>
                <a:gd name="T53" fmla="*/ 14 h 15"/>
                <a:gd name="T54" fmla="*/ 5 w 14"/>
                <a:gd name="T55" fmla="*/ 15 h 15"/>
                <a:gd name="T56" fmla="*/ 6 w 14"/>
                <a:gd name="T5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15">
                  <a:moveTo>
                    <a:pt x="6" y="14"/>
                  </a:moveTo>
                  <a:cubicBezTo>
                    <a:pt x="5" y="12"/>
                    <a:pt x="5" y="10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6" y="8"/>
                    <a:pt x="8" y="10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3"/>
                    <a:pt x="9" y="0"/>
                    <a:pt x="4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2" y="9"/>
                    <a:pt x="4" y="10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7" y="9"/>
                    <a:pt x="8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7" y="6"/>
                    <a:pt x="6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10"/>
                    <a:pt x="3" y="12"/>
                    <a:pt x="4" y="14"/>
                  </a:cubicBezTo>
                  <a:cubicBezTo>
                    <a:pt x="4" y="15"/>
                    <a:pt x="5" y="15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168"/>
            <p:cNvSpPr/>
            <p:nvPr/>
          </p:nvSpPr>
          <p:spPr bwMode="auto">
            <a:xfrm>
              <a:off x="153988" y="590550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0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Oval 169"/>
            <p:cNvSpPr>
              <a:spLocks noChangeArrowheads="1"/>
            </p:cNvSpPr>
            <p:nvPr/>
          </p:nvSpPr>
          <p:spPr bwMode="auto">
            <a:xfrm>
              <a:off x="153988" y="59055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70"/>
            <p:cNvSpPr/>
            <p:nvPr/>
          </p:nvSpPr>
          <p:spPr bwMode="auto">
            <a:xfrm>
              <a:off x="428625" y="822325"/>
              <a:ext cx="57150" cy="60325"/>
            </a:xfrm>
            <a:custGeom>
              <a:avLst/>
              <a:gdLst>
                <a:gd name="T0" fmla="*/ 0 w 15"/>
                <a:gd name="T1" fmla="*/ 1 h 16"/>
                <a:gd name="T2" fmla="*/ 14 w 15"/>
                <a:gd name="T3" fmla="*/ 16 h 16"/>
                <a:gd name="T4" fmla="*/ 15 w 15"/>
                <a:gd name="T5" fmla="*/ 16 h 16"/>
                <a:gd name="T6" fmla="*/ 15 w 15"/>
                <a:gd name="T7" fmla="*/ 15 h 16"/>
                <a:gd name="T8" fmla="*/ 1 w 15"/>
                <a:gd name="T9" fmla="*/ 0 h 16"/>
                <a:gd name="T10" fmla="*/ 0 w 15"/>
                <a:gd name="T11" fmla="*/ 0 h 16"/>
                <a:gd name="T12" fmla="*/ 0 w 15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6">
                  <a:moveTo>
                    <a:pt x="0" y="1"/>
                  </a:moveTo>
                  <a:cubicBezTo>
                    <a:pt x="5" y="6"/>
                    <a:pt x="9" y="11"/>
                    <a:pt x="14" y="16"/>
                  </a:cubicBezTo>
                  <a:cubicBezTo>
                    <a:pt x="14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0" y="10"/>
                    <a:pt x="5" y="5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171"/>
            <p:cNvSpPr/>
            <p:nvPr/>
          </p:nvSpPr>
          <p:spPr bwMode="auto">
            <a:xfrm>
              <a:off x="512763" y="102393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172"/>
            <p:cNvSpPr>
              <a:spLocks noEditPoints="1"/>
            </p:cNvSpPr>
            <p:nvPr/>
          </p:nvSpPr>
          <p:spPr bwMode="auto">
            <a:xfrm>
              <a:off x="3175" y="576263"/>
              <a:ext cx="606425" cy="500063"/>
            </a:xfrm>
            <a:custGeom>
              <a:avLst/>
              <a:gdLst>
                <a:gd name="T0" fmla="*/ 117 w 161"/>
                <a:gd name="T1" fmla="*/ 132 h 132"/>
                <a:gd name="T2" fmla="*/ 92 w 161"/>
                <a:gd name="T3" fmla="*/ 122 h 132"/>
                <a:gd name="T4" fmla="*/ 75 w 161"/>
                <a:gd name="T5" fmla="*/ 111 h 132"/>
                <a:gd name="T6" fmla="*/ 74 w 161"/>
                <a:gd name="T7" fmla="*/ 113 h 132"/>
                <a:gd name="T8" fmla="*/ 106 w 161"/>
                <a:gd name="T9" fmla="*/ 132 h 132"/>
                <a:gd name="T10" fmla="*/ 5 w 161"/>
                <a:gd name="T11" fmla="*/ 75 h 132"/>
                <a:gd name="T12" fmla="*/ 10 w 161"/>
                <a:gd name="T13" fmla="*/ 56 h 132"/>
                <a:gd name="T14" fmla="*/ 16 w 161"/>
                <a:gd name="T15" fmla="*/ 35 h 132"/>
                <a:gd name="T16" fmla="*/ 25 w 161"/>
                <a:gd name="T17" fmla="*/ 25 h 132"/>
                <a:gd name="T18" fmla="*/ 33 w 161"/>
                <a:gd name="T19" fmla="*/ 18 h 132"/>
                <a:gd name="T20" fmla="*/ 33 w 161"/>
                <a:gd name="T21" fmla="*/ 14 h 132"/>
                <a:gd name="T22" fmla="*/ 36 w 161"/>
                <a:gd name="T23" fmla="*/ 6 h 132"/>
                <a:gd name="T24" fmla="*/ 39 w 161"/>
                <a:gd name="T25" fmla="*/ 4 h 132"/>
                <a:gd name="T26" fmla="*/ 40 w 161"/>
                <a:gd name="T27" fmla="*/ 6 h 132"/>
                <a:gd name="T28" fmla="*/ 40 w 161"/>
                <a:gd name="T29" fmla="*/ 6 h 132"/>
                <a:gd name="T30" fmla="*/ 43 w 161"/>
                <a:gd name="T31" fmla="*/ 10 h 132"/>
                <a:gd name="T32" fmla="*/ 44 w 161"/>
                <a:gd name="T33" fmla="*/ 12 h 132"/>
                <a:gd name="T34" fmla="*/ 45 w 161"/>
                <a:gd name="T35" fmla="*/ 12 h 132"/>
                <a:gd name="T36" fmla="*/ 50 w 161"/>
                <a:gd name="T37" fmla="*/ 12 h 132"/>
                <a:gd name="T38" fmla="*/ 62 w 161"/>
                <a:gd name="T39" fmla="*/ 16 h 132"/>
                <a:gd name="T40" fmla="*/ 65 w 161"/>
                <a:gd name="T41" fmla="*/ 22 h 132"/>
                <a:gd name="T42" fmla="*/ 59 w 161"/>
                <a:gd name="T43" fmla="*/ 2 h 132"/>
                <a:gd name="T44" fmla="*/ 71 w 161"/>
                <a:gd name="T45" fmla="*/ 21 h 132"/>
                <a:gd name="T46" fmla="*/ 73 w 161"/>
                <a:gd name="T47" fmla="*/ 21 h 132"/>
                <a:gd name="T48" fmla="*/ 85 w 161"/>
                <a:gd name="T49" fmla="*/ 33 h 132"/>
                <a:gd name="T50" fmla="*/ 113 w 161"/>
                <a:gd name="T51" fmla="*/ 65 h 132"/>
                <a:gd name="T52" fmla="*/ 107 w 161"/>
                <a:gd name="T53" fmla="*/ 69 h 132"/>
                <a:gd name="T54" fmla="*/ 160 w 161"/>
                <a:gd name="T55" fmla="*/ 103 h 132"/>
                <a:gd name="T56" fmla="*/ 110 w 161"/>
                <a:gd name="T57" fmla="*/ 75 h 132"/>
                <a:gd name="T58" fmla="*/ 127 w 161"/>
                <a:gd name="T59" fmla="*/ 92 h 132"/>
                <a:gd name="T60" fmla="*/ 148 w 161"/>
                <a:gd name="T61" fmla="*/ 112 h 132"/>
                <a:gd name="T62" fmla="*/ 135 w 161"/>
                <a:gd name="T63" fmla="*/ 113 h 132"/>
                <a:gd name="T64" fmla="*/ 115 w 161"/>
                <a:gd name="T65" fmla="*/ 101 h 132"/>
                <a:gd name="T66" fmla="*/ 146 w 161"/>
                <a:gd name="T67" fmla="*/ 125 h 132"/>
                <a:gd name="T68" fmla="*/ 137 w 161"/>
                <a:gd name="T69" fmla="*/ 119 h 132"/>
                <a:gd name="T70" fmla="*/ 119 w 161"/>
                <a:gd name="T71" fmla="*/ 108 h 132"/>
                <a:gd name="T72" fmla="*/ 135 w 161"/>
                <a:gd name="T73" fmla="*/ 121 h 132"/>
                <a:gd name="T74" fmla="*/ 123 w 161"/>
                <a:gd name="T75" fmla="*/ 119 h 132"/>
                <a:gd name="T76" fmla="*/ 132 w 161"/>
                <a:gd name="T77" fmla="*/ 131 h 132"/>
                <a:gd name="T78" fmla="*/ 97 w 161"/>
                <a:gd name="T79" fmla="*/ 116 h 132"/>
                <a:gd name="T80" fmla="*/ 109 w 161"/>
                <a:gd name="T81" fmla="*/ 124 h 132"/>
                <a:gd name="T82" fmla="*/ 119 w 161"/>
                <a:gd name="T83" fmla="*/ 131 h 132"/>
                <a:gd name="T84" fmla="*/ 49 w 161"/>
                <a:gd name="T85" fmla="*/ 27 h 132"/>
                <a:gd name="T86" fmla="*/ 49 w 161"/>
                <a:gd name="T87" fmla="*/ 27 h 132"/>
                <a:gd name="T88" fmla="*/ 36 w 161"/>
                <a:gd name="T89" fmla="*/ 24 h 132"/>
                <a:gd name="T90" fmla="*/ 98 w 161"/>
                <a:gd name="T91" fmla="*/ 61 h 132"/>
                <a:gd name="T92" fmla="*/ 53 w 161"/>
                <a:gd name="T93" fmla="*/ 26 h 132"/>
                <a:gd name="T94" fmla="*/ 49 w 161"/>
                <a:gd name="T95" fmla="*/ 16 h 132"/>
                <a:gd name="T96" fmla="*/ 38 w 161"/>
                <a:gd name="T97" fmla="*/ 9 h 132"/>
                <a:gd name="T98" fmla="*/ 38 w 161"/>
                <a:gd name="T99" fmla="*/ 12 h 132"/>
                <a:gd name="T100" fmla="*/ 21 w 161"/>
                <a:gd name="T101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" h="132">
                  <a:moveTo>
                    <a:pt x="121" y="132"/>
                  </a:moveTo>
                  <a:cubicBezTo>
                    <a:pt x="120" y="132"/>
                    <a:pt x="119" y="132"/>
                    <a:pt x="118" y="132"/>
                  </a:cubicBezTo>
                  <a:cubicBezTo>
                    <a:pt x="118" y="132"/>
                    <a:pt x="118" y="132"/>
                    <a:pt x="118" y="131"/>
                  </a:cubicBezTo>
                  <a:cubicBezTo>
                    <a:pt x="118" y="132"/>
                    <a:pt x="117" y="132"/>
                    <a:pt x="117" y="132"/>
                  </a:cubicBezTo>
                  <a:cubicBezTo>
                    <a:pt x="110" y="130"/>
                    <a:pt x="103" y="126"/>
                    <a:pt x="96" y="122"/>
                  </a:cubicBezTo>
                  <a:cubicBezTo>
                    <a:pt x="96" y="123"/>
                    <a:pt x="96" y="123"/>
                    <a:pt x="95" y="123"/>
                  </a:cubicBezTo>
                  <a:cubicBezTo>
                    <a:pt x="94" y="123"/>
                    <a:pt x="93" y="123"/>
                    <a:pt x="92" y="12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0" y="119"/>
                    <a:pt x="88" y="116"/>
                    <a:pt x="86" y="114"/>
                  </a:cubicBezTo>
                  <a:cubicBezTo>
                    <a:pt x="85" y="114"/>
                    <a:pt x="84" y="113"/>
                    <a:pt x="84" y="113"/>
                  </a:cubicBezTo>
                  <a:cubicBezTo>
                    <a:pt x="81" y="112"/>
                    <a:pt x="78" y="111"/>
                    <a:pt x="75" y="110"/>
                  </a:cubicBezTo>
                  <a:cubicBezTo>
                    <a:pt x="75" y="110"/>
                    <a:pt x="75" y="110"/>
                    <a:pt x="75" y="111"/>
                  </a:cubicBezTo>
                  <a:cubicBezTo>
                    <a:pt x="74" y="111"/>
                    <a:pt x="73" y="111"/>
                    <a:pt x="72" y="111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11"/>
                    <a:pt x="73" y="112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6" y="115"/>
                    <a:pt x="77" y="116"/>
                  </a:cubicBezTo>
                  <a:cubicBezTo>
                    <a:pt x="85" y="123"/>
                    <a:pt x="95" y="127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2"/>
                    <a:pt x="106" y="132"/>
                  </a:cubicBezTo>
                  <a:cubicBezTo>
                    <a:pt x="98" y="131"/>
                    <a:pt x="90" y="131"/>
                    <a:pt x="82" y="129"/>
                  </a:cubicBezTo>
                  <a:cubicBezTo>
                    <a:pt x="73" y="125"/>
                    <a:pt x="65" y="121"/>
                    <a:pt x="57" y="117"/>
                  </a:cubicBezTo>
                  <a:cubicBezTo>
                    <a:pt x="50" y="110"/>
                    <a:pt x="42" y="106"/>
                    <a:pt x="34" y="100"/>
                  </a:cubicBezTo>
                  <a:cubicBezTo>
                    <a:pt x="23" y="93"/>
                    <a:pt x="14" y="84"/>
                    <a:pt x="5" y="75"/>
                  </a:cubicBezTo>
                  <a:cubicBezTo>
                    <a:pt x="1" y="72"/>
                    <a:pt x="0" y="66"/>
                    <a:pt x="4" y="62"/>
                  </a:cubicBezTo>
                  <a:cubicBezTo>
                    <a:pt x="6" y="60"/>
                    <a:pt x="8" y="59"/>
                    <a:pt x="11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4"/>
                    <a:pt x="9" y="52"/>
                    <a:pt x="9" y="51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2" y="44"/>
                    <a:pt x="12" y="40"/>
                    <a:pt x="15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7" y="31"/>
                    <a:pt x="18" y="3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1" y="27"/>
                    <a:pt x="23" y="26"/>
                    <a:pt x="25" y="25"/>
                  </a:cubicBezTo>
                  <a:cubicBezTo>
                    <a:pt x="26" y="25"/>
                    <a:pt x="26" y="24"/>
                    <a:pt x="27" y="24"/>
                  </a:cubicBezTo>
                  <a:cubicBezTo>
                    <a:pt x="28" y="22"/>
                    <a:pt x="29" y="20"/>
                    <a:pt x="31" y="19"/>
                  </a:cubicBezTo>
                  <a:cubicBezTo>
                    <a:pt x="31" y="18"/>
                    <a:pt x="32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4" y="17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3" y="15"/>
                    <a:pt x="33" y="15"/>
                    <a:pt x="33" y="14"/>
                  </a:cubicBezTo>
                  <a:cubicBezTo>
                    <a:pt x="33" y="13"/>
                    <a:pt x="33" y="12"/>
                    <a:pt x="33" y="12"/>
                  </a:cubicBezTo>
                  <a:cubicBezTo>
                    <a:pt x="35" y="9"/>
                    <a:pt x="35" y="9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7"/>
                    <a:pt x="36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8" y="4"/>
                    <a:pt x="38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1"/>
                    <a:pt x="43" y="11"/>
                  </a:cubicBezTo>
                  <a:cubicBezTo>
                    <a:pt x="43" y="11"/>
                    <a:pt x="44" y="11"/>
                    <a:pt x="44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7" y="12"/>
                    <a:pt x="48" y="12"/>
                  </a:cubicBezTo>
                  <a:cubicBezTo>
                    <a:pt x="49" y="13"/>
                    <a:pt x="49" y="13"/>
                    <a:pt x="49" y="14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2"/>
                    <a:pt x="50" y="12"/>
                  </a:cubicBezTo>
                  <a:cubicBezTo>
                    <a:pt x="49" y="9"/>
                    <a:pt x="47" y="6"/>
                    <a:pt x="46" y="3"/>
                  </a:cubicBezTo>
                  <a:cubicBezTo>
                    <a:pt x="45" y="3"/>
                    <a:pt x="45" y="2"/>
                    <a:pt x="46" y="2"/>
                  </a:cubicBezTo>
                  <a:cubicBezTo>
                    <a:pt x="46" y="1"/>
                    <a:pt x="47" y="1"/>
                    <a:pt x="47" y="2"/>
                  </a:cubicBezTo>
                  <a:cubicBezTo>
                    <a:pt x="55" y="3"/>
                    <a:pt x="59" y="9"/>
                    <a:pt x="62" y="16"/>
                  </a:cubicBezTo>
                  <a:cubicBezTo>
                    <a:pt x="62" y="18"/>
                    <a:pt x="63" y="19"/>
                    <a:pt x="64" y="21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0"/>
                    <a:pt x="65" y="19"/>
                    <a:pt x="65" y="19"/>
                  </a:cubicBezTo>
                  <a:cubicBezTo>
                    <a:pt x="63" y="16"/>
                    <a:pt x="62" y="12"/>
                    <a:pt x="60" y="8"/>
                  </a:cubicBezTo>
                  <a:cubicBezTo>
                    <a:pt x="59" y="6"/>
                    <a:pt x="59" y="4"/>
                    <a:pt x="59" y="2"/>
                  </a:cubicBezTo>
                  <a:cubicBezTo>
                    <a:pt x="58" y="1"/>
                    <a:pt x="58" y="1"/>
                    <a:pt x="59" y="0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5" y="4"/>
                    <a:pt x="70" y="10"/>
                    <a:pt x="70" y="17"/>
                  </a:cubicBezTo>
                  <a:cubicBezTo>
                    <a:pt x="71" y="18"/>
                    <a:pt x="71" y="19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2" y="21"/>
                    <a:pt x="72" y="22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5" y="24"/>
                    <a:pt x="79" y="27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33"/>
                    <a:pt x="85" y="33"/>
                    <a:pt x="86" y="35"/>
                  </a:cubicBezTo>
                  <a:cubicBezTo>
                    <a:pt x="86" y="34"/>
                    <a:pt x="85" y="33"/>
                    <a:pt x="85" y="33"/>
                  </a:cubicBezTo>
                  <a:cubicBezTo>
                    <a:pt x="87" y="33"/>
                    <a:pt x="88" y="34"/>
                    <a:pt x="89" y="35"/>
                  </a:cubicBezTo>
                  <a:cubicBezTo>
                    <a:pt x="92" y="38"/>
                    <a:pt x="94" y="43"/>
                    <a:pt x="93" y="48"/>
                  </a:cubicBezTo>
                  <a:cubicBezTo>
                    <a:pt x="99" y="54"/>
                    <a:pt x="105" y="59"/>
                    <a:pt x="112" y="64"/>
                  </a:cubicBezTo>
                  <a:cubicBezTo>
                    <a:pt x="113" y="64"/>
                    <a:pt x="113" y="65"/>
                    <a:pt x="113" y="65"/>
                  </a:cubicBezTo>
                  <a:cubicBezTo>
                    <a:pt x="112" y="66"/>
                    <a:pt x="112" y="66"/>
                    <a:pt x="111" y="65"/>
                  </a:cubicBezTo>
                  <a:cubicBezTo>
                    <a:pt x="106" y="63"/>
                    <a:pt x="101" y="59"/>
                    <a:pt x="96" y="55"/>
                  </a:cubicBezTo>
                  <a:cubicBezTo>
                    <a:pt x="99" y="59"/>
                    <a:pt x="102" y="64"/>
                    <a:pt x="106" y="6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8" y="69"/>
                    <a:pt x="108" y="69"/>
                    <a:pt x="109" y="70"/>
                  </a:cubicBezTo>
                  <a:cubicBezTo>
                    <a:pt x="114" y="75"/>
                    <a:pt x="118" y="79"/>
                    <a:pt x="124" y="83"/>
                  </a:cubicBezTo>
                  <a:cubicBezTo>
                    <a:pt x="129" y="86"/>
                    <a:pt x="134" y="88"/>
                    <a:pt x="139" y="91"/>
                  </a:cubicBezTo>
                  <a:cubicBezTo>
                    <a:pt x="147" y="95"/>
                    <a:pt x="154" y="98"/>
                    <a:pt x="160" y="103"/>
                  </a:cubicBezTo>
                  <a:cubicBezTo>
                    <a:pt x="161" y="104"/>
                    <a:pt x="161" y="105"/>
                    <a:pt x="161" y="106"/>
                  </a:cubicBezTo>
                  <a:cubicBezTo>
                    <a:pt x="160" y="107"/>
                    <a:pt x="159" y="107"/>
                    <a:pt x="158" y="107"/>
                  </a:cubicBezTo>
                  <a:cubicBezTo>
                    <a:pt x="142" y="99"/>
                    <a:pt x="127" y="92"/>
                    <a:pt x="114" y="79"/>
                  </a:cubicBezTo>
                  <a:cubicBezTo>
                    <a:pt x="112" y="78"/>
                    <a:pt x="111" y="77"/>
                    <a:pt x="110" y="75"/>
                  </a:cubicBezTo>
                  <a:cubicBezTo>
                    <a:pt x="110" y="75"/>
                    <a:pt x="110" y="76"/>
                    <a:pt x="109" y="76"/>
                  </a:cubicBezTo>
                  <a:cubicBezTo>
                    <a:pt x="109" y="76"/>
                    <a:pt x="108" y="77"/>
                    <a:pt x="108" y="77"/>
                  </a:cubicBezTo>
                  <a:cubicBezTo>
                    <a:pt x="109" y="78"/>
                    <a:pt x="111" y="80"/>
                    <a:pt x="112" y="82"/>
                  </a:cubicBezTo>
                  <a:cubicBezTo>
                    <a:pt x="118" y="85"/>
                    <a:pt x="123" y="88"/>
                    <a:pt x="127" y="92"/>
                  </a:cubicBezTo>
                  <a:cubicBezTo>
                    <a:pt x="130" y="96"/>
                    <a:pt x="132" y="99"/>
                    <a:pt x="135" y="103"/>
                  </a:cubicBezTo>
                  <a:cubicBezTo>
                    <a:pt x="139" y="106"/>
                    <a:pt x="144" y="108"/>
                    <a:pt x="148" y="111"/>
                  </a:cubicBezTo>
                  <a:cubicBezTo>
                    <a:pt x="148" y="111"/>
                    <a:pt x="148" y="111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4" y="111"/>
                    <a:pt x="140" y="109"/>
                    <a:pt x="137" y="108"/>
                  </a:cubicBezTo>
                  <a:cubicBezTo>
                    <a:pt x="137" y="109"/>
                    <a:pt x="136" y="110"/>
                    <a:pt x="136" y="110"/>
                  </a:cubicBezTo>
                  <a:cubicBezTo>
                    <a:pt x="135" y="111"/>
                    <a:pt x="134" y="112"/>
                    <a:pt x="133" y="112"/>
                  </a:cubicBezTo>
                  <a:cubicBezTo>
                    <a:pt x="135" y="113"/>
                    <a:pt x="135" y="113"/>
                    <a:pt x="135" y="113"/>
                  </a:cubicBezTo>
                  <a:cubicBezTo>
                    <a:pt x="135" y="114"/>
                    <a:pt x="135" y="114"/>
                    <a:pt x="135" y="115"/>
                  </a:cubicBezTo>
                  <a:cubicBezTo>
                    <a:pt x="134" y="115"/>
                    <a:pt x="134" y="115"/>
                    <a:pt x="133" y="115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2" y="106"/>
                    <a:pt x="119" y="104"/>
                    <a:pt x="115" y="101"/>
                  </a:cubicBezTo>
                  <a:cubicBezTo>
                    <a:pt x="115" y="102"/>
                    <a:pt x="115" y="103"/>
                    <a:pt x="114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6" y="105"/>
                    <a:pt x="116" y="105"/>
                    <a:pt x="116" y="105"/>
                  </a:cubicBezTo>
                  <a:cubicBezTo>
                    <a:pt x="127" y="111"/>
                    <a:pt x="137" y="117"/>
                    <a:pt x="146" y="125"/>
                  </a:cubicBezTo>
                  <a:cubicBezTo>
                    <a:pt x="146" y="125"/>
                    <a:pt x="146" y="126"/>
                    <a:pt x="146" y="126"/>
                  </a:cubicBezTo>
                  <a:cubicBezTo>
                    <a:pt x="146" y="126"/>
                    <a:pt x="146" y="126"/>
                    <a:pt x="145" y="126"/>
                  </a:cubicBezTo>
                  <a:cubicBezTo>
                    <a:pt x="143" y="123"/>
                    <a:pt x="140" y="121"/>
                    <a:pt x="137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6" y="120"/>
                    <a:pt x="136" y="119"/>
                    <a:pt x="136" y="119"/>
                  </a:cubicBezTo>
                  <a:cubicBezTo>
                    <a:pt x="136" y="119"/>
                    <a:pt x="136" y="119"/>
                    <a:pt x="137" y="119"/>
                  </a:cubicBezTo>
                  <a:cubicBezTo>
                    <a:pt x="131" y="115"/>
                    <a:pt x="125" y="111"/>
                    <a:pt x="119" y="108"/>
                  </a:cubicBezTo>
                  <a:cubicBezTo>
                    <a:pt x="124" y="112"/>
                    <a:pt x="129" y="116"/>
                    <a:pt x="133" y="120"/>
                  </a:cubicBezTo>
                  <a:cubicBezTo>
                    <a:pt x="134" y="120"/>
                    <a:pt x="135" y="120"/>
                    <a:pt x="135" y="121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1"/>
                    <a:pt x="135" y="121"/>
                    <a:pt x="135" y="121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2"/>
                    <a:pt x="135" y="123"/>
                    <a:pt x="134" y="124"/>
                  </a:cubicBezTo>
                  <a:cubicBezTo>
                    <a:pt x="134" y="125"/>
                    <a:pt x="132" y="126"/>
                    <a:pt x="131" y="125"/>
                  </a:cubicBezTo>
                  <a:cubicBezTo>
                    <a:pt x="129" y="123"/>
                    <a:pt x="126" y="121"/>
                    <a:pt x="123" y="119"/>
                  </a:cubicBezTo>
                  <a:cubicBezTo>
                    <a:pt x="122" y="118"/>
                    <a:pt x="122" y="118"/>
                    <a:pt x="122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5" y="122"/>
                    <a:pt x="128" y="126"/>
                    <a:pt x="132" y="129"/>
                  </a:cubicBezTo>
                  <a:cubicBezTo>
                    <a:pt x="132" y="130"/>
                    <a:pt x="132" y="130"/>
                    <a:pt x="132" y="131"/>
                  </a:cubicBezTo>
                  <a:cubicBezTo>
                    <a:pt x="131" y="131"/>
                    <a:pt x="131" y="131"/>
                    <a:pt x="130" y="131"/>
                  </a:cubicBezTo>
                  <a:cubicBezTo>
                    <a:pt x="122" y="126"/>
                    <a:pt x="115" y="122"/>
                    <a:pt x="107" y="116"/>
                  </a:cubicBezTo>
                  <a:cubicBezTo>
                    <a:pt x="104" y="116"/>
                    <a:pt x="100" y="116"/>
                    <a:pt x="97" y="115"/>
                  </a:cubicBezTo>
                  <a:cubicBezTo>
                    <a:pt x="97" y="115"/>
                    <a:pt x="97" y="116"/>
                    <a:pt x="97" y="116"/>
                  </a:cubicBezTo>
                  <a:cubicBezTo>
                    <a:pt x="105" y="122"/>
                    <a:pt x="115" y="123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30"/>
                    <a:pt x="122" y="129"/>
                  </a:cubicBezTo>
                  <a:cubicBezTo>
                    <a:pt x="118" y="127"/>
                    <a:pt x="114" y="126"/>
                    <a:pt x="109" y="124"/>
                  </a:cubicBezTo>
                  <a:cubicBezTo>
                    <a:pt x="106" y="122"/>
                    <a:pt x="102" y="121"/>
                    <a:pt x="99" y="119"/>
                  </a:cubicBezTo>
                  <a:cubicBezTo>
                    <a:pt x="105" y="124"/>
                    <a:pt x="111" y="126"/>
                    <a:pt x="118" y="130"/>
                  </a:cubicBezTo>
                  <a:cubicBezTo>
                    <a:pt x="118" y="130"/>
                    <a:pt x="118" y="131"/>
                    <a:pt x="118" y="131"/>
                  </a:cubicBezTo>
                  <a:cubicBezTo>
                    <a:pt x="118" y="131"/>
                    <a:pt x="118" y="131"/>
                    <a:pt x="119" y="131"/>
                  </a:cubicBezTo>
                  <a:cubicBezTo>
                    <a:pt x="120" y="131"/>
                    <a:pt x="121" y="131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1" y="132"/>
                  </a:cubicBezTo>
                  <a:close/>
                  <a:moveTo>
                    <a:pt x="49" y="27"/>
                  </a:moveTo>
                  <a:cubicBezTo>
                    <a:pt x="49" y="27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8" y="29"/>
                  </a:cubicBezTo>
                  <a:cubicBezTo>
                    <a:pt x="48" y="29"/>
                    <a:pt x="49" y="28"/>
                    <a:pt x="49" y="27"/>
                  </a:cubicBezTo>
                  <a:close/>
                  <a:moveTo>
                    <a:pt x="36" y="24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4"/>
                    <a:pt x="36" y="24"/>
                  </a:cubicBezTo>
                  <a:close/>
                  <a:moveTo>
                    <a:pt x="98" y="61"/>
                  </a:moveTo>
                  <a:cubicBezTo>
                    <a:pt x="95" y="58"/>
                    <a:pt x="93" y="55"/>
                    <a:pt x="91" y="52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5" y="56"/>
                    <a:pt x="96" y="58"/>
                    <a:pt x="98" y="61"/>
                  </a:cubicBezTo>
                  <a:close/>
                  <a:moveTo>
                    <a:pt x="49" y="16"/>
                  </a:moveTo>
                  <a:cubicBezTo>
                    <a:pt x="49" y="18"/>
                    <a:pt x="49" y="19"/>
                    <a:pt x="48" y="21"/>
                  </a:cubicBezTo>
                  <a:cubicBezTo>
                    <a:pt x="49" y="21"/>
                    <a:pt x="50" y="21"/>
                    <a:pt x="50" y="22"/>
                  </a:cubicBezTo>
                  <a:cubicBezTo>
                    <a:pt x="51" y="23"/>
                    <a:pt x="52" y="25"/>
                    <a:pt x="53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4" y="25"/>
                    <a:pt x="53" y="23"/>
                    <a:pt x="52" y="21"/>
                  </a:cubicBezTo>
                  <a:cubicBezTo>
                    <a:pt x="51" y="20"/>
                    <a:pt x="50" y="18"/>
                    <a:pt x="49" y="16"/>
                  </a:cubicBezTo>
                  <a:close/>
                  <a:moveTo>
                    <a:pt x="38" y="9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8" y="9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7" y="10"/>
                    <a:pt x="37" y="10"/>
                  </a:cubicBezTo>
                  <a:close/>
                  <a:moveTo>
                    <a:pt x="38" y="12"/>
                  </a:move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lose/>
                  <a:moveTo>
                    <a:pt x="17" y="34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17" y="34"/>
                    <a:pt x="17" y="34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363197" y="4417288"/>
            <a:ext cx="5465606" cy="1555647"/>
            <a:chOff x="3363197" y="4648314"/>
            <a:chExt cx="5465606" cy="1555647"/>
          </a:xfrm>
        </p:grpSpPr>
        <p:sp>
          <p:nvSpPr>
            <p:cNvPr id="5" name="TextBox 12"/>
            <p:cNvSpPr txBox="1"/>
            <p:nvPr/>
          </p:nvSpPr>
          <p:spPr>
            <a:xfrm>
              <a:off x="3363197" y="4648314"/>
              <a:ext cx="54656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Roboto" panose="02000000000000000000" pitchFamily="2" charset="0"/>
                  <a:cs typeface="Lato" panose="020F0502020204030203" pitchFamily="34" charset="0"/>
                </a:rPr>
                <a:t>Morimoto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10216" y="5926962"/>
              <a:ext cx="51475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 Light" panose="020B0403030403020204" pitchFamily="34" charset="0"/>
                  <a:cs typeface="Open Sans" panose="020B0606030504020204" pitchFamily="34" charset="0"/>
                </a:rPr>
                <a:t>MINIMAL PRESENTATION TEMPLATE</a:t>
              </a:r>
            </a:p>
          </p:txBody>
        </p:sp>
      </p:grp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A0A492AC-B8F1-495B-B333-6F89C0566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3869" y="795546"/>
            <a:ext cx="10384262" cy="344723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89672" y="106106"/>
            <a:ext cx="4800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Luxury bags make your life more pleasant, make you dream, give you confidence, and show your neighbors you're doing well.</a:t>
            </a:r>
          </a:p>
        </p:txBody>
      </p:sp>
      <p:sp>
        <p:nvSpPr>
          <p:cNvPr id="2" name="Rectangle 1"/>
          <p:cNvSpPr/>
          <p:nvPr/>
        </p:nvSpPr>
        <p:spPr>
          <a:xfrm rot="20763809">
            <a:off x="1542386" y="922320"/>
            <a:ext cx="3168202" cy="372498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373565">
            <a:off x="7397914" y="2849048"/>
            <a:ext cx="3168202" cy="36627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5"/>
          <p:cNvSpPr/>
          <p:nvPr/>
        </p:nvSpPr>
        <p:spPr bwMode="auto">
          <a:xfrm>
            <a:off x="4493290" y="223206"/>
            <a:ext cx="1769503" cy="1607811"/>
          </a:xfrm>
          <a:custGeom>
            <a:avLst/>
            <a:gdLst>
              <a:gd name="T0" fmla="*/ 624 w 1312"/>
              <a:gd name="T1" fmla="*/ 224 h 1192"/>
              <a:gd name="T2" fmla="*/ 1064 w 1312"/>
              <a:gd name="T3" fmla="*/ 264 h 1192"/>
              <a:gd name="T4" fmla="*/ 1248 w 1312"/>
              <a:gd name="T5" fmla="*/ 776 h 1192"/>
              <a:gd name="T6" fmla="*/ 856 w 1312"/>
              <a:gd name="T7" fmla="*/ 1176 h 1192"/>
              <a:gd name="T8" fmla="*/ 624 w 1312"/>
              <a:gd name="T9" fmla="*/ 224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2" h="1192">
                <a:moveTo>
                  <a:pt x="624" y="224"/>
                </a:moveTo>
                <a:cubicBezTo>
                  <a:pt x="624" y="224"/>
                  <a:pt x="904" y="0"/>
                  <a:pt x="1064" y="264"/>
                </a:cubicBezTo>
                <a:cubicBezTo>
                  <a:pt x="1224" y="528"/>
                  <a:pt x="1312" y="616"/>
                  <a:pt x="1248" y="776"/>
                </a:cubicBezTo>
                <a:cubicBezTo>
                  <a:pt x="1184" y="936"/>
                  <a:pt x="1120" y="1160"/>
                  <a:pt x="856" y="1176"/>
                </a:cubicBezTo>
                <a:cubicBezTo>
                  <a:pt x="592" y="1192"/>
                  <a:pt x="0" y="680"/>
                  <a:pt x="624" y="2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Freeform 15"/>
          <p:cNvSpPr/>
          <p:nvPr/>
        </p:nvSpPr>
        <p:spPr bwMode="auto">
          <a:xfrm>
            <a:off x="5643549" y="3163611"/>
            <a:ext cx="1769503" cy="1607811"/>
          </a:xfrm>
          <a:custGeom>
            <a:avLst/>
            <a:gdLst>
              <a:gd name="T0" fmla="*/ 624 w 1312"/>
              <a:gd name="T1" fmla="*/ 224 h 1192"/>
              <a:gd name="T2" fmla="*/ 1064 w 1312"/>
              <a:gd name="T3" fmla="*/ 264 h 1192"/>
              <a:gd name="T4" fmla="*/ 1248 w 1312"/>
              <a:gd name="T5" fmla="*/ 776 h 1192"/>
              <a:gd name="T6" fmla="*/ 856 w 1312"/>
              <a:gd name="T7" fmla="*/ 1176 h 1192"/>
              <a:gd name="T8" fmla="*/ 624 w 1312"/>
              <a:gd name="T9" fmla="*/ 224 h 1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2" h="1192">
                <a:moveTo>
                  <a:pt x="624" y="224"/>
                </a:moveTo>
                <a:cubicBezTo>
                  <a:pt x="624" y="224"/>
                  <a:pt x="904" y="0"/>
                  <a:pt x="1064" y="264"/>
                </a:cubicBezTo>
                <a:cubicBezTo>
                  <a:pt x="1224" y="528"/>
                  <a:pt x="1312" y="616"/>
                  <a:pt x="1248" y="776"/>
                </a:cubicBezTo>
                <a:cubicBezTo>
                  <a:pt x="1184" y="936"/>
                  <a:pt x="1120" y="1160"/>
                  <a:pt x="856" y="1176"/>
                </a:cubicBezTo>
                <a:cubicBezTo>
                  <a:pt x="592" y="1192"/>
                  <a:pt x="0" y="680"/>
                  <a:pt x="624" y="2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203127" y="3452155"/>
            <a:ext cx="9797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0" dirty="0">
                <a:solidFill>
                  <a:schemeClr val="bg2"/>
                </a:solidFill>
                <a:latin typeface="Garamond" panose="02020404030301010803" pitchFamily="18" charset="0"/>
                <a:ea typeface="Source Sans Pro" panose="020B0503030403020204" pitchFamily="34" charset="0"/>
              </a:rPr>
              <a:t>02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21302" y="541530"/>
            <a:ext cx="9797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0" dirty="0">
                <a:solidFill>
                  <a:schemeClr val="bg2"/>
                </a:solidFill>
                <a:latin typeface="Garamond" panose="02020404030301010803" pitchFamily="18" charset="0"/>
                <a:ea typeface="Source Sans Pro" panose="020B0503030403020204" pitchFamily="34" charset="0"/>
              </a:rPr>
              <a:t>01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03501" y="1633829"/>
            <a:ext cx="1121841" cy="1031024"/>
            <a:chOff x="-58737" y="22225"/>
            <a:chExt cx="6059487" cy="5568950"/>
          </a:xfrm>
          <a:solidFill>
            <a:schemeClr val="tx2"/>
          </a:solidFill>
        </p:grpSpPr>
        <p:sp>
          <p:nvSpPr>
            <p:cNvPr id="30" name="Freeform 19"/>
            <p:cNvSpPr/>
            <p:nvPr/>
          </p:nvSpPr>
          <p:spPr bwMode="auto">
            <a:xfrm>
              <a:off x="-58737" y="22225"/>
              <a:ext cx="6059487" cy="4783138"/>
            </a:xfrm>
            <a:custGeom>
              <a:avLst/>
              <a:gdLst>
                <a:gd name="T0" fmla="*/ 1491 w 1613"/>
                <a:gd name="T1" fmla="*/ 538 h 1273"/>
                <a:gd name="T2" fmla="*/ 1451 w 1613"/>
                <a:gd name="T3" fmla="*/ 635 h 1273"/>
                <a:gd name="T4" fmla="*/ 1394 w 1613"/>
                <a:gd name="T5" fmla="*/ 728 h 1273"/>
                <a:gd name="T6" fmla="*/ 1359 w 1613"/>
                <a:gd name="T7" fmla="*/ 779 h 1273"/>
                <a:gd name="T8" fmla="*/ 1341 w 1613"/>
                <a:gd name="T9" fmla="*/ 803 h 1273"/>
                <a:gd name="T10" fmla="*/ 1321 w 1613"/>
                <a:gd name="T11" fmla="*/ 827 h 1273"/>
                <a:gd name="T12" fmla="*/ 1307 w 1613"/>
                <a:gd name="T13" fmla="*/ 846 h 1273"/>
                <a:gd name="T14" fmla="*/ 1233 w 1613"/>
                <a:gd name="T15" fmla="*/ 916 h 1273"/>
                <a:gd name="T16" fmla="*/ 1199 w 1613"/>
                <a:gd name="T17" fmla="*/ 945 h 1273"/>
                <a:gd name="T18" fmla="*/ 989 w 1613"/>
                <a:gd name="T19" fmla="*/ 1075 h 1273"/>
                <a:gd name="T20" fmla="*/ 686 w 1613"/>
                <a:gd name="T21" fmla="*/ 1178 h 1273"/>
                <a:gd name="T22" fmla="*/ 630 w 1613"/>
                <a:gd name="T23" fmla="*/ 1190 h 1273"/>
                <a:gd name="T24" fmla="*/ 436 w 1613"/>
                <a:gd name="T25" fmla="*/ 1215 h 1273"/>
                <a:gd name="T26" fmla="*/ 355 w 1613"/>
                <a:gd name="T27" fmla="*/ 1236 h 1273"/>
                <a:gd name="T28" fmla="*/ 130 w 1613"/>
                <a:gd name="T29" fmla="*/ 1264 h 1273"/>
                <a:gd name="T30" fmla="*/ 49 w 1613"/>
                <a:gd name="T31" fmla="*/ 1271 h 1273"/>
                <a:gd name="T32" fmla="*/ 674 w 1613"/>
                <a:gd name="T33" fmla="*/ 1236 h 1273"/>
                <a:gd name="T34" fmla="*/ 805 w 1613"/>
                <a:gd name="T35" fmla="*/ 1208 h 1273"/>
                <a:gd name="T36" fmla="*/ 831 w 1613"/>
                <a:gd name="T37" fmla="*/ 1201 h 1273"/>
                <a:gd name="T38" fmla="*/ 883 w 1613"/>
                <a:gd name="T39" fmla="*/ 1186 h 1273"/>
                <a:gd name="T40" fmla="*/ 1150 w 1613"/>
                <a:gd name="T41" fmla="*/ 1065 h 1273"/>
                <a:gd name="T42" fmla="*/ 1285 w 1613"/>
                <a:gd name="T43" fmla="*/ 968 h 1273"/>
                <a:gd name="T44" fmla="*/ 1327 w 1613"/>
                <a:gd name="T45" fmla="*/ 929 h 1273"/>
                <a:gd name="T46" fmla="*/ 1354 w 1613"/>
                <a:gd name="T47" fmla="*/ 902 h 1273"/>
                <a:gd name="T48" fmla="*/ 1463 w 1613"/>
                <a:gd name="T49" fmla="*/ 761 h 1273"/>
                <a:gd name="T50" fmla="*/ 1541 w 1613"/>
                <a:gd name="T51" fmla="*/ 612 h 1273"/>
                <a:gd name="T52" fmla="*/ 1560 w 1613"/>
                <a:gd name="T53" fmla="*/ 562 h 1273"/>
                <a:gd name="T54" fmla="*/ 1613 w 1613"/>
                <a:gd name="T55" fmla="*/ 282 h 1273"/>
                <a:gd name="T56" fmla="*/ 1604 w 1613"/>
                <a:gd name="T57" fmla="*/ 197 h 1273"/>
                <a:gd name="T58" fmla="*/ 1597 w 1613"/>
                <a:gd name="T59" fmla="*/ 131 h 1273"/>
                <a:gd name="T60" fmla="*/ 1593 w 1613"/>
                <a:gd name="T61" fmla="*/ 107 h 1273"/>
                <a:gd name="T62" fmla="*/ 1585 w 1613"/>
                <a:gd name="T63" fmla="*/ 89 h 1273"/>
                <a:gd name="T64" fmla="*/ 1583 w 1613"/>
                <a:gd name="T65" fmla="*/ 117 h 1273"/>
                <a:gd name="T66" fmla="*/ 1574 w 1613"/>
                <a:gd name="T67" fmla="*/ 155 h 1273"/>
                <a:gd name="T68" fmla="*/ 1568 w 1613"/>
                <a:gd name="T69" fmla="*/ 105 h 1273"/>
                <a:gd name="T70" fmla="*/ 1573 w 1613"/>
                <a:gd name="T71" fmla="*/ 150 h 1273"/>
                <a:gd name="T72" fmla="*/ 1568 w 1613"/>
                <a:gd name="T73" fmla="*/ 117 h 1273"/>
                <a:gd name="T74" fmla="*/ 1564 w 1613"/>
                <a:gd name="T75" fmla="*/ 89 h 1273"/>
                <a:gd name="T76" fmla="*/ 1566 w 1613"/>
                <a:gd name="T77" fmla="*/ 124 h 1273"/>
                <a:gd name="T78" fmla="*/ 1566 w 1613"/>
                <a:gd name="T79" fmla="*/ 159 h 1273"/>
                <a:gd name="T80" fmla="*/ 1559 w 1613"/>
                <a:gd name="T81" fmla="*/ 88 h 1273"/>
                <a:gd name="T82" fmla="*/ 1555 w 1613"/>
                <a:gd name="T83" fmla="*/ 76 h 1273"/>
                <a:gd name="T84" fmla="*/ 1547 w 1613"/>
                <a:gd name="T85" fmla="*/ 49 h 1273"/>
                <a:gd name="T86" fmla="*/ 1545 w 1613"/>
                <a:gd name="T87" fmla="*/ 58 h 1273"/>
                <a:gd name="T88" fmla="*/ 1531 w 1613"/>
                <a:gd name="T89" fmla="*/ 0 h 1273"/>
                <a:gd name="T90" fmla="*/ 1540 w 1613"/>
                <a:gd name="T91" fmla="*/ 44 h 1273"/>
                <a:gd name="T92" fmla="*/ 1531 w 1613"/>
                <a:gd name="T93" fmla="*/ 11 h 1273"/>
                <a:gd name="T94" fmla="*/ 1531 w 1613"/>
                <a:gd name="T95" fmla="*/ 15 h 1273"/>
                <a:gd name="T96" fmla="*/ 1535 w 1613"/>
                <a:gd name="T97" fmla="*/ 62 h 1273"/>
                <a:gd name="T98" fmla="*/ 1537 w 1613"/>
                <a:gd name="T99" fmla="*/ 103 h 1273"/>
                <a:gd name="T100" fmla="*/ 1489 w 1613"/>
                <a:gd name="T101" fmla="*/ 53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3" h="1273">
                  <a:moveTo>
                    <a:pt x="1489" y="533"/>
                  </a:moveTo>
                  <a:cubicBezTo>
                    <a:pt x="1490" y="533"/>
                    <a:pt x="1494" y="527"/>
                    <a:pt x="1491" y="538"/>
                  </a:cubicBezTo>
                  <a:cubicBezTo>
                    <a:pt x="1480" y="573"/>
                    <a:pt x="1464" y="598"/>
                    <a:pt x="1449" y="632"/>
                  </a:cubicBezTo>
                  <a:cubicBezTo>
                    <a:pt x="1450" y="633"/>
                    <a:pt x="1450" y="634"/>
                    <a:pt x="1451" y="635"/>
                  </a:cubicBezTo>
                  <a:cubicBezTo>
                    <a:pt x="1437" y="660"/>
                    <a:pt x="1422" y="685"/>
                    <a:pt x="1405" y="710"/>
                  </a:cubicBezTo>
                  <a:cubicBezTo>
                    <a:pt x="1394" y="728"/>
                    <a:pt x="1394" y="728"/>
                    <a:pt x="1394" y="728"/>
                  </a:cubicBezTo>
                  <a:cubicBezTo>
                    <a:pt x="1391" y="734"/>
                    <a:pt x="1387" y="739"/>
                    <a:pt x="1383" y="745"/>
                  </a:cubicBezTo>
                  <a:cubicBezTo>
                    <a:pt x="1375" y="757"/>
                    <a:pt x="1367" y="767"/>
                    <a:pt x="1359" y="779"/>
                  </a:cubicBezTo>
                  <a:cubicBezTo>
                    <a:pt x="1347" y="795"/>
                    <a:pt x="1347" y="795"/>
                    <a:pt x="1347" y="795"/>
                  </a:cubicBezTo>
                  <a:cubicBezTo>
                    <a:pt x="1341" y="803"/>
                    <a:pt x="1341" y="803"/>
                    <a:pt x="1341" y="803"/>
                  </a:cubicBezTo>
                  <a:cubicBezTo>
                    <a:pt x="1334" y="811"/>
                    <a:pt x="1334" y="811"/>
                    <a:pt x="1334" y="811"/>
                  </a:cubicBezTo>
                  <a:cubicBezTo>
                    <a:pt x="1321" y="827"/>
                    <a:pt x="1321" y="827"/>
                    <a:pt x="1321" y="827"/>
                  </a:cubicBezTo>
                  <a:cubicBezTo>
                    <a:pt x="1308" y="842"/>
                    <a:pt x="1308" y="842"/>
                    <a:pt x="1308" y="842"/>
                  </a:cubicBezTo>
                  <a:cubicBezTo>
                    <a:pt x="1309" y="842"/>
                    <a:pt x="1310" y="842"/>
                    <a:pt x="1307" y="846"/>
                  </a:cubicBezTo>
                  <a:cubicBezTo>
                    <a:pt x="1292" y="863"/>
                    <a:pt x="1269" y="885"/>
                    <a:pt x="1244" y="906"/>
                  </a:cubicBezTo>
                  <a:cubicBezTo>
                    <a:pt x="1240" y="909"/>
                    <a:pt x="1237" y="913"/>
                    <a:pt x="1233" y="916"/>
                  </a:cubicBezTo>
                  <a:cubicBezTo>
                    <a:pt x="1231" y="919"/>
                    <a:pt x="1231" y="920"/>
                    <a:pt x="1231" y="921"/>
                  </a:cubicBezTo>
                  <a:cubicBezTo>
                    <a:pt x="1219" y="930"/>
                    <a:pt x="1208" y="938"/>
                    <a:pt x="1199" y="945"/>
                  </a:cubicBezTo>
                  <a:cubicBezTo>
                    <a:pt x="1167" y="970"/>
                    <a:pt x="1134" y="994"/>
                    <a:pt x="1099" y="1016"/>
                  </a:cubicBezTo>
                  <a:cubicBezTo>
                    <a:pt x="1064" y="1037"/>
                    <a:pt x="1027" y="1057"/>
                    <a:pt x="989" y="1075"/>
                  </a:cubicBezTo>
                  <a:cubicBezTo>
                    <a:pt x="913" y="1111"/>
                    <a:pt x="830" y="1141"/>
                    <a:pt x="742" y="1163"/>
                  </a:cubicBezTo>
                  <a:cubicBezTo>
                    <a:pt x="723" y="1169"/>
                    <a:pt x="704" y="1173"/>
                    <a:pt x="686" y="1178"/>
                  </a:cubicBezTo>
                  <a:cubicBezTo>
                    <a:pt x="677" y="1180"/>
                    <a:pt x="667" y="1182"/>
                    <a:pt x="658" y="1184"/>
                  </a:cubicBezTo>
                  <a:cubicBezTo>
                    <a:pt x="649" y="1186"/>
                    <a:pt x="639" y="1188"/>
                    <a:pt x="630" y="1190"/>
                  </a:cubicBezTo>
                  <a:cubicBezTo>
                    <a:pt x="576" y="1199"/>
                    <a:pt x="505" y="1205"/>
                    <a:pt x="451" y="1208"/>
                  </a:cubicBezTo>
                  <a:cubicBezTo>
                    <a:pt x="454" y="1210"/>
                    <a:pt x="447" y="1213"/>
                    <a:pt x="436" y="1215"/>
                  </a:cubicBezTo>
                  <a:cubicBezTo>
                    <a:pt x="426" y="1218"/>
                    <a:pt x="411" y="1220"/>
                    <a:pt x="397" y="1223"/>
                  </a:cubicBezTo>
                  <a:cubicBezTo>
                    <a:pt x="368" y="1228"/>
                    <a:pt x="342" y="1232"/>
                    <a:pt x="355" y="1236"/>
                  </a:cubicBezTo>
                  <a:cubicBezTo>
                    <a:pt x="319" y="1238"/>
                    <a:pt x="265" y="1239"/>
                    <a:pt x="262" y="1241"/>
                  </a:cubicBezTo>
                  <a:cubicBezTo>
                    <a:pt x="254" y="1249"/>
                    <a:pt x="226" y="1259"/>
                    <a:pt x="130" y="1264"/>
                  </a:cubicBezTo>
                  <a:cubicBezTo>
                    <a:pt x="92" y="1265"/>
                    <a:pt x="34" y="1261"/>
                    <a:pt x="21" y="1262"/>
                  </a:cubicBezTo>
                  <a:cubicBezTo>
                    <a:pt x="0" y="1265"/>
                    <a:pt x="70" y="1268"/>
                    <a:pt x="49" y="1271"/>
                  </a:cubicBezTo>
                  <a:cubicBezTo>
                    <a:pt x="188" y="1273"/>
                    <a:pt x="327" y="1273"/>
                    <a:pt x="466" y="1262"/>
                  </a:cubicBezTo>
                  <a:cubicBezTo>
                    <a:pt x="535" y="1257"/>
                    <a:pt x="605" y="1248"/>
                    <a:pt x="674" y="1236"/>
                  </a:cubicBezTo>
                  <a:cubicBezTo>
                    <a:pt x="709" y="1230"/>
                    <a:pt x="744" y="1223"/>
                    <a:pt x="779" y="1215"/>
                  </a:cubicBezTo>
                  <a:cubicBezTo>
                    <a:pt x="787" y="1213"/>
                    <a:pt x="796" y="1210"/>
                    <a:pt x="805" y="1208"/>
                  </a:cubicBezTo>
                  <a:cubicBezTo>
                    <a:pt x="818" y="1205"/>
                    <a:pt x="818" y="1205"/>
                    <a:pt x="818" y="1205"/>
                  </a:cubicBezTo>
                  <a:cubicBezTo>
                    <a:pt x="831" y="1201"/>
                    <a:pt x="831" y="1201"/>
                    <a:pt x="831" y="1201"/>
                  </a:cubicBezTo>
                  <a:cubicBezTo>
                    <a:pt x="839" y="1199"/>
                    <a:pt x="848" y="1197"/>
                    <a:pt x="857" y="1194"/>
                  </a:cubicBezTo>
                  <a:cubicBezTo>
                    <a:pt x="865" y="1192"/>
                    <a:pt x="874" y="1189"/>
                    <a:pt x="883" y="1186"/>
                  </a:cubicBezTo>
                  <a:cubicBezTo>
                    <a:pt x="906" y="1178"/>
                    <a:pt x="963" y="1159"/>
                    <a:pt x="1035" y="1126"/>
                  </a:cubicBezTo>
                  <a:cubicBezTo>
                    <a:pt x="1071" y="1110"/>
                    <a:pt x="1110" y="1089"/>
                    <a:pt x="1150" y="1065"/>
                  </a:cubicBezTo>
                  <a:cubicBezTo>
                    <a:pt x="1190" y="1040"/>
                    <a:pt x="1231" y="1012"/>
                    <a:pt x="1270" y="980"/>
                  </a:cubicBezTo>
                  <a:cubicBezTo>
                    <a:pt x="1275" y="976"/>
                    <a:pt x="1280" y="972"/>
                    <a:pt x="1285" y="968"/>
                  </a:cubicBezTo>
                  <a:cubicBezTo>
                    <a:pt x="1299" y="955"/>
                    <a:pt x="1299" y="955"/>
                    <a:pt x="1299" y="955"/>
                  </a:cubicBezTo>
                  <a:cubicBezTo>
                    <a:pt x="1309" y="947"/>
                    <a:pt x="1318" y="938"/>
                    <a:pt x="1327" y="929"/>
                  </a:cubicBezTo>
                  <a:cubicBezTo>
                    <a:pt x="1332" y="925"/>
                    <a:pt x="1336" y="920"/>
                    <a:pt x="1340" y="916"/>
                  </a:cubicBezTo>
                  <a:cubicBezTo>
                    <a:pt x="1345" y="911"/>
                    <a:pt x="1349" y="907"/>
                    <a:pt x="1354" y="902"/>
                  </a:cubicBezTo>
                  <a:cubicBezTo>
                    <a:pt x="1362" y="893"/>
                    <a:pt x="1371" y="884"/>
                    <a:pt x="1379" y="875"/>
                  </a:cubicBezTo>
                  <a:cubicBezTo>
                    <a:pt x="1411" y="837"/>
                    <a:pt x="1440" y="798"/>
                    <a:pt x="1463" y="761"/>
                  </a:cubicBezTo>
                  <a:cubicBezTo>
                    <a:pt x="1487" y="724"/>
                    <a:pt x="1506" y="688"/>
                    <a:pt x="1521" y="656"/>
                  </a:cubicBezTo>
                  <a:cubicBezTo>
                    <a:pt x="1529" y="640"/>
                    <a:pt x="1535" y="626"/>
                    <a:pt x="1541" y="612"/>
                  </a:cubicBezTo>
                  <a:cubicBezTo>
                    <a:pt x="1547" y="599"/>
                    <a:pt x="1551" y="587"/>
                    <a:pt x="1555" y="577"/>
                  </a:cubicBezTo>
                  <a:cubicBezTo>
                    <a:pt x="1557" y="572"/>
                    <a:pt x="1559" y="567"/>
                    <a:pt x="1560" y="562"/>
                  </a:cubicBezTo>
                  <a:cubicBezTo>
                    <a:pt x="1576" y="518"/>
                    <a:pt x="1590" y="468"/>
                    <a:pt x="1599" y="419"/>
                  </a:cubicBezTo>
                  <a:cubicBezTo>
                    <a:pt x="1608" y="369"/>
                    <a:pt x="1612" y="321"/>
                    <a:pt x="1613" y="282"/>
                  </a:cubicBezTo>
                  <a:cubicBezTo>
                    <a:pt x="1613" y="245"/>
                    <a:pt x="1610" y="208"/>
                    <a:pt x="1606" y="172"/>
                  </a:cubicBezTo>
                  <a:cubicBezTo>
                    <a:pt x="1606" y="181"/>
                    <a:pt x="1605" y="189"/>
                    <a:pt x="1604" y="197"/>
                  </a:cubicBezTo>
                  <a:cubicBezTo>
                    <a:pt x="1604" y="204"/>
                    <a:pt x="1603" y="212"/>
                    <a:pt x="1603" y="218"/>
                  </a:cubicBezTo>
                  <a:cubicBezTo>
                    <a:pt x="1602" y="181"/>
                    <a:pt x="1600" y="145"/>
                    <a:pt x="1597" y="131"/>
                  </a:cubicBezTo>
                  <a:cubicBezTo>
                    <a:pt x="1596" y="126"/>
                    <a:pt x="1595" y="121"/>
                    <a:pt x="1595" y="117"/>
                  </a:cubicBezTo>
                  <a:cubicBezTo>
                    <a:pt x="1594" y="113"/>
                    <a:pt x="1593" y="110"/>
                    <a:pt x="1593" y="107"/>
                  </a:cubicBezTo>
                  <a:cubicBezTo>
                    <a:pt x="1591" y="101"/>
                    <a:pt x="1590" y="96"/>
                    <a:pt x="1589" y="93"/>
                  </a:cubicBezTo>
                  <a:cubicBezTo>
                    <a:pt x="1587" y="87"/>
                    <a:pt x="1586" y="86"/>
                    <a:pt x="1585" y="89"/>
                  </a:cubicBezTo>
                  <a:cubicBezTo>
                    <a:pt x="1584" y="92"/>
                    <a:pt x="1584" y="98"/>
                    <a:pt x="1583" y="105"/>
                  </a:cubicBezTo>
                  <a:cubicBezTo>
                    <a:pt x="1583" y="109"/>
                    <a:pt x="1583" y="113"/>
                    <a:pt x="1583" y="117"/>
                  </a:cubicBezTo>
                  <a:cubicBezTo>
                    <a:pt x="1582" y="120"/>
                    <a:pt x="1582" y="124"/>
                    <a:pt x="1582" y="128"/>
                  </a:cubicBezTo>
                  <a:cubicBezTo>
                    <a:pt x="1581" y="150"/>
                    <a:pt x="1574" y="122"/>
                    <a:pt x="1574" y="155"/>
                  </a:cubicBezTo>
                  <a:cubicBezTo>
                    <a:pt x="1572" y="131"/>
                    <a:pt x="1571" y="119"/>
                    <a:pt x="1568" y="95"/>
                  </a:cubicBezTo>
                  <a:cubicBezTo>
                    <a:pt x="1567" y="95"/>
                    <a:pt x="1568" y="99"/>
                    <a:pt x="1568" y="105"/>
                  </a:cubicBezTo>
                  <a:cubicBezTo>
                    <a:pt x="1569" y="112"/>
                    <a:pt x="1571" y="121"/>
                    <a:pt x="1571" y="129"/>
                  </a:cubicBezTo>
                  <a:cubicBezTo>
                    <a:pt x="1572" y="137"/>
                    <a:pt x="1573" y="145"/>
                    <a:pt x="1573" y="150"/>
                  </a:cubicBezTo>
                  <a:cubicBezTo>
                    <a:pt x="1573" y="155"/>
                    <a:pt x="1573" y="156"/>
                    <a:pt x="1571" y="152"/>
                  </a:cubicBezTo>
                  <a:cubicBezTo>
                    <a:pt x="1571" y="141"/>
                    <a:pt x="1570" y="129"/>
                    <a:pt x="1568" y="117"/>
                  </a:cubicBezTo>
                  <a:cubicBezTo>
                    <a:pt x="1567" y="110"/>
                    <a:pt x="1566" y="104"/>
                    <a:pt x="1565" y="98"/>
                  </a:cubicBezTo>
                  <a:cubicBezTo>
                    <a:pt x="1565" y="95"/>
                    <a:pt x="1564" y="92"/>
                    <a:pt x="1564" y="89"/>
                  </a:cubicBezTo>
                  <a:cubicBezTo>
                    <a:pt x="1563" y="86"/>
                    <a:pt x="1563" y="83"/>
                    <a:pt x="1562" y="80"/>
                  </a:cubicBezTo>
                  <a:cubicBezTo>
                    <a:pt x="1562" y="85"/>
                    <a:pt x="1564" y="105"/>
                    <a:pt x="1566" y="124"/>
                  </a:cubicBezTo>
                  <a:cubicBezTo>
                    <a:pt x="1567" y="134"/>
                    <a:pt x="1567" y="143"/>
                    <a:pt x="1568" y="149"/>
                  </a:cubicBezTo>
                  <a:cubicBezTo>
                    <a:pt x="1568" y="156"/>
                    <a:pt x="1567" y="160"/>
                    <a:pt x="1566" y="159"/>
                  </a:cubicBezTo>
                  <a:cubicBezTo>
                    <a:pt x="1566" y="153"/>
                    <a:pt x="1565" y="136"/>
                    <a:pt x="1565" y="120"/>
                  </a:cubicBezTo>
                  <a:cubicBezTo>
                    <a:pt x="1563" y="105"/>
                    <a:pt x="1562" y="90"/>
                    <a:pt x="1559" y="88"/>
                  </a:cubicBezTo>
                  <a:cubicBezTo>
                    <a:pt x="1558" y="87"/>
                    <a:pt x="1561" y="111"/>
                    <a:pt x="1563" y="123"/>
                  </a:cubicBezTo>
                  <a:cubicBezTo>
                    <a:pt x="1560" y="105"/>
                    <a:pt x="1558" y="89"/>
                    <a:pt x="1555" y="76"/>
                  </a:cubicBezTo>
                  <a:cubicBezTo>
                    <a:pt x="1553" y="70"/>
                    <a:pt x="1552" y="64"/>
                    <a:pt x="1551" y="59"/>
                  </a:cubicBezTo>
                  <a:cubicBezTo>
                    <a:pt x="1550" y="55"/>
                    <a:pt x="1548" y="51"/>
                    <a:pt x="1547" y="49"/>
                  </a:cubicBezTo>
                  <a:cubicBezTo>
                    <a:pt x="1545" y="44"/>
                    <a:pt x="1544" y="43"/>
                    <a:pt x="1544" y="47"/>
                  </a:cubicBezTo>
                  <a:cubicBezTo>
                    <a:pt x="1544" y="50"/>
                    <a:pt x="1544" y="53"/>
                    <a:pt x="1545" y="58"/>
                  </a:cubicBezTo>
                  <a:cubicBezTo>
                    <a:pt x="1545" y="63"/>
                    <a:pt x="1545" y="70"/>
                    <a:pt x="1546" y="78"/>
                  </a:cubicBezTo>
                  <a:cubicBezTo>
                    <a:pt x="1543" y="56"/>
                    <a:pt x="1538" y="23"/>
                    <a:pt x="1531" y="0"/>
                  </a:cubicBezTo>
                  <a:cubicBezTo>
                    <a:pt x="1531" y="0"/>
                    <a:pt x="1531" y="0"/>
                    <a:pt x="1531" y="0"/>
                  </a:cubicBezTo>
                  <a:cubicBezTo>
                    <a:pt x="1534" y="12"/>
                    <a:pt x="1538" y="33"/>
                    <a:pt x="1540" y="44"/>
                  </a:cubicBezTo>
                  <a:cubicBezTo>
                    <a:pt x="1538" y="30"/>
                    <a:pt x="1534" y="17"/>
                    <a:pt x="1531" y="3"/>
                  </a:cubicBezTo>
                  <a:cubicBezTo>
                    <a:pt x="1531" y="6"/>
                    <a:pt x="1531" y="8"/>
                    <a:pt x="1531" y="11"/>
                  </a:cubicBezTo>
                  <a:cubicBezTo>
                    <a:pt x="1533" y="21"/>
                    <a:pt x="1535" y="31"/>
                    <a:pt x="1537" y="41"/>
                  </a:cubicBezTo>
                  <a:cubicBezTo>
                    <a:pt x="1535" y="32"/>
                    <a:pt x="1533" y="24"/>
                    <a:pt x="1531" y="15"/>
                  </a:cubicBezTo>
                  <a:cubicBezTo>
                    <a:pt x="1531" y="22"/>
                    <a:pt x="1532" y="29"/>
                    <a:pt x="1532" y="38"/>
                  </a:cubicBezTo>
                  <a:cubicBezTo>
                    <a:pt x="1533" y="46"/>
                    <a:pt x="1534" y="54"/>
                    <a:pt x="1535" y="62"/>
                  </a:cubicBezTo>
                  <a:cubicBezTo>
                    <a:pt x="1535" y="70"/>
                    <a:pt x="1536" y="77"/>
                    <a:pt x="1536" y="84"/>
                  </a:cubicBezTo>
                  <a:cubicBezTo>
                    <a:pt x="1537" y="91"/>
                    <a:pt x="1537" y="97"/>
                    <a:pt x="1537" y="103"/>
                  </a:cubicBezTo>
                  <a:cubicBezTo>
                    <a:pt x="1537" y="109"/>
                    <a:pt x="1538" y="114"/>
                    <a:pt x="1538" y="119"/>
                  </a:cubicBezTo>
                  <a:cubicBezTo>
                    <a:pt x="1553" y="258"/>
                    <a:pt x="1535" y="401"/>
                    <a:pt x="1489" y="5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331788" y="3486150"/>
              <a:ext cx="2009775" cy="2105025"/>
            </a:xfrm>
            <a:custGeom>
              <a:avLst/>
              <a:gdLst>
                <a:gd name="T0" fmla="*/ 52 w 535"/>
                <a:gd name="T1" fmla="*/ 146 h 560"/>
                <a:gd name="T2" fmla="*/ 31 w 535"/>
                <a:gd name="T3" fmla="*/ 178 h 560"/>
                <a:gd name="T4" fmla="*/ 28 w 535"/>
                <a:gd name="T5" fmla="*/ 192 h 560"/>
                <a:gd name="T6" fmla="*/ 9 w 535"/>
                <a:gd name="T7" fmla="*/ 233 h 560"/>
                <a:gd name="T8" fmla="*/ 5 w 535"/>
                <a:gd name="T9" fmla="*/ 324 h 560"/>
                <a:gd name="T10" fmla="*/ 24 w 535"/>
                <a:gd name="T11" fmla="*/ 371 h 560"/>
                <a:gd name="T12" fmla="*/ 32 w 535"/>
                <a:gd name="T13" fmla="*/ 379 h 560"/>
                <a:gd name="T14" fmla="*/ 127 w 535"/>
                <a:gd name="T15" fmla="*/ 478 h 560"/>
                <a:gd name="T16" fmla="*/ 285 w 535"/>
                <a:gd name="T17" fmla="*/ 544 h 560"/>
                <a:gd name="T18" fmla="*/ 370 w 535"/>
                <a:gd name="T19" fmla="*/ 555 h 560"/>
                <a:gd name="T20" fmla="*/ 403 w 535"/>
                <a:gd name="T21" fmla="*/ 546 h 560"/>
                <a:gd name="T22" fmla="*/ 444 w 535"/>
                <a:gd name="T23" fmla="*/ 535 h 560"/>
                <a:gd name="T24" fmla="*/ 463 w 535"/>
                <a:gd name="T25" fmla="*/ 518 h 560"/>
                <a:gd name="T26" fmla="*/ 493 w 535"/>
                <a:gd name="T27" fmla="*/ 505 h 560"/>
                <a:gd name="T28" fmla="*/ 517 w 535"/>
                <a:gd name="T29" fmla="*/ 499 h 560"/>
                <a:gd name="T30" fmla="*/ 533 w 535"/>
                <a:gd name="T31" fmla="*/ 491 h 560"/>
                <a:gd name="T32" fmla="*/ 521 w 535"/>
                <a:gd name="T33" fmla="*/ 489 h 560"/>
                <a:gd name="T34" fmla="*/ 287 w 535"/>
                <a:gd name="T35" fmla="*/ 488 h 560"/>
                <a:gd name="T36" fmla="*/ 162 w 535"/>
                <a:gd name="T37" fmla="*/ 422 h 560"/>
                <a:gd name="T38" fmla="*/ 110 w 535"/>
                <a:gd name="T39" fmla="*/ 368 h 560"/>
                <a:gd name="T40" fmla="*/ 77 w 535"/>
                <a:gd name="T41" fmla="*/ 302 h 560"/>
                <a:gd name="T42" fmla="*/ 88 w 535"/>
                <a:gd name="T43" fmla="*/ 236 h 560"/>
                <a:gd name="T44" fmla="*/ 104 w 535"/>
                <a:gd name="T45" fmla="*/ 202 h 560"/>
                <a:gd name="T46" fmla="*/ 114 w 535"/>
                <a:gd name="T47" fmla="*/ 185 h 560"/>
                <a:gd name="T48" fmla="*/ 190 w 535"/>
                <a:gd name="T49" fmla="*/ 97 h 560"/>
                <a:gd name="T50" fmla="*/ 213 w 535"/>
                <a:gd name="T51" fmla="*/ 76 h 560"/>
                <a:gd name="T52" fmla="*/ 213 w 535"/>
                <a:gd name="T53" fmla="*/ 71 h 560"/>
                <a:gd name="T54" fmla="*/ 238 w 535"/>
                <a:gd name="T55" fmla="*/ 50 h 560"/>
                <a:gd name="T56" fmla="*/ 205 w 535"/>
                <a:gd name="T57" fmla="*/ 45 h 560"/>
                <a:gd name="T58" fmla="*/ 229 w 535"/>
                <a:gd name="T59" fmla="*/ 34 h 560"/>
                <a:gd name="T60" fmla="*/ 205 w 535"/>
                <a:gd name="T61" fmla="*/ 43 h 560"/>
                <a:gd name="T62" fmla="*/ 215 w 535"/>
                <a:gd name="T63" fmla="*/ 34 h 560"/>
                <a:gd name="T64" fmla="*/ 216 w 535"/>
                <a:gd name="T65" fmla="*/ 33 h 560"/>
                <a:gd name="T66" fmla="*/ 215 w 535"/>
                <a:gd name="T67" fmla="*/ 31 h 560"/>
                <a:gd name="T68" fmla="*/ 245 w 535"/>
                <a:gd name="T69" fmla="*/ 14 h 560"/>
                <a:gd name="T70" fmla="*/ 248 w 535"/>
                <a:gd name="T71" fmla="*/ 7 h 560"/>
                <a:gd name="T72" fmla="*/ 266 w 535"/>
                <a:gd name="T73" fmla="*/ 2 h 560"/>
                <a:gd name="T74" fmla="*/ 264 w 535"/>
                <a:gd name="T75" fmla="*/ 2 h 560"/>
                <a:gd name="T76" fmla="*/ 246 w 535"/>
                <a:gd name="T77" fmla="*/ 4 h 560"/>
                <a:gd name="T78" fmla="*/ 247 w 535"/>
                <a:gd name="T79" fmla="*/ 0 h 560"/>
                <a:gd name="T80" fmla="*/ 207 w 535"/>
                <a:gd name="T81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560">
                  <a:moveTo>
                    <a:pt x="50" y="142"/>
                  </a:moveTo>
                  <a:cubicBezTo>
                    <a:pt x="51" y="143"/>
                    <a:pt x="54" y="141"/>
                    <a:pt x="52" y="146"/>
                  </a:cubicBezTo>
                  <a:cubicBezTo>
                    <a:pt x="48" y="154"/>
                    <a:pt x="43" y="161"/>
                    <a:pt x="38" y="167"/>
                  </a:cubicBezTo>
                  <a:cubicBezTo>
                    <a:pt x="36" y="171"/>
                    <a:pt x="33" y="174"/>
                    <a:pt x="31" y="178"/>
                  </a:cubicBezTo>
                  <a:cubicBezTo>
                    <a:pt x="29" y="182"/>
                    <a:pt x="27" y="185"/>
                    <a:pt x="26" y="190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4" y="198"/>
                    <a:pt x="21" y="205"/>
                    <a:pt x="18" y="211"/>
                  </a:cubicBezTo>
                  <a:cubicBezTo>
                    <a:pt x="14" y="218"/>
                    <a:pt x="11" y="225"/>
                    <a:pt x="9" y="233"/>
                  </a:cubicBezTo>
                  <a:cubicBezTo>
                    <a:pt x="5" y="247"/>
                    <a:pt x="2" y="261"/>
                    <a:pt x="1" y="277"/>
                  </a:cubicBezTo>
                  <a:cubicBezTo>
                    <a:pt x="0" y="292"/>
                    <a:pt x="2" y="309"/>
                    <a:pt x="5" y="324"/>
                  </a:cubicBezTo>
                  <a:cubicBezTo>
                    <a:pt x="6" y="323"/>
                    <a:pt x="7" y="323"/>
                    <a:pt x="8" y="326"/>
                  </a:cubicBezTo>
                  <a:cubicBezTo>
                    <a:pt x="11" y="339"/>
                    <a:pt x="17" y="356"/>
                    <a:pt x="24" y="371"/>
                  </a:cubicBezTo>
                  <a:cubicBezTo>
                    <a:pt x="26" y="373"/>
                    <a:pt x="27" y="375"/>
                    <a:pt x="28" y="378"/>
                  </a:cubicBezTo>
                  <a:cubicBezTo>
                    <a:pt x="30" y="379"/>
                    <a:pt x="31" y="379"/>
                    <a:pt x="32" y="379"/>
                  </a:cubicBezTo>
                  <a:cubicBezTo>
                    <a:pt x="35" y="386"/>
                    <a:pt x="39" y="391"/>
                    <a:pt x="42" y="397"/>
                  </a:cubicBezTo>
                  <a:cubicBezTo>
                    <a:pt x="66" y="428"/>
                    <a:pt x="95" y="455"/>
                    <a:pt x="127" y="478"/>
                  </a:cubicBezTo>
                  <a:cubicBezTo>
                    <a:pt x="160" y="500"/>
                    <a:pt x="196" y="518"/>
                    <a:pt x="235" y="532"/>
                  </a:cubicBezTo>
                  <a:cubicBezTo>
                    <a:pt x="252" y="536"/>
                    <a:pt x="269" y="540"/>
                    <a:pt x="285" y="544"/>
                  </a:cubicBezTo>
                  <a:cubicBezTo>
                    <a:pt x="309" y="550"/>
                    <a:pt x="339" y="557"/>
                    <a:pt x="363" y="560"/>
                  </a:cubicBezTo>
                  <a:cubicBezTo>
                    <a:pt x="362" y="558"/>
                    <a:pt x="365" y="556"/>
                    <a:pt x="370" y="555"/>
                  </a:cubicBezTo>
                  <a:cubicBezTo>
                    <a:pt x="375" y="553"/>
                    <a:pt x="381" y="552"/>
                    <a:pt x="388" y="550"/>
                  </a:cubicBezTo>
                  <a:cubicBezTo>
                    <a:pt x="394" y="549"/>
                    <a:pt x="400" y="548"/>
                    <a:pt x="403" y="546"/>
                  </a:cubicBezTo>
                  <a:cubicBezTo>
                    <a:pt x="407" y="544"/>
                    <a:pt x="408" y="542"/>
                    <a:pt x="406" y="539"/>
                  </a:cubicBezTo>
                  <a:cubicBezTo>
                    <a:pt x="421" y="540"/>
                    <a:pt x="443" y="538"/>
                    <a:pt x="444" y="535"/>
                  </a:cubicBezTo>
                  <a:cubicBezTo>
                    <a:pt x="446" y="531"/>
                    <a:pt x="449" y="527"/>
                    <a:pt x="456" y="522"/>
                  </a:cubicBezTo>
                  <a:cubicBezTo>
                    <a:pt x="458" y="521"/>
                    <a:pt x="460" y="520"/>
                    <a:pt x="463" y="518"/>
                  </a:cubicBezTo>
                  <a:cubicBezTo>
                    <a:pt x="465" y="517"/>
                    <a:pt x="468" y="516"/>
                    <a:pt x="471" y="514"/>
                  </a:cubicBezTo>
                  <a:cubicBezTo>
                    <a:pt x="477" y="512"/>
                    <a:pt x="484" y="509"/>
                    <a:pt x="493" y="505"/>
                  </a:cubicBezTo>
                  <a:cubicBezTo>
                    <a:pt x="496" y="504"/>
                    <a:pt x="500" y="503"/>
                    <a:pt x="505" y="502"/>
                  </a:cubicBezTo>
                  <a:cubicBezTo>
                    <a:pt x="509" y="501"/>
                    <a:pt x="513" y="500"/>
                    <a:pt x="517" y="499"/>
                  </a:cubicBezTo>
                  <a:cubicBezTo>
                    <a:pt x="525" y="497"/>
                    <a:pt x="531" y="495"/>
                    <a:pt x="533" y="493"/>
                  </a:cubicBezTo>
                  <a:cubicBezTo>
                    <a:pt x="535" y="492"/>
                    <a:pt x="535" y="491"/>
                    <a:pt x="533" y="491"/>
                  </a:cubicBezTo>
                  <a:cubicBezTo>
                    <a:pt x="532" y="491"/>
                    <a:pt x="529" y="491"/>
                    <a:pt x="527" y="491"/>
                  </a:cubicBezTo>
                  <a:cubicBezTo>
                    <a:pt x="522" y="492"/>
                    <a:pt x="517" y="492"/>
                    <a:pt x="521" y="489"/>
                  </a:cubicBezTo>
                  <a:cubicBezTo>
                    <a:pt x="470" y="506"/>
                    <a:pt x="417" y="511"/>
                    <a:pt x="365" y="505"/>
                  </a:cubicBezTo>
                  <a:cubicBezTo>
                    <a:pt x="338" y="502"/>
                    <a:pt x="312" y="497"/>
                    <a:pt x="287" y="488"/>
                  </a:cubicBezTo>
                  <a:cubicBezTo>
                    <a:pt x="261" y="480"/>
                    <a:pt x="237" y="469"/>
                    <a:pt x="213" y="455"/>
                  </a:cubicBezTo>
                  <a:cubicBezTo>
                    <a:pt x="205" y="452"/>
                    <a:pt x="185" y="441"/>
                    <a:pt x="162" y="422"/>
                  </a:cubicBezTo>
                  <a:cubicBezTo>
                    <a:pt x="151" y="413"/>
                    <a:pt x="138" y="402"/>
                    <a:pt x="127" y="389"/>
                  </a:cubicBezTo>
                  <a:cubicBezTo>
                    <a:pt x="121" y="382"/>
                    <a:pt x="115" y="375"/>
                    <a:pt x="110" y="368"/>
                  </a:cubicBezTo>
                  <a:cubicBezTo>
                    <a:pt x="104" y="361"/>
                    <a:pt x="99" y="353"/>
                    <a:pt x="94" y="346"/>
                  </a:cubicBezTo>
                  <a:cubicBezTo>
                    <a:pt x="85" y="331"/>
                    <a:pt x="79" y="316"/>
                    <a:pt x="77" y="302"/>
                  </a:cubicBezTo>
                  <a:cubicBezTo>
                    <a:pt x="75" y="288"/>
                    <a:pt x="77" y="272"/>
                    <a:pt x="81" y="258"/>
                  </a:cubicBezTo>
                  <a:cubicBezTo>
                    <a:pt x="83" y="250"/>
                    <a:pt x="85" y="243"/>
                    <a:pt x="88" y="236"/>
                  </a:cubicBezTo>
                  <a:cubicBezTo>
                    <a:pt x="90" y="230"/>
                    <a:pt x="93" y="223"/>
                    <a:pt x="96" y="218"/>
                  </a:cubicBezTo>
                  <a:cubicBezTo>
                    <a:pt x="99" y="212"/>
                    <a:pt x="101" y="207"/>
                    <a:pt x="104" y="202"/>
                  </a:cubicBezTo>
                  <a:cubicBezTo>
                    <a:pt x="107" y="197"/>
                    <a:pt x="109" y="194"/>
                    <a:pt x="111" y="190"/>
                  </a:cubicBezTo>
                  <a:cubicBezTo>
                    <a:pt x="112" y="188"/>
                    <a:pt x="113" y="187"/>
                    <a:pt x="114" y="185"/>
                  </a:cubicBezTo>
                  <a:cubicBezTo>
                    <a:pt x="133" y="156"/>
                    <a:pt x="161" y="125"/>
                    <a:pt x="183" y="105"/>
                  </a:cubicBezTo>
                  <a:cubicBezTo>
                    <a:pt x="185" y="103"/>
                    <a:pt x="187" y="100"/>
                    <a:pt x="190" y="97"/>
                  </a:cubicBezTo>
                  <a:cubicBezTo>
                    <a:pt x="192" y="95"/>
                    <a:pt x="195" y="93"/>
                    <a:pt x="197" y="90"/>
                  </a:cubicBezTo>
                  <a:cubicBezTo>
                    <a:pt x="202" y="85"/>
                    <a:pt x="208" y="81"/>
                    <a:pt x="213" y="76"/>
                  </a:cubicBezTo>
                  <a:cubicBezTo>
                    <a:pt x="207" y="78"/>
                    <a:pt x="201" y="80"/>
                    <a:pt x="196" y="81"/>
                  </a:cubicBezTo>
                  <a:cubicBezTo>
                    <a:pt x="202" y="77"/>
                    <a:pt x="208" y="74"/>
                    <a:pt x="213" y="71"/>
                  </a:cubicBezTo>
                  <a:cubicBezTo>
                    <a:pt x="219" y="68"/>
                    <a:pt x="223" y="65"/>
                    <a:pt x="225" y="63"/>
                  </a:cubicBezTo>
                  <a:cubicBezTo>
                    <a:pt x="238" y="55"/>
                    <a:pt x="240" y="51"/>
                    <a:pt x="238" y="50"/>
                  </a:cubicBezTo>
                  <a:cubicBezTo>
                    <a:pt x="235" y="49"/>
                    <a:pt x="227" y="49"/>
                    <a:pt x="220" y="49"/>
                  </a:cubicBezTo>
                  <a:cubicBezTo>
                    <a:pt x="210" y="51"/>
                    <a:pt x="219" y="41"/>
                    <a:pt x="205" y="45"/>
                  </a:cubicBezTo>
                  <a:cubicBezTo>
                    <a:pt x="210" y="43"/>
                    <a:pt x="214" y="41"/>
                    <a:pt x="217" y="40"/>
                  </a:cubicBezTo>
                  <a:cubicBezTo>
                    <a:pt x="221" y="38"/>
                    <a:pt x="224" y="36"/>
                    <a:pt x="229" y="34"/>
                  </a:cubicBezTo>
                  <a:cubicBezTo>
                    <a:pt x="229" y="33"/>
                    <a:pt x="222" y="36"/>
                    <a:pt x="215" y="40"/>
                  </a:cubicBezTo>
                  <a:cubicBezTo>
                    <a:pt x="209" y="43"/>
                    <a:pt x="203" y="46"/>
                    <a:pt x="205" y="43"/>
                  </a:cubicBezTo>
                  <a:cubicBezTo>
                    <a:pt x="215" y="39"/>
                    <a:pt x="224" y="33"/>
                    <a:pt x="234" y="28"/>
                  </a:cubicBezTo>
                  <a:cubicBezTo>
                    <a:pt x="232" y="27"/>
                    <a:pt x="223" y="31"/>
                    <a:pt x="215" y="34"/>
                  </a:cubicBezTo>
                  <a:cubicBezTo>
                    <a:pt x="207" y="38"/>
                    <a:pt x="200" y="41"/>
                    <a:pt x="200" y="39"/>
                  </a:cubicBezTo>
                  <a:cubicBezTo>
                    <a:pt x="203" y="38"/>
                    <a:pt x="210" y="35"/>
                    <a:pt x="216" y="33"/>
                  </a:cubicBezTo>
                  <a:cubicBezTo>
                    <a:pt x="223" y="30"/>
                    <a:pt x="229" y="28"/>
                    <a:pt x="229" y="26"/>
                  </a:cubicBezTo>
                  <a:cubicBezTo>
                    <a:pt x="229" y="25"/>
                    <a:pt x="219" y="29"/>
                    <a:pt x="215" y="31"/>
                  </a:cubicBezTo>
                  <a:cubicBezTo>
                    <a:pt x="222" y="27"/>
                    <a:pt x="228" y="24"/>
                    <a:pt x="234" y="21"/>
                  </a:cubicBezTo>
                  <a:cubicBezTo>
                    <a:pt x="239" y="18"/>
                    <a:pt x="243" y="16"/>
                    <a:pt x="245" y="14"/>
                  </a:cubicBezTo>
                  <a:cubicBezTo>
                    <a:pt x="249" y="11"/>
                    <a:pt x="245" y="10"/>
                    <a:pt x="230" y="13"/>
                  </a:cubicBezTo>
                  <a:cubicBezTo>
                    <a:pt x="235" y="11"/>
                    <a:pt x="241" y="9"/>
                    <a:pt x="248" y="7"/>
                  </a:cubicBezTo>
                  <a:cubicBezTo>
                    <a:pt x="254" y="6"/>
                    <a:pt x="260" y="4"/>
                    <a:pt x="266" y="2"/>
                  </a:cubicBezTo>
                  <a:cubicBezTo>
                    <a:pt x="266" y="2"/>
                    <a:pt x="266" y="2"/>
                    <a:pt x="266" y="2"/>
                  </a:cubicBezTo>
                  <a:cubicBezTo>
                    <a:pt x="260" y="4"/>
                    <a:pt x="251" y="6"/>
                    <a:pt x="246" y="7"/>
                  </a:cubicBezTo>
                  <a:cubicBezTo>
                    <a:pt x="252" y="5"/>
                    <a:pt x="258" y="4"/>
                    <a:pt x="264" y="2"/>
                  </a:cubicBezTo>
                  <a:cubicBezTo>
                    <a:pt x="263" y="1"/>
                    <a:pt x="262" y="1"/>
                    <a:pt x="260" y="1"/>
                  </a:cubicBezTo>
                  <a:cubicBezTo>
                    <a:pt x="256" y="2"/>
                    <a:pt x="251" y="3"/>
                    <a:pt x="246" y="4"/>
                  </a:cubicBezTo>
                  <a:cubicBezTo>
                    <a:pt x="250" y="3"/>
                    <a:pt x="254" y="2"/>
                    <a:pt x="258" y="1"/>
                  </a:cubicBezTo>
                  <a:cubicBezTo>
                    <a:pt x="255" y="0"/>
                    <a:pt x="251" y="0"/>
                    <a:pt x="247" y="0"/>
                  </a:cubicBezTo>
                  <a:cubicBezTo>
                    <a:pt x="239" y="1"/>
                    <a:pt x="231" y="3"/>
                    <a:pt x="224" y="4"/>
                  </a:cubicBezTo>
                  <a:cubicBezTo>
                    <a:pt x="217" y="5"/>
                    <a:pt x="211" y="7"/>
                    <a:pt x="207" y="8"/>
                  </a:cubicBezTo>
                  <a:cubicBezTo>
                    <a:pt x="144" y="36"/>
                    <a:pt x="88" y="83"/>
                    <a:pt x="5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6621961" y="5059966"/>
            <a:ext cx="1121841" cy="1031024"/>
            <a:chOff x="-58737" y="22225"/>
            <a:chExt cx="6059487" cy="5568950"/>
          </a:xfrm>
          <a:solidFill>
            <a:schemeClr val="tx2"/>
          </a:solidFill>
        </p:grpSpPr>
        <p:sp>
          <p:nvSpPr>
            <p:cNvPr id="34" name="Freeform 19"/>
            <p:cNvSpPr/>
            <p:nvPr/>
          </p:nvSpPr>
          <p:spPr bwMode="auto">
            <a:xfrm>
              <a:off x="-58737" y="22225"/>
              <a:ext cx="6059487" cy="4783138"/>
            </a:xfrm>
            <a:custGeom>
              <a:avLst/>
              <a:gdLst>
                <a:gd name="T0" fmla="*/ 1491 w 1613"/>
                <a:gd name="T1" fmla="*/ 538 h 1273"/>
                <a:gd name="T2" fmla="*/ 1451 w 1613"/>
                <a:gd name="T3" fmla="*/ 635 h 1273"/>
                <a:gd name="T4" fmla="*/ 1394 w 1613"/>
                <a:gd name="T5" fmla="*/ 728 h 1273"/>
                <a:gd name="T6" fmla="*/ 1359 w 1613"/>
                <a:gd name="T7" fmla="*/ 779 h 1273"/>
                <a:gd name="T8" fmla="*/ 1341 w 1613"/>
                <a:gd name="T9" fmla="*/ 803 h 1273"/>
                <a:gd name="T10" fmla="*/ 1321 w 1613"/>
                <a:gd name="T11" fmla="*/ 827 h 1273"/>
                <a:gd name="T12" fmla="*/ 1307 w 1613"/>
                <a:gd name="T13" fmla="*/ 846 h 1273"/>
                <a:gd name="T14" fmla="*/ 1233 w 1613"/>
                <a:gd name="T15" fmla="*/ 916 h 1273"/>
                <a:gd name="T16" fmla="*/ 1199 w 1613"/>
                <a:gd name="T17" fmla="*/ 945 h 1273"/>
                <a:gd name="T18" fmla="*/ 989 w 1613"/>
                <a:gd name="T19" fmla="*/ 1075 h 1273"/>
                <a:gd name="T20" fmla="*/ 686 w 1613"/>
                <a:gd name="T21" fmla="*/ 1178 h 1273"/>
                <a:gd name="T22" fmla="*/ 630 w 1613"/>
                <a:gd name="T23" fmla="*/ 1190 h 1273"/>
                <a:gd name="T24" fmla="*/ 436 w 1613"/>
                <a:gd name="T25" fmla="*/ 1215 h 1273"/>
                <a:gd name="T26" fmla="*/ 355 w 1613"/>
                <a:gd name="T27" fmla="*/ 1236 h 1273"/>
                <a:gd name="T28" fmla="*/ 130 w 1613"/>
                <a:gd name="T29" fmla="*/ 1264 h 1273"/>
                <a:gd name="T30" fmla="*/ 49 w 1613"/>
                <a:gd name="T31" fmla="*/ 1271 h 1273"/>
                <a:gd name="T32" fmla="*/ 674 w 1613"/>
                <a:gd name="T33" fmla="*/ 1236 h 1273"/>
                <a:gd name="T34" fmla="*/ 805 w 1613"/>
                <a:gd name="T35" fmla="*/ 1208 h 1273"/>
                <a:gd name="T36" fmla="*/ 831 w 1613"/>
                <a:gd name="T37" fmla="*/ 1201 h 1273"/>
                <a:gd name="T38" fmla="*/ 883 w 1613"/>
                <a:gd name="T39" fmla="*/ 1186 h 1273"/>
                <a:gd name="T40" fmla="*/ 1150 w 1613"/>
                <a:gd name="T41" fmla="*/ 1065 h 1273"/>
                <a:gd name="T42" fmla="*/ 1285 w 1613"/>
                <a:gd name="T43" fmla="*/ 968 h 1273"/>
                <a:gd name="T44" fmla="*/ 1327 w 1613"/>
                <a:gd name="T45" fmla="*/ 929 h 1273"/>
                <a:gd name="T46" fmla="*/ 1354 w 1613"/>
                <a:gd name="T47" fmla="*/ 902 h 1273"/>
                <a:gd name="T48" fmla="*/ 1463 w 1613"/>
                <a:gd name="T49" fmla="*/ 761 h 1273"/>
                <a:gd name="T50" fmla="*/ 1541 w 1613"/>
                <a:gd name="T51" fmla="*/ 612 h 1273"/>
                <a:gd name="T52" fmla="*/ 1560 w 1613"/>
                <a:gd name="T53" fmla="*/ 562 h 1273"/>
                <a:gd name="T54" fmla="*/ 1613 w 1613"/>
                <a:gd name="T55" fmla="*/ 282 h 1273"/>
                <a:gd name="T56" fmla="*/ 1604 w 1613"/>
                <a:gd name="T57" fmla="*/ 197 h 1273"/>
                <a:gd name="T58" fmla="*/ 1597 w 1613"/>
                <a:gd name="T59" fmla="*/ 131 h 1273"/>
                <a:gd name="T60" fmla="*/ 1593 w 1613"/>
                <a:gd name="T61" fmla="*/ 107 h 1273"/>
                <a:gd name="T62" fmla="*/ 1585 w 1613"/>
                <a:gd name="T63" fmla="*/ 89 h 1273"/>
                <a:gd name="T64" fmla="*/ 1583 w 1613"/>
                <a:gd name="T65" fmla="*/ 117 h 1273"/>
                <a:gd name="T66" fmla="*/ 1574 w 1613"/>
                <a:gd name="T67" fmla="*/ 155 h 1273"/>
                <a:gd name="T68" fmla="*/ 1568 w 1613"/>
                <a:gd name="T69" fmla="*/ 105 h 1273"/>
                <a:gd name="T70" fmla="*/ 1573 w 1613"/>
                <a:gd name="T71" fmla="*/ 150 h 1273"/>
                <a:gd name="T72" fmla="*/ 1568 w 1613"/>
                <a:gd name="T73" fmla="*/ 117 h 1273"/>
                <a:gd name="T74" fmla="*/ 1564 w 1613"/>
                <a:gd name="T75" fmla="*/ 89 h 1273"/>
                <a:gd name="T76" fmla="*/ 1566 w 1613"/>
                <a:gd name="T77" fmla="*/ 124 h 1273"/>
                <a:gd name="T78" fmla="*/ 1566 w 1613"/>
                <a:gd name="T79" fmla="*/ 159 h 1273"/>
                <a:gd name="T80" fmla="*/ 1559 w 1613"/>
                <a:gd name="T81" fmla="*/ 88 h 1273"/>
                <a:gd name="T82" fmla="*/ 1555 w 1613"/>
                <a:gd name="T83" fmla="*/ 76 h 1273"/>
                <a:gd name="T84" fmla="*/ 1547 w 1613"/>
                <a:gd name="T85" fmla="*/ 49 h 1273"/>
                <a:gd name="T86" fmla="*/ 1545 w 1613"/>
                <a:gd name="T87" fmla="*/ 58 h 1273"/>
                <a:gd name="T88" fmla="*/ 1531 w 1613"/>
                <a:gd name="T89" fmla="*/ 0 h 1273"/>
                <a:gd name="T90" fmla="*/ 1540 w 1613"/>
                <a:gd name="T91" fmla="*/ 44 h 1273"/>
                <a:gd name="T92" fmla="*/ 1531 w 1613"/>
                <a:gd name="T93" fmla="*/ 11 h 1273"/>
                <a:gd name="T94" fmla="*/ 1531 w 1613"/>
                <a:gd name="T95" fmla="*/ 15 h 1273"/>
                <a:gd name="T96" fmla="*/ 1535 w 1613"/>
                <a:gd name="T97" fmla="*/ 62 h 1273"/>
                <a:gd name="T98" fmla="*/ 1537 w 1613"/>
                <a:gd name="T99" fmla="*/ 103 h 1273"/>
                <a:gd name="T100" fmla="*/ 1489 w 1613"/>
                <a:gd name="T101" fmla="*/ 533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3" h="1273">
                  <a:moveTo>
                    <a:pt x="1489" y="533"/>
                  </a:moveTo>
                  <a:cubicBezTo>
                    <a:pt x="1490" y="533"/>
                    <a:pt x="1494" y="527"/>
                    <a:pt x="1491" y="538"/>
                  </a:cubicBezTo>
                  <a:cubicBezTo>
                    <a:pt x="1480" y="573"/>
                    <a:pt x="1464" y="598"/>
                    <a:pt x="1449" y="632"/>
                  </a:cubicBezTo>
                  <a:cubicBezTo>
                    <a:pt x="1450" y="633"/>
                    <a:pt x="1450" y="634"/>
                    <a:pt x="1451" y="635"/>
                  </a:cubicBezTo>
                  <a:cubicBezTo>
                    <a:pt x="1437" y="660"/>
                    <a:pt x="1422" y="685"/>
                    <a:pt x="1405" y="710"/>
                  </a:cubicBezTo>
                  <a:cubicBezTo>
                    <a:pt x="1394" y="728"/>
                    <a:pt x="1394" y="728"/>
                    <a:pt x="1394" y="728"/>
                  </a:cubicBezTo>
                  <a:cubicBezTo>
                    <a:pt x="1391" y="734"/>
                    <a:pt x="1387" y="739"/>
                    <a:pt x="1383" y="745"/>
                  </a:cubicBezTo>
                  <a:cubicBezTo>
                    <a:pt x="1375" y="757"/>
                    <a:pt x="1367" y="767"/>
                    <a:pt x="1359" y="779"/>
                  </a:cubicBezTo>
                  <a:cubicBezTo>
                    <a:pt x="1347" y="795"/>
                    <a:pt x="1347" y="795"/>
                    <a:pt x="1347" y="795"/>
                  </a:cubicBezTo>
                  <a:cubicBezTo>
                    <a:pt x="1341" y="803"/>
                    <a:pt x="1341" y="803"/>
                    <a:pt x="1341" y="803"/>
                  </a:cubicBezTo>
                  <a:cubicBezTo>
                    <a:pt x="1334" y="811"/>
                    <a:pt x="1334" y="811"/>
                    <a:pt x="1334" y="811"/>
                  </a:cubicBezTo>
                  <a:cubicBezTo>
                    <a:pt x="1321" y="827"/>
                    <a:pt x="1321" y="827"/>
                    <a:pt x="1321" y="827"/>
                  </a:cubicBezTo>
                  <a:cubicBezTo>
                    <a:pt x="1308" y="842"/>
                    <a:pt x="1308" y="842"/>
                    <a:pt x="1308" y="842"/>
                  </a:cubicBezTo>
                  <a:cubicBezTo>
                    <a:pt x="1309" y="842"/>
                    <a:pt x="1310" y="842"/>
                    <a:pt x="1307" y="846"/>
                  </a:cubicBezTo>
                  <a:cubicBezTo>
                    <a:pt x="1292" y="863"/>
                    <a:pt x="1269" y="885"/>
                    <a:pt x="1244" y="906"/>
                  </a:cubicBezTo>
                  <a:cubicBezTo>
                    <a:pt x="1240" y="909"/>
                    <a:pt x="1237" y="913"/>
                    <a:pt x="1233" y="916"/>
                  </a:cubicBezTo>
                  <a:cubicBezTo>
                    <a:pt x="1231" y="919"/>
                    <a:pt x="1231" y="920"/>
                    <a:pt x="1231" y="921"/>
                  </a:cubicBezTo>
                  <a:cubicBezTo>
                    <a:pt x="1219" y="930"/>
                    <a:pt x="1208" y="938"/>
                    <a:pt x="1199" y="945"/>
                  </a:cubicBezTo>
                  <a:cubicBezTo>
                    <a:pt x="1167" y="970"/>
                    <a:pt x="1134" y="994"/>
                    <a:pt x="1099" y="1016"/>
                  </a:cubicBezTo>
                  <a:cubicBezTo>
                    <a:pt x="1064" y="1037"/>
                    <a:pt x="1027" y="1057"/>
                    <a:pt x="989" y="1075"/>
                  </a:cubicBezTo>
                  <a:cubicBezTo>
                    <a:pt x="913" y="1111"/>
                    <a:pt x="830" y="1141"/>
                    <a:pt x="742" y="1163"/>
                  </a:cubicBezTo>
                  <a:cubicBezTo>
                    <a:pt x="723" y="1169"/>
                    <a:pt x="704" y="1173"/>
                    <a:pt x="686" y="1178"/>
                  </a:cubicBezTo>
                  <a:cubicBezTo>
                    <a:pt x="677" y="1180"/>
                    <a:pt x="667" y="1182"/>
                    <a:pt x="658" y="1184"/>
                  </a:cubicBezTo>
                  <a:cubicBezTo>
                    <a:pt x="649" y="1186"/>
                    <a:pt x="639" y="1188"/>
                    <a:pt x="630" y="1190"/>
                  </a:cubicBezTo>
                  <a:cubicBezTo>
                    <a:pt x="576" y="1199"/>
                    <a:pt x="505" y="1205"/>
                    <a:pt x="451" y="1208"/>
                  </a:cubicBezTo>
                  <a:cubicBezTo>
                    <a:pt x="454" y="1210"/>
                    <a:pt x="447" y="1213"/>
                    <a:pt x="436" y="1215"/>
                  </a:cubicBezTo>
                  <a:cubicBezTo>
                    <a:pt x="426" y="1218"/>
                    <a:pt x="411" y="1220"/>
                    <a:pt x="397" y="1223"/>
                  </a:cubicBezTo>
                  <a:cubicBezTo>
                    <a:pt x="368" y="1228"/>
                    <a:pt x="342" y="1232"/>
                    <a:pt x="355" y="1236"/>
                  </a:cubicBezTo>
                  <a:cubicBezTo>
                    <a:pt x="319" y="1238"/>
                    <a:pt x="265" y="1239"/>
                    <a:pt x="262" y="1241"/>
                  </a:cubicBezTo>
                  <a:cubicBezTo>
                    <a:pt x="254" y="1249"/>
                    <a:pt x="226" y="1259"/>
                    <a:pt x="130" y="1264"/>
                  </a:cubicBezTo>
                  <a:cubicBezTo>
                    <a:pt x="92" y="1265"/>
                    <a:pt x="34" y="1261"/>
                    <a:pt x="21" y="1262"/>
                  </a:cubicBezTo>
                  <a:cubicBezTo>
                    <a:pt x="0" y="1265"/>
                    <a:pt x="70" y="1268"/>
                    <a:pt x="49" y="1271"/>
                  </a:cubicBezTo>
                  <a:cubicBezTo>
                    <a:pt x="188" y="1273"/>
                    <a:pt x="327" y="1273"/>
                    <a:pt x="466" y="1262"/>
                  </a:cubicBezTo>
                  <a:cubicBezTo>
                    <a:pt x="535" y="1257"/>
                    <a:pt x="605" y="1248"/>
                    <a:pt x="674" y="1236"/>
                  </a:cubicBezTo>
                  <a:cubicBezTo>
                    <a:pt x="709" y="1230"/>
                    <a:pt x="744" y="1223"/>
                    <a:pt x="779" y="1215"/>
                  </a:cubicBezTo>
                  <a:cubicBezTo>
                    <a:pt x="787" y="1213"/>
                    <a:pt x="796" y="1210"/>
                    <a:pt x="805" y="1208"/>
                  </a:cubicBezTo>
                  <a:cubicBezTo>
                    <a:pt x="818" y="1205"/>
                    <a:pt x="818" y="1205"/>
                    <a:pt x="818" y="1205"/>
                  </a:cubicBezTo>
                  <a:cubicBezTo>
                    <a:pt x="831" y="1201"/>
                    <a:pt x="831" y="1201"/>
                    <a:pt x="831" y="1201"/>
                  </a:cubicBezTo>
                  <a:cubicBezTo>
                    <a:pt x="839" y="1199"/>
                    <a:pt x="848" y="1197"/>
                    <a:pt x="857" y="1194"/>
                  </a:cubicBezTo>
                  <a:cubicBezTo>
                    <a:pt x="865" y="1192"/>
                    <a:pt x="874" y="1189"/>
                    <a:pt x="883" y="1186"/>
                  </a:cubicBezTo>
                  <a:cubicBezTo>
                    <a:pt x="906" y="1178"/>
                    <a:pt x="963" y="1159"/>
                    <a:pt x="1035" y="1126"/>
                  </a:cubicBezTo>
                  <a:cubicBezTo>
                    <a:pt x="1071" y="1110"/>
                    <a:pt x="1110" y="1089"/>
                    <a:pt x="1150" y="1065"/>
                  </a:cubicBezTo>
                  <a:cubicBezTo>
                    <a:pt x="1190" y="1040"/>
                    <a:pt x="1231" y="1012"/>
                    <a:pt x="1270" y="980"/>
                  </a:cubicBezTo>
                  <a:cubicBezTo>
                    <a:pt x="1275" y="976"/>
                    <a:pt x="1280" y="972"/>
                    <a:pt x="1285" y="968"/>
                  </a:cubicBezTo>
                  <a:cubicBezTo>
                    <a:pt x="1299" y="955"/>
                    <a:pt x="1299" y="955"/>
                    <a:pt x="1299" y="955"/>
                  </a:cubicBezTo>
                  <a:cubicBezTo>
                    <a:pt x="1309" y="947"/>
                    <a:pt x="1318" y="938"/>
                    <a:pt x="1327" y="929"/>
                  </a:cubicBezTo>
                  <a:cubicBezTo>
                    <a:pt x="1332" y="925"/>
                    <a:pt x="1336" y="920"/>
                    <a:pt x="1340" y="916"/>
                  </a:cubicBezTo>
                  <a:cubicBezTo>
                    <a:pt x="1345" y="911"/>
                    <a:pt x="1349" y="907"/>
                    <a:pt x="1354" y="902"/>
                  </a:cubicBezTo>
                  <a:cubicBezTo>
                    <a:pt x="1362" y="893"/>
                    <a:pt x="1371" y="884"/>
                    <a:pt x="1379" y="875"/>
                  </a:cubicBezTo>
                  <a:cubicBezTo>
                    <a:pt x="1411" y="837"/>
                    <a:pt x="1440" y="798"/>
                    <a:pt x="1463" y="761"/>
                  </a:cubicBezTo>
                  <a:cubicBezTo>
                    <a:pt x="1487" y="724"/>
                    <a:pt x="1506" y="688"/>
                    <a:pt x="1521" y="656"/>
                  </a:cubicBezTo>
                  <a:cubicBezTo>
                    <a:pt x="1529" y="640"/>
                    <a:pt x="1535" y="626"/>
                    <a:pt x="1541" y="612"/>
                  </a:cubicBezTo>
                  <a:cubicBezTo>
                    <a:pt x="1547" y="599"/>
                    <a:pt x="1551" y="587"/>
                    <a:pt x="1555" y="577"/>
                  </a:cubicBezTo>
                  <a:cubicBezTo>
                    <a:pt x="1557" y="572"/>
                    <a:pt x="1559" y="567"/>
                    <a:pt x="1560" y="562"/>
                  </a:cubicBezTo>
                  <a:cubicBezTo>
                    <a:pt x="1576" y="518"/>
                    <a:pt x="1590" y="468"/>
                    <a:pt x="1599" y="419"/>
                  </a:cubicBezTo>
                  <a:cubicBezTo>
                    <a:pt x="1608" y="369"/>
                    <a:pt x="1612" y="321"/>
                    <a:pt x="1613" y="282"/>
                  </a:cubicBezTo>
                  <a:cubicBezTo>
                    <a:pt x="1613" y="245"/>
                    <a:pt x="1610" y="208"/>
                    <a:pt x="1606" y="172"/>
                  </a:cubicBezTo>
                  <a:cubicBezTo>
                    <a:pt x="1606" y="181"/>
                    <a:pt x="1605" y="189"/>
                    <a:pt x="1604" y="197"/>
                  </a:cubicBezTo>
                  <a:cubicBezTo>
                    <a:pt x="1604" y="204"/>
                    <a:pt x="1603" y="212"/>
                    <a:pt x="1603" y="218"/>
                  </a:cubicBezTo>
                  <a:cubicBezTo>
                    <a:pt x="1602" y="181"/>
                    <a:pt x="1600" y="145"/>
                    <a:pt x="1597" y="131"/>
                  </a:cubicBezTo>
                  <a:cubicBezTo>
                    <a:pt x="1596" y="126"/>
                    <a:pt x="1595" y="121"/>
                    <a:pt x="1595" y="117"/>
                  </a:cubicBezTo>
                  <a:cubicBezTo>
                    <a:pt x="1594" y="113"/>
                    <a:pt x="1593" y="110"/>
                    <a:pt x="1593" y="107"/>
                  </a:cubicBezTo>
                  <a:cubicBezTo>
                    <a:pt x="1591" y="101"/>
                    <a:pt x="1590" y="96"/>
                    <a:pt x="1589" y="93"/>
                  </a:cubicBezTo>
                  <a:cubicBezTo>
                    <a:pt x="1587" y="87"/>
                    <a:pt x="1586" y="86"/>
                    <a:pt x="1585" y="89"/>
                  </a:cubicBezTo>
                  <a:cubicBezTo>
                    <a:pt x="1584" y="92"/>
                    <a:pt x="1584" y="98"/>
                    <a:pt x="1583" y="105"/>
                  </a:cubicBezTo>
                  <a:cubicBezTo>
                    <a:pt x="1583" y="109"/>
                    <a:pt x="1583" y="113"/>
                    <a:pt x="1583" y="117"/>
                  </a:cubicBezTo>
                  <a:cubicBezTo>
                    <a:pt x="1582" y="120"/>
                    <a:pt x="1582" y="124"/>
                    <a:pt x="1582" y="128"/>
                  </a:cubicBezTo>
                  <a:cubicBezTo>
                    <a:pt x="1581" y="150"/>
                    <a:pt x="1574" y="122"/>
                    <a:pt x="1574" y="155"/>
                  </a:cubicBezTo>
                  <a:cubicBezTo>
                    <a:pt x="1572" y="131"/>
                    <a:pt x="1571" y="119"/>
                    <a:pt x="1568" y="95"/>
                  </a:cubicBezTo>
                  <a:cubicBezTo>
                    <a:pt x="1567" y="95"/>
                    <a:pt x="1568" y="99"/>
                    <a:pt x="1568" y="105"/>
                  </a:cubicBezTo>
                  <a:cubicBezTo>
                    <a:pt x="1569" y="112"/>
                    <a:pt x="1571" y="121"/>
                    <a:pt x="1571" y="129"/>
                  </a:cubicBezTo>
                  <a:cubicBezTo>
                    <a:pt x="1572" y="137"/>
                    <a:pt x="1573" y="145"/>
                    <a:pt x="1573" y="150"/>
                  </a:cubicBezTo>
                  <a:cubicBezTo>
                    <a:pt x="1573" y="155"/>
                    <a:pt x="1573" y="156"/>
                    <a:pt x="1571" y="152"/>
                  </a:cubicBezTo>
                  <a:cubicBezTo>
                    <a:pt x="1571" y="141"/>
                    <a:pt x="1570" y="129"/>
                    <a:pt x="1568" y="117"/>
                  </a:cubicBezTo>
                  <a:cubicBezTo>
                    <a:pt x="1567" y="110"/>
                    <a:pt x="1566" y="104"/>
                    <a:pt x="1565" y="98"/>
                  </a:cubicBezTo>
                  <a:cubicBezTo>
                    <a:pt x="1565" y="95"/>
                    <a:pt x="1564" y="92"/>
                    <a:pt x="1564" y="89"/>
                  </a:cubicBezTo>
                  <a:cubicBezTo>
                    <a:pt x="1563" y="86"/>
                    <a:pt x="1563" y="83"/>
                    <a:pt x="1562" y="80"/>
                  </a:cubicBezTo>
                  <a:cubicBezTo>
                    <a:pt x="1562" y="85"/>
                    <a:pt x="1564" y="105"/>
                    <a:pt x="1566" y="124"/>
                  </a:cubicBezTo>
                  <a:cubicBezTo>
                    <a:pt x="1567" y="134"/>
                    <a:pt x="1567" y="143"/>
                    <a:pt x="1568" y="149"/>
                  </a:cubicBezTo>
                  <a:cubicBezTo>
                    <a:pt x="1568" y="156"/>
                    <a:pt x="1567" y="160"/>
                    <a:pt x="1566" y="159"/>
                  </a:cubicBezTo>
                  <a:cubicBezTo>
                    <a:pt x="1566" y="153"/>
                    <a:pt x="1565" y="136"/>
                    <a:pt x="1565" y="120"/>
                  </a:cubicBezTo>
                  <a:cubicBezTo>
                    <a:pt x="1563" y="105"/>
                    <a:pt x="1562" y="90"/>
                    <a:pt x="1559" y="88"/>
                  </a:cubicBezTo>
                  <a:cubicBezTo>
                    <a:pt x="1558" y="87"/>
                    <a:pt x="1561" y="111"/>
                    <a:pt x="1563" y="123"/>
                  </a:cubicBezTo>
                  <a:cubicBezTo>
                    <a:pt x="1560" y="105"/>
                    <a:pt x="1558" y="89"/>
                    <a:pt x="1555" y="76"/>
                  </a:cubicBezTo>
                  <a:cubicBezTo>
                    <a:pt x="1553" y="70"/>
                    <a:pt x="1552" y="64"/>
                    <a:pt x="1551" y="59"/>
                  </a:cubicBezTo>
                  <a:cubicBezTo>
                    <a:pt x="1550" y="55"/>
                    <a:pt x="1548" y="51"/>
                    <a:pt x="1547" y="49"/>
                  </a:cubicBezTo>
                  <a:cubicBezTo>
                    <a:pt x="1545" y="44"/>
                    <a:pt x="1544" y="43"/>
                    <a:pt x="1544" y="47"/>
                  </a:cubicBezTo>
                  <a:cubicBezTo>
                    <a:pt x="1544" y="50"/>
                    <a:pt x="1544" y="53"/>
                    <a:pt x="1545" y="58"/>
                  </a:cubicBezTo>
                  <a:cubicBezTo>
                    <a:pt x="1545" y="63"/>
                    <a:pt x="1545" y="70"/>
                    <a:pt x="1546" y="78"/>
                  </a:cubicBezTo>
                  <a:cubicBezTo>
                    <a:pt x="1543" y="56"/>
                    <a:pt x="1538" y="23"/>
                    <a:pt x="1531" y="0"/>
                  </a:cubicBezTo>
                  <a:cubicBezTo>
                    <a:pt x="1531" y="0"/>
                    <a:pt x="1531" y="0"/>
                    <a:pt x="1531" y="0"/>
                  </a:cubicBezTo>
                  <a:cubicBezTo>
                    <a:pt x="1534" y="12"/>
                    <a:pt x="1538" y="33"/>
                    <a:pt x="1540" y="44"/>
                  </a:cubicBezTo>
                  <a:cubicBezTo>
                    <a:pt x="1538" y="30"/>
                    <a:pt x="1534" y="17"/>
                    <a:pt x="1531" y="3"/>
                  </a:cubicBezTo>
                  <a:cubicBezTo>
                    <a:pt x="1531" y="6"/>
                    <a:pt x="1531" y="8"/>
                    <a:pt x="1531" y="11"/>
                  </a:cubicBezTo>
                  <a:cubicBezTo>
                    <a:pt x="1533" y="21"/>
                    <a:pt x="1535" y="31"/>
                    <a:pt x="1537" y="41"/>
                  </a:cubicBezTo>
                  <a:cubicBezTo>
                    <a:pt x="1535" y="32"/>
                    <a:pt x="1533" y="24"/>
                    <a:pt x="1531" y="15"/>
                  </a:cubicBezTo>
                  <a:cubicBezTo>
                    <a:pt x="1531" y="22"/>
                    <a:pt x="1532" y="29"/>
                    <a:pt x="1532" y="38"/>
                  </a:cubicBezTo>
                  <a:cubicBezTo>
                    <a:pt x="1533" y="46"/>
                    <a:pt x="1534" y="54"/>
                    <a:pt x="1535" y="62"/>
                  </a:cubicBezTo>
                  <a:cubicBezTo>
                    <a:pt x="1535" y="70"/>
                    <a:pt x="1536" y="77"/>
                    <a:pt x="1536" y="84"/>
                  </a:cubicBezTo>
                  <a:cubicBezTo>
                    <a:pt x="1537" y="91"/>
                    <a:pt x="1537" y="97"/>
                    <a:pt x="1537" y="103"/>
                  </a:cubicBezTo>
                  <a:cubicBezTo>
                    <a:pt x="1537" y="109"/>
                    <a:pt x="1538" y="114"/>
                    <a:pt x="1538" y="119"/>
                  </a:cubicBezTo>
                  <a:cubicBezTo>
                    <a:pt x="1553" y="258"/>
                    <a:pt x="1535" y="401"/>
                    <a:pt x="1489" y="5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20"/>
            <p:cNvSpPr/>
            <p:nvPr/>
          </p:nvSpPr>
          <p:spPr bwMode="auto">
            <a:xfrm>
              <a:off x="331788" y="3486150"/>
              <a:ext cx="2009775" cy="2105025"/>
            </a:xfrm>
            <a:custGeom>
              <a:avLst/>
              <a:gdLst>
                <a:gd name="T0" fmla="*/ 52 w 535"/>
                <a:gd name="T1" fmla="*/ 146 h 560"/>
                <a:gd name="T2" fmla="*/ 31 w 535"/>
                <a:gd name="T3" fmla="*/ 178 h 560"/>
                <a:gd name="T4" fmla="*/ 28 w 535"/>
                <a:gd name="T5" fmla="*/ 192 h 560"/>
                <a:gd name="T6" fmla="*/ 9 w 535"/>
                <a:gd name="T7" fmla="*/ 233 h 560"/>
                <a:gd name="T8" fmla="*/ 5 w 535"/>
                <a:gd name="T9" fmla="*/ 324 h 560"/>
                <a:gd name="T10" fmla="*/ 24 w 535"/>
                <a:gd name="T11" fmla="*/ 371 h 560"/>
                <a:gd name="T12" fmla="*/ 32 w 535"/>
                <a:gd name="T13" fmla="*/ 379 h 560"/>
                <a:gd name="T14" fmla="*/ 127 w 535"/>
                <a:gd name="T15" fmla="*/ 478 h 560"/>
                <a:gd name="T16" fmla="*/ 285 w 535"/>
                <a:gd name="T17" fmla="*/ 544 h 560"/>
                <a:gd name="T18" fmla="*/ 370 w 535"/>
                <a:gd name="T19" fmla="*/ 555 h 560"/>
                <a:gd name="T20" fmla="*/ 403 w 535"/>
                <a:gd name="T21" fmla="*/ 546 h 560"/>
                <a:gd name="T22" fmla="*/ 444 w 535"/>
                <a:gd name="T23" fmla="*/ 535 h 560"/>
                <a:gd name="T24" fmla="*/ 463 w 535"/>
                <a:gd name="T25" fmla="*/ 518 h 560"/>
                <a:gd name="T26" fmla="*/ 493 w 535"/>
                <a:gd name="T27" fmla="*/ 505 h 560"/>
                <a:gd name="T28" fmla="*/ 517 w 535"/>
                <a:gd name="T29" fmla="*/ 499 h 560"/>
                <a:gd name="T30" fmla="*/ 533 w 535"/>
                <a:gd name="T31" fmla="*/ 491 h 560"/>
                <a:gd name="T32" fmla="*/ 521 w 535"/>
                <a:gd name="T33" fmla="*/ 489 h 560"/>
                <a:gd name="T34" fmla="*/ 287 w 535"/>
                <a:gd name="T35" fmla="*/ 488 h 560"/>
                <a:gd name="T36" fmla="*/ 162 w 535"/>
                <a:gd name="T37" fmla="*/ 422 h 560"/>
                <a:gd name="T38" fmla="*/ 110 w 535"/>
                <a:gd name="T39" fmla="*/ 368 h 560"/>
                <a:gd name="T40" fmla="*/ 77 w 535"/>
                <a:gd name="T41" fmla="*/ 302 h 560"/>
                <a:gd name="T42" fmla="*/ 88 w 535"/>
                <a:gd name="T43" fmla="*/ 236 h 560"/>
                <a:gd name="T44" fmla="*/ 104 w 535"/>
                <a:gd name="T45" fmla="*/ 202 h 560"/>
                <a:gd name="T46" fmla="*/ 114 w 535"/>
                <a:gd name="T47" fmla="*/ 185 h 560"/>
                <a:gd name="T48" fmla="*/ 190 w 535"/>
                <a:gd name="T49" fmla="*/ 97 h 560"/>
                <a:gd name="T50" fmla="*/ 213 w 535"/>
                <a:gd name="T51" fmla="*/ 76 h 560"/>
                <a:gd name="T52" fmla="*/ 213 w 535"/>
                <a:gd name="T53" fmla="*/ 71 h 560"/>
                <a:gd name="T54" fmla="*/ 238 w 535"/>
                <a:gd name="T55" fmla="*/ 50 h 560"/>
                <a:gd name="T56" fmla="*/ 205 w 535"/>
                <a:gd name="T57" fmla="*/ 45 h 560"/>
                <a:gd name="T58" fmla="*/ 229 w 535"/>
                <a:gd name="T59" fmla="*/ 34 h 560"/>
                <a:gd name="T60" fmla="*/ 205 w 535"/>
                <a:gd name="T61" fmla="*/ 43 h 560"/>
                <a:gd name="T62" fmla="*/ 215 w 535"/>
                <a:gd name="T63" fmla="*/ 34 h 560"/>
                <a:gd name="T64" fmla="*/ 216 w 535"/>
                <a:gd name="T65" fmla="*/ 33 h 560"/>
                <a:gd name="T66" fmla="*/ 215 w 535"/>
                <a:gd name="T67" fmla="*/ 31 h 560"/>
                <a:gd name="T68" fmla="*/ 245 w 535"/>
                <a:gd name="T69" fmla="*/ 14 h 560"/>
                <a:gd name="T70" fmla="*/ 248 w 535"/>
                <a:gd name="T71" fmla="*/ 7 h 560"/>
                <a:gd name="T72" fmla="*/ 266 w 535"/>
                <a:gd name="T73" fmla="*/ 2 h 560"/>
                <a:gd name="T74" fmla="*/ 264 w 535"/>
                <a:gd name="T75" fmla="*/ 2 h 560"/>
                <a:gd name="T76" fmla="*/ 246 w 535"/>
                <a:gd name="T77" fmla="*/ 4 h 560"/>
                <a:gd name="T78" fmla="*/ 247 w 535"/>
                <a:gd name="T79" fmla="*/ 0 h 560"/>
                <a:gd name="T80" fmla="*/ 207 w 535"/>
                <a:gd name="T81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560">
                  <a:moveTo>
                    <a:pt x="50" y="142"/>
                  </a:moveTo>
                  <a:cubicBezTo>
                    <a:pt x="51" y="143"/>
                    <a:pt x="54" y="141"/>
                    <a:pt x="52" y="146"/>
                  </a:cubicBezTo>
                  <a:cubicBezTo>
                    <a:pt x="48" y="154"/>
                    <a:pt x="43" y="161"/>
                    <a:pt x="38" y="167"/>
                  </a:cubicBezTo>
                  <a:cubicBezTo>
                    <a:pt x="36" y="171"/>
                    <a:pt x="33" y="174"/>
                    <a:pt x="31" y="178"/>
                  </a:cubicBezTo>
                  <a:cubicBezTo>
                    <a:pt x="29" y="182"/>
                    <a:pt x="27" y="185"/>
                    <a:pt x="26" y="190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24" y="198"/>
                    <a:pt x="21" y="205"/>
                    <a:pt x="18" y="211"/>
                  </a:cubicBezTo>
                  <a:cubicBezTo>
                    <a:pt x="14" y="218"/>
                    <a:pt x="11" y="225"/>
                    <a:pt x="9" y="233"/>
                  </a:cubicBezTo>
                  <a:cubicBezTo>
                    <a:pt x="5" y="247"/>
                    <a:pt x="2" y="261"/>
                    <a:pt x="1" y="277"/>
                  </a:cubicBezTo>
                  <a:cubicBezTo>
                    <a:pt x="0" y="292"/>
                    <a:pt x="2" y="309"/>
                    <a:pt x="5" y="324"/>
                  </a:cubicBezTo>
                  <a:cubicBezTo>
                    <a:pt x="6" y="323"/>
                    <a:pt x="7" y="323"/>
                    <a:pt x="8" y="326"/>
                  </a:cubicBezTo>
                  <a:cubicBezTo>
                    <a:pt x="11" y="339"/>
                    <a:pt x="17" y="356"/>
                    <a:pt x="24" y="371"/>
                  </a:cubicBezTo>
                  <a:cubicBezTo>
                    <a:pt x="26" y="373"/>
                    <a:pt x="27" y="375"/>
                    <a:pt x="28" y="378"/>
                  </a:cubicBezTo>
                  <a:cubicBezTo>
                    <a:pt x="30" y="379"/>
                    <a:pt x="31" y="379"/>
                    <a:pt x="32" y="379"/>
                  </a:cubicBezTo>
                  <a:cubicBezTo>
                    <a:pt x="35" y="386"/>
                    <a:pt x="39" y="391"/>
                    <a:pt x="42" y="397"/>
                  </a:cubicBezTo>
                  <a:cubicBezTo>
                    <a:pt x="66" y="428"/>
                    <a:pt x="95" y="455"/>
                    <a:pt x="127" y="478"/>
                  </a:cubicBezTo>
                  <a:cubicBezTo>
                    <a:pt x="160" y="500"/>
                    <a:pt x="196" y="518"/>
                    <a:pt x="235" y="532"/>
                  </a:cubicBezTo>
                  <a:cubicBezTo>
                    <a:pt x="252" y="536"/>
                    <a:pt x="269" y="540"/>
                    <a:pt x="285" y="544"/>
                  </a:cubicBezTo>
                  <a:cubicBezTo>
                    <a:pt x="309" y="550"/>
                    <a:pt x="339" y="557"/>
                    <a:pt x="363" y="560"/>
                  </a:cubicBezTo>
                  <a:cubicBezTo>
                    <a:pt x="362" y="558"/>
                    <a:pt x="365" y="556"/>
                    <a:pt x="370" y="555"/>
                  </a:cubicBezTo>
                  <a:cubicBezTo>
                    <a:pt x="375" y="553"/>
                    <a:pt x="381" y="552"/>
                    <a:pt x="388" y="550"/>
                  </a:cubicBezTo>
                  <a:cubicBezTo>
                    <a:pt x="394" y="549"/>
                    <a:pt x="400" y="548"/>
                    <a:pt x="403" y="546"/>
                  </a:cubicBezTo>
                  <a:cubicBezTo>
                    <a:pt x="407" y="544"/>
                    <a:pt x="408" y="542"/>
                    <a:pt x="406" y="539"/>
                  </a:cubicBezTo>
                  <a:cubicBezTo>
                    <a:pt x="421" y="540"/>
                    <a:pt x="443" y="538"/>
                    <a:pt x="444" y="535"/>
                  </a:cubicBezTo>
                  <a:cubicBezTo>
                    <a:pt x="446" y="531"/>
                    <a:pt x="449" y="527"/>
                    <a:pt x="456" y="522"/>
                  </a:cubicBezTo>
                  <a:cubicBezTo>
                    <a:pt x="458" y="521"/>
                    <a:pt x="460" y="520"/>
                    <a:pt x="463" y="518"/>
                  </a:cubicBezTo>
                  <a:cubicBezTo>
                    <a:pt x="465" y="517"/>
                    <a:pt x="468" y="516"/>
                    <a:pt x="471" y="514"/>
                  </a:cubicBezTo>
                  <a:cubicBezTo>
                    <a:pt x="477" y="512"/>
                    <a:pt x="484" y="509"/>
                    <a:pt x="493" y="505"/>
                  </a:cubicBezTo>
                  <a:cubicBezTo>
                    <a:pt x="496" y="504"/>
                    <a:pt x="500" y="503"/>
                    <a:pt x="505" y="502"/>
                  </a:cubicBezTo>
                  <a:cubicBezTo>
                    <a:pt x="509" y="501"/>
                    <a:pt x="513" y="500"/>
                    <a:pt x="517" y="499"/>
                  </a:cubicBezTo>
                  <a:cubicBezTo>
                    <a:pt x="525" y="497"/>
                    <a:pt x="531" y="495"/>
                    <a:pt x="533" y="493"/>
                  </a:cubicBezTo>
                  <a:cubicBezTo>
                    <a:pt x="535" y="492"/>
                    <a:pt x="535" y="491"/>
                    <a:pt x="533" y="491"/>
                  </a:cubicBezTo>
                  <a:cubicBezTo>
                    <a:pt x="532" y="491"/>
                    <a:pt x="529" y="491"/>
                    <a:pt x="527" y="491"/>
                  </a:cubicBezTo>
                  <a:cubicBezTo>
                    <a:pt x="522" y="492"/>
                    <a:pt x="517" y="492"/>
                    <a:pt x="521" y="489"/>
                  </a:cubicBezTo>
                  <a:cubicBezTo>
                    <a:pt x="470" y="506"/>
                    <a:pt x="417" y="511"/>
                    <a:pt x="365" y="505"/>
                  </a:cubicBezTo>
                  <a:cubicBezTo>
                    <a:pt x="338" y="502"/>
                    <a:pt x="312" y="497"/>
                    <a:pt x="287" y="488"/>
                  </a:cubicBezTo>
                  <a:cubicBezTo>
                    <a:pt x="261" y="480"/>
                    <a:pt x="237" y="469"/>
                    <a:pt x="213" y="455"/>
                  </a:cubicBezTo>
                  <a:cubicBezTo>
                    <a:pt x="205" y="452"/>
                    <a:pt x="185" y="441"/>
                    <a:pt x="162" y="422"/>
                  </a:cubicBezTo>
                  <a:cubicBezTo>
                    <a:pt x="151" y="413"/>
                    <a:pt x="138" y="402"/>
                    <a:pt x="127" y="389"/>
                  </a:cubicBezTo>
                  <a:cubicBezTo>
                    <a:pt x="121" y="382"/>
                    <a:pt x="115" y="375"/>
                    <a:pt x="110" y="368"/>
                  </a:cubicBezTo>
                  <a:cubicBezTo>
                    <a:pt x="104" y="361"/>
                    <a:pt x="99" y="353"/>
                    <a:pt x="94" y="346"/>
                  </a:cubicBezTo>
                  <a:cubicBezTo>
                    <a:pt x="85" y="331"/>
                    <a:pt x="79" y="316"/>
                    <a:pt x="77" y="302"/>
                  </a:cubicBezTo>
                  <a:cubicBezTo>
                    <a:pt x="75" y="288"/>
                    <a:pt x="77" y="272"/>
                    <a:pt x="81" y="258"/>
                  </a:cubicBezTo>
                  <a:cubicBezTo>
                    <a:pt x="83" y="250"/>
                    <a:pt x="85" y="243"/>
                    <a:pt x="88" y="236"/>
                  </a:cubicBezTo>
                  <a:cubicBezTo>
                    <a:pt x="90" y="230"/>
                    <a:pt x="93" y="223"/>
                    <a:pt x="96" y="218"/>
                  </a:cubicBezTo>
                  <a:cubicBezTo>
                    <a:pt x="99" y="212"/>
                    <a:pt x="101" y="207"/>
                    <a:pt x="104" y="202"/>
                  </a:cubicBezTo>
                  <a:cubicBezTo>
                    <a:pt x="107" y="197"/>
                    <a:pt x="109" y="194"/>
                    <a:pt x="111" y="190"/>
                  </a:cubicBezTo>
                  <a:cubicBezTo>
                    <a:pt x="112" y="188"/>
                    <a:pt x="113" y="187"/>
                    <a:pt x="114" y="185"/>
                  </a:cubicBezTo>
                  <a:cubicBezTo>
                    <a:pt x="133" y="156"/>
                    <a:pt x="161" y="125"/>
                    <a:pt x="183" y="105"/>
                  </a:cubicBezTo>
                  <a:cubicBezTo>
                    <a:pt x="185" y="103"/>
                    <a:pt x="187" y="100"/>
                    <a:pt x="190" y="97"/>
                  </a:cubicBezTo>
                  <a:cubicBezTo>
                    <a:pt x="192" y="95"/>
                    <a:pt x="195" y="93"/>
                    <a:pt x="197" y="90"/>
                  </a:cubicBezTo>
                  <a:cubicBezTo>
                    <a:pt x="202" y="85"/>
                    <a:pt x="208" y="81"/>
                    <a:pt x="213" y="76"/>
                  </a:cubicBezTo>
                  <a:cubicBezTo>
                    <a:pt x="207" y="78"/>
                    <a:pt x="201" y="80"/>
                    <a:pt x="196" y="81"/>
                  </a:cubicBezTo>
                  <a:cubicBezTo>
                    <a:pt x="202" y="77"/>
                    <a:pt x="208" y="74"/>
                    <a:pt x="213" y="71"/>
                  </a:cubicBezTo>
                  <a:cubicBezTo>
                    <a:pt x="219" y="68"/>
                    <a:pt x="223" y="65"/>
                    <a:pt x="225" y="63"/>
                  </a:cubicBezTo>
                  <a:cubicBezTo>
                    <a:pt x="238" y="55"/>
                    <a:pt x="240" y="51"/>
                    <a:pt x="238" y="50"/>
                  </a:cubicBezTo>
                  <a:cubicBezTo>
                    <a:pt x="235" y="49"/>
                    <a:pt x="227" y="49"/>
                    <a:pt x="220" y="49"/>
                  </a:cubicBezTo>
                  <a:cubicBezTo>
                    <a:pt x="210" y="51"/>
                    <a:pt x="219" y="41"/>
                    <a:pt x="205" y="45"/>
                  </a:cubicBezTo>
                  <a:cubicBezTo>
                    <a:pt x="210" y="43"/>
                    <a:pt x="214" y="41"/>
                    <a:pt x="217" y="40"/>
                  </a:cubicBezTo>
                  <a:cubicBezTo>
                    <a:pt x="221" y="38"/>
                    <a:pt x="224" y="36"/>
                    <a:pt x="229" y="34"/>
                  </a:cubicBezTo>
                  <a:cubicBezTo>
                    <a:pt x="229" y="33"/>
                    <a:pt x="222" y="36"/>
                    <a:pt x="215" y="40"/>
                  </a:cubicBezTo>
                  <a:cubicBezTo>
                    <a:pt x="209" y="43"/>
                    <a:pt x="203" y="46"/>
                    <a:pt x="205" y="43"/>
                  </a:cubicBezTo>
                  <a:cubicBezTo>
                    <a:pt x="215" y="39"/>
                    <a:pt x="224" y="33"/>
                    <a:pt x="234" y="28"/>
                  </a:cubicBezTo>
                  <a:cubicBezTo>
                    <a:pt x="232" y="27"/>
                    <a:pt x="223" y="31"/>
                    <a:pt x="215" y="34"/>
                  </a:cubicBezTo>
                  <a:cubicBezTo>
                    <a:pt x="207" y="38"/>
                    <a:pt x="200" y="41"/>
                    <a:pt x="200" y="39"/>
                  </a:cubicBezTo>
                  <a:cubicBezTo>
                    <a:pt x="203" y="38"/>
                    <a:pt x="210" y="35"/>
                    <a:pt x="216" y="33"/>
                  </a:cubicBezTo>
                  <a:cubicBezTo>
                    <a:pt x="223" y="30"/>
                    <a:pt x="229" y="28"/>
                    <a:pt x="229" y="26"/>
                  </a:cubicBezTo>
                  <a:cubicBezTo>
                    <a:pt x="229" y="25"/>
                    <a:pt x="219" y="29"/>
                    <a:pt x="215" y="31"/>
                  </a:cubicBezTo>
                  <a:cubicBezTo>
                    <a:pt x="222" y="27"/>
                    <a:pt x="228" y="24"/>
                    <a:pt x="234" y="21"/>
                  </a:cubicBezTo>
                  <a:cubicBezTo>
                    <a:pt x="239" y="18"/>
                    <a:pt x="243" y="16"/>
                    <a:pt x="245" y="14"/>
                  </a:cubicBezTo>
                  <a:cubicBezTo>
                    <a:pt x="249" y="11"/>
                    <a:pt x="245" y="10"/>
                    <a:pt x="230" y="13"/>
                  </a:cubicBezTo>
                  <a:cubicBezTo>
                    <a:pt x="235" y="11"/>
                    <a:pt x="241" y="9"/>
                    <a:pt x="248" y="7"/>
                  </a:cubicBezTo>
                  <a:cubicBezTo>
                    <a:pt x="254" y="6"/>
                    <a:pt x="260" y="4"/>
                    <a:pt x="266" y="2"/>
                  </a:cubicBezTo>
                  <a:cubicBezTo>
                    <a:pt x="266" y="2"/>
                    <a:pt x="266" y="2"/>
                    <a:pt x="266" y="2"/>
                  </a:cubicBezTo>
                  <a:cubicBezTo>
                    <a:pt x="260" y="4"/>
                    <a:pt x="251" y="6"/>
                    <a:pt x="246" y="7"/>
                  </a:cubicBezTo>
                  <a:cubicBezTo>
                    <a:pt x="252" y="5"/>
                    <a:pt x="258" y="4"/>
                    <a:pt x="264" y="2"/>
                  </a:cubicBezTo>
                  <a:cubicBezTo>
                    <a:pt x="263" y="1"/>
                    <a:pt x="262" y="1"/>
                    <a:pt x="260" y="1"/>
                  </a:cubicBezTo>
                  <a:cubicBezTo>
                    <a:pt x="256" y="2"/>
                    <a:pt x="251" y="3"/>
                    <a:pt x="246" y="4"/>
                  </a:cubicBezTo>
                  <a:cubicBezTo>
                    <a:pt x="250" y="3"/>
                    <a:pt x="254" y="2"/>
                    <a:pt x="258" y="1"/>
                  </a:cubicBezTo>
                  <a:cubicBezTo>
                    <a:pt x="255" y="0"/>
                    <a:pt x="251" y="0"/>
                    <a:pt x="247" y="0"/>
                  </a:cubicBezTo>
                  <a:cubicBezTo>
                    <a:pt x="239" y="1"/>
                    <a:pt x="231" y="3"/>
                    <a:pt x="224" y="4"/>
                  </a:cubicBezTo>
                  <a:cubicBezTo>
                    <a:pt x="217" y="5"/>
                    <a:pt x="211" y="7"/>
                    <a:pt x="207" y="8"/>
                  </a:cubicBezTo>
                  <a:cubicBezTo>
                    <a:pt x="144" y="36"/>
                    <a:pt x="88" y="83"/>
                    <a:pt x="5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9027573" y="1354060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sp>
        <p:nvSpPr>
          <p:cNvPr id="39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pic>
        <p:nvPicPr>
          <p:cNvPr id="8" name="图片 7" descr="pexels-photo-6315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820000">
            <a:off x="1824355" y="1538605"/>
            <a:ext cx="2604770" cy="2491740"/>
          </a:xfrm>
          <a:prstGeom prst="rect">
            <a:avLst/>
          </a:prstGeom>
        </p:spPr>
      </p:pic>
      <p:pic>
        <p:nvPicPr>
          <p:cNvPr id="9" name="图片 8" descr="pexels-photo-9218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60000">
            <a:off x="7871460" y="3519170"/>
            <a:ext cx="2350770" cy="232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20885289">
            <a:off x="3655793" y="466637"/>
            <a:ext cx="1641028" cy="5031708"/>
            <a:chOff x="9120073" y="380822"/>
            <a:chExt cx="2186783" cy="6705098"/>
          </a:xfrm>
          <a:solidFill>
            <a:schemeClr val="accent2"/>
          </a:solidFill>
        </p:grpSpPr>
        <p:grpSp>
          <p:nvGrpSpPr>
            <p:cNvPr id="15" name="Group 14"/>
            <p:cNvGrpSpPr/>
            <p:nvPr/>
          </p:nvGrpSpPr>
          <p:grpSpPr>
            <a:xfrm>
              <a:off x="9316130" y="650194"/>
              <a:ext cx="1990726" cy="6435726"/>
              <a:chOff x="10507663" y="-347663"/>
              <a:chExt cx="1990726" cy="6435726"/>
            </a:xfrm>
            <a:grpFill/>
          </p:grpSpPr>
          <p:sp>
            <p:nvSpPr>
              <p:cNvPr id="19" name="Freeform 187"/>
              <p:cNvSpPr/>
              <p:nvPr/>
            </p:nvSpPr>
            <p:spPr bwMode="auto">
              <a:xfrm>
                <a:off x="11009313" y="-347663"/>
                <a:ext cx="984250" cy="6435726"/>
              </a:xfrm>
              <a:custGeom>
                <a:avLst/>
                <a:gdLst>
                  <a:gd name="T0" fmla="*/ 130 w 261"/>
                  <a:gd name="T1" fmla="*/ 785 h 1713"/>
                  <a:gd name="T2" fmla="*/ 125 w 261"/>
                  <a:gd name="T3" fmla="*/ 715 h 1713"/>
                  <a:gd name="T4" fmla="*/ 118 w 261"/>
                  <a:gd name="T5" fmla="*/ 652 h 1713"/>
                  <a:gd name="T6" fmla="*/ 113 w 261"/>
                  <a:gd name="T7" fmla="*/ 625 h 1713"/>
                  <a:gd name="T8" fmla="*/ 112 w 261"/>
                  <a:gd name="T9" fmla="*/ 603 h 1713"/>
                  <a:gd name="T10" fmla="*/ 104 w 261"/>
                  <a:gd name="T11" fmla="*/ 566 h 1713"/>
                  <a:gd name="T12" fmla="*/ 99 w 261"/>
                  <a:gd name="T13" fmla="*/ 533 h 1713"/>
                  <a:gd name="T14" fmla="*/ 91 w 261"/>
                  <a:gd name="T15" fmla="*/ 500 h 1713"/>
                  <a:gd name="T16" fmla="*/ 80 w 261"/>
                  <a:gd name="T17" fmla="*/ 456 h 1713"/>
                  <a:gd name="T18" fmla="*/ 69 w 261"/>
                  <a:gd name="T19" fmla="*/ 418 h 1713"/>
                  <a:gd name="T20" fmla="*/ 65 w 261"/>
                  <a:gd name="T21" fmla="*/ 385 h 1713"/>
                  <a:gd name="T22" fmla="*/ 48 w 261"/>
                  <a:gd name="T23" fmla="*/ 322 h 1713"/>
                  <a:gd name="T24" fmla="*/ 38 w 261"/>
                  <a:gd name="T25" fmla="*/ 285 h 1713"/>
                  <a:gd name="T26" fmla="*/ 28 w 261"/>
                  <a:gd name="T27" fmla="*/ 229 h 1713"/>
                  <a:gd name="T28" fmla="*/ 20 w 261"/>
                  <a:gd name="T29" fmla="*/ 192 h 1713"/>
                  <a:gd name="T30" fmla="*/ 20 w 261"/>
                  <a:gd name="T31" fmla="*/ 176 h 1713"/>
                  <a:gd name="T32" fmla="*/ 12 w 261"/>
                  <a:gd name="T33" fmla="*/ 151 h 1713"/>
                  <a:gd name="T34" fmla="*/ 12 w 261"/>
                  <a:gd name="T35" fmla="*/ 128 h 1713"/>
                  <a:gd name="T36" fmla="*/ 9 w 261"/>
                  <a:gd name="T37" fmla="*/ 110 h 1713"/>
                  <a:gd name="T38" fmla="*/ 7 w 261"/>
                  <a:gd name="T39" fmla="*/ 49 h 1713"/>
                  <a:gd name="T40" fmla="*/ 13 w 261"/>
                  <a:gd name="T41" fmla="*/ 31 h 1713"/>
                  <a:gd name="T42" fmla="*/ 7 w 261"/>
                  <a:gd name="T43" fmla="*/ 26 h 1713"/>
                  <a:gd name="T44" fmla="*/ 5 w 261"/>
                  <a:gd name="T45" fmla="*/ 58 h 1713"/>
                  <a:gd name="T46" fmla="*/ 2 w 261"/>
                  <a:gd name="T47" fmla="*/ 82 h 1713"/>
                  <a:gd name="T48" fmla="*/ 2 w 261"/>
                  <a:gd name="T49" fmla="*/ 132 h 1713"/>
                  <a:gd name="T50" fmla="*/ 5 w 261"/>
                  <a:gd name="T51" fmla="*/ 154 h 1713"/>
                  <a:gd name="T52" fmla="*/ 12 w 261"/>
                  <a:gd name="T53" fmla="*/ 211 h 1713"/>
                  <a:gd name="T54" fmla="*/ 21 w 261"/>
                  <a:gd name="T55" fmla="*/ 265 h 1713"/>
                  <a:gd name="T56" fmla="*/ 27 w 261"/>
                  <a:gd name="T57" fmla="*/ 295 h 1713"/>
                  <a:gd name="T58" fmla="*/ 34 w 261"/>
                  <a:gd name="T59" fmla="*/ 332 h 1713"/>
                  <a:gd name="T60" fmla="*/ 44 w 261"/>
                  <a:gd name="T61" fmla="*/ 377 h 1713"/>
                  <a:gd name="T62" fmla="*/ 48 w 261"/>
                  <a:gd name="T63" fmla="*/ 401 h 1713"/>
                  <a:gd name="T64" fmla="*/ 68 w 261"/>
                  <a:gd name="T65" fmla="*/ 484 h 1713"/>
                  <a:gd name="T66" fmla="*/ 77 w 261"/>
                  <a:gd name="T67" fmla="*/ 532 h 1713"/>
                  <a:gd name="T68" fmla="*/ 85 w 261"/>
                  <a:gd name="T69" fmla="*/ 577 h 1713"/>
                  <a:gd name="T70" fmla="*/ 89 w 261"/>
                  <a:gd name="T71" fmla="*/ 619 h 1713"/>
                  <a:gd name="T72" fmla="*/ 95 w 261"/>
                  <a:gd name="T73" fmla="*/ 675 h 1713"/>
                  <a:gd name="T74" fmla="*/ 101 w 261"/>
                  <a:gd name="T75" fmla="*/ 735 h 1713"/>
                  <a:gd name="T76" fmla="*/ 101 w 261"/>
                  <a:gd name="T77" fmla="*/ 820 h 1713"/>
                  <a:gd name="T78" fmla="*/ 96 w 261"/>
                  <a:gd name="T79" fmla="*/ 931 h 1713"/>
                  <a:gd name="T80" fmla="*/ 93 w 261"/>
                  <a:gd name="T81" fmla="*/ 970 h 1713"/>
                  <a:gd name="T82" fmla="*/ 87 w 261"/>
                  <a:gd name="T83" fmla="*/ 1010 h 1713"/>
                  <a:gd name="T84" fmla="*/ 64 w 261"/>
                  <a:gd name="T85" fmla="*/ 1124 h 1713"/>
                  <a:gd name="T86" fmla="*/ 49 w 261"/>
                  <a:gd name="T87" fmla="*/ 1232 h 1713"/>
                  <a:gd name="T88" fmla="*/ 61 w 261"/>
                  <a:gd name="T89" fmla="*/ 1306 h 1713"/>
                  <a:gd name="T90" fmla="*/ 121 w 261"/>
                  <a:gd name="T91" fmla="*/ 1397 h 1713"/>
                  <a:gd name="T92" fmla="*/ 240 w 261"/>
                  <a:gd name="T93" fmla="*/ 1623 h 1713"/>
                  <a:gd name="T94" fmla="*/ 258 w 261"/>
                  <a:gd name="T95" fmla="*/ 1699 h 1713"/>
                  <a:gd name="T96" fmla="*/ 259 w 261"/>
                  <a:gd name="T97" fmla="*/ 1682 h 1713"/>
                  <a:gd name="T98" fmla="*/ 259 w 261"/>
                  <a:gd name="T99" fmla="*/ 1643 h 1713"/>
                  <a:gd name="T100" fmla="*/ 253 w 261"/>
                  <a:gd name="T101" fmla="*/ 1579 h 1713"/>
                  <a:gd name="T102" fmla="*/ 211 w 261"/>
                  <a:gd name="T103" fmla="*/ 1473 h 1713"/>
                  <a:gd name="T104" fmla="*/ 93 w 261"/>
                  <a:gd name="T105" fmla="*/ 1303 h 1713"/>
                  <a:gd name="T106" fmla="*/ 82 w 261"/>
                  <a:gd name="T107" fmla="*/ 1198 h 1713"/>
                  <a:gd name="T108" fmla="*/ 100 w 261"/>
                  <a:gd name="T109" fmla="*/ 1104 h 1713"/>
                  <a:gd name="T110" fmla="*/ 107 w 261"/>
                  <a:gd name="T111" fmla="*/ 1061 h 1713"/>
                  <a:gd name="T112" fmla="*/ 117 w 261"/>
                  <a:gd name="T113" fmla="*/ 998 h 1713"/>
                  <a:gd name="T114" fmla="*/ 125 w 261"/>
                  <a:gd name="T115" fmla="*/ 942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1" h="1713">
                    <a:moveTo>
                      <a:pt x="130" y="887"/>
                    </a:moveTo>
                    <a:cubicBezTo>
                      <a:pt x="130" y="876"/>
                      <a:pt x="131" y="863"/>
                      <a:pt x="131" y="850"/>
                    </a:cubicBezTo>
                    <a:cubicBezTo>
                      <a:pt x="131" y="837"/>
                      <a:pt x="131" y="824"/>
                      <a:pt x="131" y="813"/>
                    </a:cubicBezTo>
                    <a:cubicBezTo>
                      <a:pt x="129" y="808"/>
                      <a:pt x="129" y="801"/>
                      <a:pt x="129" y="793"/>
                    </a:cubicBezTo>
                    <a:cubicBezTo>
                      <a:pt x="131" y="793"/>
                      <a:pt x="131" y="793"/>
                      <a:pt x="131" y="793"/>
                    </a:cubicBezTo>
                    <a:cubicBezTo>
                      <a:pt x="130" y="787"/>
                      <a:pt x="130" y="787"/>
                      <a:pt x="130" y="787"/>
                    </a:cubicBezTo>
                    <a:cubicBezTo>
                      <a:pt x="131" y="784"/>
                      <a:pt x="131" y="791"/>
                      <a:pt x="131" y="787"/>
                    </a:cubicBezTo>
                    <a:cubicBezTo>
                      <a:pt x="130" y="785"/>
                      <a:pt x="130" y="785"/>
                      <a:pt x="130" y="785"/>
                    </a:cubicBezTo>
                    <a:cubicBezTo>
                      <a:pt x="131" y="784"/>
                      <a:pt x="130" y="769"/>
                      <a:pt x="132" y="779"/>
                    </a:cubicBezTo>
                    <a:cubicBezTo>
                      <a:pt x="131" y="756"/>
                      <a:pt x="131" y="756"/>
                      <a:pt x="131" y="756"/>
                    </a:cubicBezTo>
                    <a:cubicBezTo>
                      <a:pt x="131" y="751"/>
                      <a:pt x="129" y="753"/>
                      <a:pt x="130" y="747"/>
                    </a:cubicBezTo>
                    <a:cubicBezTo>
                      <a:pt x="130" y="746"/>
                      <a:pt x="130" y="750"/>
                      <a:pt x="131" y="749"/>
                    </a:cubicBezTo>
                    <a:cubicBezTo>
                      <a:pt x="132" y="732"/>
                      <a:pt x="126" y="730"/>
                      <a:pt x="126" y="714"/>
                    </a:cubicBezTo>
                    <a:cubicBezTo>
                      <a:pt x="126" y="715"/>
                      <a:pt x="126" y="715"/>
                      <a:pt x="126" y="715"/>
                    </a:cubicBezTo>
                    <a:cubicBezTo>
                      <a:pt x="126" y="712"/>
                      <a:pt x="125" y="707"/>
                      <a:pt x="125" y="707"/>
                    </a:cubicBezTo>
                    <a:cubicBezTo>
                      <a:pt x="123" y="709"/>
                      <a:pt x="126" y="710"/>
                      <a:pt x="125" y="715"/>
                    </a:cubicBezTo>
                    <a:cubicBezTo>
                      <a:pt x="124" y="715"/>
                      <a:pt x="124" y="709"/>
                      <a:pt x="123" y="709"/>
                    </a:cubicBezTo>
                    <a:cubicBezTo>
                      <a:pt x="123" y="706"/>
                      <a:pt x="122" y="703"/>
                      <a:pt x="122" y="700"/>
                    </a:cubicBezTo>
                    <a:cubicBezTo>
                      <a:pt x="122" y="695"/>
                      <a:pt x="121" y="687"/>
                      <a:pt x="122" y="683"/>
                    </a:cubicBezTo>
                    <a:cubicBezTo>
                      <a:pt x="121" y="680"/>
                      <a:pt x="119" y="677"/>
                      <a:pt x="119" y="671"/>
                    </a:cubicBezTo>
                    <a:cubicBezTo>
                      <a:pt x="119" y="667"/>
                      <a:pt x="120" y="672"/>
                      <a:pt x="120" y="667"/>
                    </a:cubicBezTo>
                    <a:cubicBezTo>
                      <a:pt x="119" y="666"/>
                      <a:pt x="119" y="666"/>
                      <a:pt x="119" y="666"/>
                    </a:cubicBezTo>
                    <a:cubicBezTo>
                      <a:pt x="119" y="661"/>
                      <a:pt x="119" y="662"/>
                      <a:pt x="119" y="662"/>
                    </a:cubicBezTo>
                    <a:cubicBezTo>
                      <a:pt x="119" y="657"/>
                      <a:pt x="118" y="658"/>
                      <a:pt x="118" y="652"/>
                    </a:cubicBezTo>
                    <a:cubicBezTo>
                      <a:pt x="119" y="655"/>
                      <a:pt x="119" y="655"/>
                      <a:pt x="119" y="655"/>
                    </a:cubicBezTo>
                    <a:cubicBezTo>
                      <a:pt x="118" y="650"/>
                      <a:pt x="118" y="649"/>
                      <a:pt x="117" y="642"/>
                    </a:cubicBezTo>
                    <a:cubicBezTo>
                      <a:pt x="118" y="642"/>
                      <a:pt x="118" y="645"/>
                      <a:pt x="118" y="647"/>
                    </a:cubicBezTo>
                    <a:cubicBezTo>
                      <a:pt x="119" y="643"/>
                      <a:pt x="117" y="641"/>
                      <a:pt x="117" y="639"/>
                    </a:cubicBezTo>
                    <a:cubicBezTo>
                      <a:pt x="116" y="640"/>
                      <a:pt x="117" y="644"/>
                      <a:pt x="116" y="642"/>
                    </a:cubicBezTo>
                    <a:cubicBezTo>
                      <a:pt x="115" y="639"/>
                      <a:pt x="113" y="635"/>
                      <a:pt x="114" y="633"/>
                    </a:cubicBezTo>
                    <a:cubicBezTo>
                      <a:pt x="116" y="636"/>
                      <a:pt x="116" y="636"/>
                      <a:pt x="116" y="636"/>
                    </a:cubicBezTo>
                    <a:cubicBezTo>
                      <a:pt x="114" y="630"/>
                      <a:pt x="114" y="633"/>
                      <a:pt x="113" y="625"/>
                    </a:cubicBezTo>
                    <a:cubicBezTo>
                      <a:pt x="114" y="626"/>
                      <a:pt x="114" y="626"/>
                      <a:pt x="114" y="626"/>
                    </a:cubicBezTo>
                    <a:cubicBezTo>
                      <a:pt x="112" y="621"/>
                      <a:pt x="112" y="615"/>
                      <a:pt x="111" y="608"/>
                    </a:cubicBezTo>
                    <a:cubicBezTo>
                      <a:pt x="112" y="609"/>
                      <a:pt x="112" y="609"/>
                      <a:pt x="112" y="609"/>
                    </a:cubicBezTo>
                    <a:cubicBezTo>
                      <a:pt x="111" y="606"/>
                      <a:pt x="110" y="605"/>
                      <a:pt x="110" y="603"/>
                    </a:cubicBezTo>
                    <a:cubicBezTo>
                      <a:pt x="110" y="607"/>
                      <a:pt x="109" y="606"/>
                      <a:pt x="109" y="607"/>
                    </a:cubicBezTo>
                    <a:cubicBezTo>
                      <a:pt x="109" y="601"/>
                      <a:pt x="105" y="599"/>
                      <a:pt x="105" y="590"/>
                    </a:cubicBezTo>
                    <a:cubicBezTo>
                      <a:pt x="106" y="590"/>
                      <a:pt x="107" y="592"/>
                      <a:pt x="107" y="595"/>
                    </a:cubicBezTo>
                    <a:cubicBezTo>
                      <a:pt x="109" y="597"/>
                      <a:pt x="110" y="597"/>
                      <a:pt x="112" y="603"/>
                    </a:cubicBezTo>
                    <a:cubicBezTo>
                      <a:pt x="111" y="599"/>
                      <a:pt x="110" y="596"/>
                      <a:pt x="111" y="596"/>
                    </a:cubicBezTo>
                    <a:cubicBezTo>
                      <a:pt x="109" y="596"/>
                      <a:pt x="109" y="596"/>
                      <a:pt x="109" y="596"/>
                    </a:cubicBezTo>
                    <a:cubicBezTo>
                      <a:pt x="109" y="594"/>
                      <a:pt x="109" y="592"/>
                      <a:pt x="108" y="590"/>
                    </a:cubicBezTo>
                    <a:cubicBezTo>
                      <a:pt x="107" y="590"/>
                      <a:pt x="107" y="595"/>
                      <a:pt x="106" y="590"/>
                    </a:cubicBezTo>
                    <a:cubicBezTo>
                      <a:pt x="105" y="585"/>
                      <a:pt x="107" y="587"/>
                      <a:pt x="106" y="587"/>
                    </a:cubicBezTo>
                    <a:cubicBezTo>
                      <a:pt x="105" y="579"/>
                      <a:pt x="104" y="584"/>
                      <a:pt x="104" y="577"/>
                    </a:cubicBezTo>
                    <a:cubicBezTo>
                      <a:pt x="104" y="578"/>
                      <a:pt x="104" y="579"/>
                      <a:pt x="104" y="579"/>
                    </a:cubicBezTo>
                    <a:cubicBezTo>
                      <a:pt x="104" y="574"/>
                      <a:pt x="102" y="567"/>
                      <a:pt x="104" y="566"/>
                    </a:cubicBezTo>
                    <a:cubicBezTo>
                      <a:pt x="104" y="566"/>
                      <a:pt x="105" y="566"/>
                      <a:pt x="105" y="568"/>
                    </a:cubicBezTo>
                    <a:cubicBezTo>
                      <a:pt x="105" y="568"/>
                      <a:pt x="105" y="568"/>
                      <a:pt x="105" y="568"/>
                    </a:cubicBezTo>
                    <a:cubicBezTo>
                      <a:pt x="107" y="573"/>
                      <a:pt x="103" y="564"/>
                      <a:pt x="105" y="565"/>
                    </a:cubicBezTo>
                    <a:cubicBezTo>
                      <a:pt x="105" y="566"/>
                      <a:pt x="104" y="559"/>
                      <a:pt x="103" y="556"/>
                    </a:cubicBezTo>
                    <a:cubicBezTo>
                      <a:pt x="102" y="557"/>
                      <a:pt x="102" y="557"/>
                      <a:pt x="102" y="557"/>
                    </a:cubicBezTo>
                    <a:cubicBezTo>
                      <a:pt x="97" y="547"/>
                      <a:pt x="105" y="557"/>
                      <a:pt x="102" y="547"/>
                    </a:cubicBezTo>
                    <a:cubicBezTo>
                      <a:pt x="100" y="541"/>
                      <a:pt x="102" y="549"/>
                      <a:pt x="101" y="546"/>
                    </a:cubicBezTo>
                    <a:cubicBezTo>
                      <a:pt x="100" y="541"/>
                      <a:pt x="101" y="539"/>
                      <a:pt x="99" y="533"/>
                    </a:cubicBezTo>
                    <a:cubicBezTo>
                      <a:pt x="99" y="531"/>
                      <a:pt x="99" y="527"/>
                      <a:pt x="100" y="527"/>
                    </a:cubicBezTo>
                    <a:cubicBezTo>
                      <a:pt x="99" y="523"/>
                      <a:pt x="99" y="515"/>
                      <a:pt x="97" y="513"/>
                    </a:cubicBezTo>
                    <a:cubicBezTo>
                      <a:pt x="97" y="520"/>
                      <a:pt x="100" y="519"/>
                      <a:pt x="99" y="527"/>
                    </a:cubicBezTo>
                    <a:cubicBezTo>
                      <a:pt x="98" y="525"/>
                      <a:pt x="98" y="525"/>
                      <a:pt x="98" y="525"/>
                    </a:cubicBezTo>
                    <a:cubicBezTo>
                      <a:pt x="97" y="520"/>
                      <a:pt x="95" y="513"/>
                      <a:pt x="94" y="509"/>
                    </a:cubicBezTo>
                    <a:cubicBezTo>
                      <a:pt x="94" y="510"/>
                      <a:pt x="94" y="511"/>
                      <a:pt x="94" y="510"/>
                    </a:cubicBezTo>
                    <a:cubicBezTo>
                      <a:pt x="92" y="503"/>
                      <a:pt x="90" y="501"/>
                      <a:pt x="89" y="493"/>
                    </a:cubicBezTo>
                    <a:cubicBezTo>
                      <a:pt x="90" y="492"/>
                      <a:pt x="90" y="497"/>
                      <a:pt x="91" y="500"/>
                    </a:cubicBezTo>
                    <a:cubicBezTo>
                      <a:pt x="91" y="495"/>
                      <a:pt x="90" y="495"/>
                      <a:pt x="89" y="487"/>
                    </a:cubicBezTo>
                    <a:cubicBezTo>
                      <a:pt x="90" y="487"/>
                      <a:pt x="90" y="492"/>
                      <a:pt x="91" y="493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7" y="484"/>
                      <a:pt x="88" y="478"/>
                      <a:pt x="86" y="473"/>
                    </a:cubicBezTo>
                    <a:cubicBezTo>
                      <a:pt x="83" y="462"/>
                      <a:pt x="81" y="460"/>
                      <a:pt x="78" y="454"/>
                    </a:cubicBezTo>
                    <a:cubicBezTo>
                      <a:pt x="78" y="452"/>
                      <a:pt x="78" y="452"/>
                      <a:pt x="79" y="452"/>
                    </a:cubicBezTo>
                    <a:cubicBezTo>
                      <a:pt x="79" y="455"/>
                      <a:pt x="79" y="455"/>
                      <a:pt x="80" y="456"/>
                    </a:cubicBezTo>
                    <a:cubicBezTo>
                      <a:pt x="79" y="452"/>
                      <a:pt x="80" y="446"/>
                      <a:pt x="81" y="448"/>
                    </a:cubicBezTo>
                    <a:cubicBezTo>
                      <a:pt x="79" y="442"/>
                      <a:pt x="80" y="451"/>
                      <a:pt x="79" y="447"/>
                    </a:cubicBezTo>
                    <a:cubicBezTo>
                      <a:pt x="77" y="439"/>
                      <a:pt x="77" y="439"/>
                      <a:pt x="77" y="439"/>
                    </a:cubicBezTo>
                    <a:cubicBezTo>
                      <a:pt x="76" y="440"/>
                      <a:pt x="77" y="443"/>
                      <a:pt x="75" y="439"/>
                    </a:cubicBezTo>
                    <a:cubicBezTo>
                      <a:pt x="74" y="435"/>
                      <a:pt x="74" y="433"/>
                      <a:pt x="73" y="428"/>
                    </a:cubicBezTo>
                    <a:cubicBezTo>
                      <a:pt x="73" y="429"/>
                      <a:pt x="74" y="426"/>
                      <a:pt x="74" y="430"/>
                    </a:cubicBezTo>
                    <a:cubicBezTo>
                      <a:pt x="74" y="427"/>
                      <a:pt x="73" y="424"/>
                      <a:pt x="72" y="422"/>
                    </a:cubicBezTo>
                    <a:cubicBezTo>
                      <a:pt x="73" y="428"/>
                      <a:pt x="69" y="414"/>
                      <a:pt x="69" y="418"/>
                    </a:cubicBezTo>
                    <a:cubicBezTo>
                      <a:pt x="68" y="412"/>
                      <a:pt x="68" y="412"/>
                      <a:pt x="68" y="412"/>
                    </a:cubicBezTo>
                    <a:cubicBezTo>
                      <a:pt x="69" y="414"/>
                      <a:pt x="69" y="414"/>
                      <a:pt x="70" y="416"/>
                    </a:cubicBezTo>
                    <a:cubicBezTo>
                      <a:pt x="70" y="414"/>
                      <a:pt x="68" y="411"/>
                      <a:pt x="68" y="409"/>
                    </a:cubicBezTo>
                    <a:cubicBezTo>
                      <a:pt x="67" y="407"/>
                      <a:pt x="66" y="402"/>
                      <a:pt x="67" y="402"/>
                    </a:cubicBezTo>
                    <a:cubicBezTo>
                      <a:pt x="66" y="400"/>
                      <a:pt x="65" y="396"/>
                      <a:pt x="66" y="395"/>
                    </a:cubicBezTo>
                    <a:cubicBezTo>
                      <a:pt x="65" y="393"/>
                      <a:pt x="65" y="395"/>
                      <a:pt x="64" y="394"/>
                    </a:cubicBezTo>
                    <a:cubicBezTo>
                      <a:pt x="62" y="386"/>
                      <a:pt x="62" y="386"/>
                      <a:pt x="62" y="386"/>
                    </a:cubicBezTo>
                    <a:cubicBezTo>
                      <a:pt x="63" y="385"/>
                      <a:pt x="64" y="384"/>
                      <a:pt x="65" y="385"/>
                    </a:cubicBezTo>
                    <a:cubicBezTo>
                      <a:pt x="64" y="382"/>
                      <a:pt x="63" y="385"/>
                      <a:pt x="62" y="380"/>
                    </a:cubicBezTo>
                    <a:cubicBezTo>
                      <a:pt x="64" y="382"/>
                      <a:pt x="61" y="373"/>
                      <a:pt x="64" y="376"/>
                    </a:cubicBezTo>
                    <a:cubicBezTo>
                      <a:pt x="64" y="373"/>
                      <a:pt x="62" y="365"/>
                      <a:pt x="61" y="361"/>
                    </a:cubicBezTo>
                    <a:cubicBezTo>
                      <a:pt x="59" y="359"/>
                      <a:pt x="61" y="366"/>
                      <a:pt x="60" y="366"/>
                    </a:cubicBezTo>
                    <a:cubicBezTo>
                      <a:pt x="56" y="354"/>
                      <a:pt x="53" y="354"/>
                      <a:pt x="51" y="344"/>
                    </a:cubicBezTo>
                    <a:cubicBezTo>
                      <a:pt x="52" y="347"/>
                      <a:pt x="52" y="347"/>
                      <a:pt x="52" y="347"/>
                    </a:cubicBezTo>
                    <a:cubicBezTo>
                      <a:pt x="50" y="341"/>
                      <a:pt x="50" y="342"/>
                      <a:pt x="48" y="339"/>
                    </a:cubicBezTo>
                    <a:cubicBezTo>
                      <a:pt x="50" y="340"/>
                      <a:pt x="50" y="331"/>
                      <a:pt x="48" y="322"/>
                    </a:cubicBezTo>
                    <a:cubicBezTo>
                      <a:pt x="47" y="321"/>
                      <a:pt x="48" y="328"/>
                      <a:pt x="46" y="326"/>
                    </a:cubicBezTo>
                    <a:cubicBezTo>
                      <a:pt x="45" y="320"/>
                      <a:pt x="45" y="320"/>
                      <a:pt x="45" y="320"/>
                    </a:cubicBezTo>
                    <a:cubicBezTo>
                      <a:pt x="45" y="320"/>
                      <a:pt x="45" y="320"/>
                      <a:pt x="46" y="321"/>
                    </a:cubicBezTo>
                    <a:cubicBezTo>
                      <a:pt x="44" y="316"/>
                      <a:pt x="45" y="310"/>
                      <a:pt x="43" y="309"/>
                    </a:cubicBezTo>
                    <a:cubicBezTo>
                      <a:pt x="44" y="303"/>
                      <a:pt x="44" y="303"/>
                      <a:pt x="44" y="303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2" y="305"/>
                      <a:pt x="41" y="298"/>
                      <a:pt x="40" y="297"/>
                    </a:cubicBezTo>
                    <a:cubicBezTo>
                      <a:pt x="38" y="291"/>
                      <a:pt x="38" y="288"/>
                      <a:pt x="38" y="285"/>
                    </a:cubicBezTo>
                    <a:cubicBezTo>
                      <a:pt x="38" y="286"/>
                      <a:pt x="37" y="289"/>
                      <a:pt x="36" y="284"/>
                    </a:cubicBezTo>
                    <a:cubicBezTo>
                      <a:pt x="38" y="284"/>
                      <a:pt x="34" y="273"/>
                      <a:pt x="36" y="273"/>
                    </a:cubicBezTo>
                    <a:cubicBezTo>
                      <a:pt x="35" y="271"/>
                      <a:pt x="35" y="267"/>
                      <a:pt x="34" y="267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34" y="267"/>
                      <a:pt x="32" y="260"/>
                      <a:pt x="31" y="254"/>
                    </a:cubicBezTo>
                    <a:cubicBezTo>
                      <a:pt x="34" y="255"/>
                      <a:pt x="29" y="248"/>
                      <a:pt x="31" y="245"/>
                    </a:cubicBezTo>
                    <a:cubicBezTo>
                      <a:pt x="29" y="244"/>
                      <a:pt x="28" y="235"/>
                      <a:pt x="27" y="234"/>
                    </a:cubicBezTo>
                    <a:cubicBezTo>
                      <a:pt x="26" y="230"/>
                      <a:pt x="27" y="230"/>
                      <a:pt x="28" y="229"/>
                    </a:cubicBezTo>
                    <a:cubicBezTo>
                      <a:pt x="27" y="227"/>
                      <a:pt x="27" y="227"/>
                      <a:pt x="27" y="227"/>
                    </a:cubicBezTo>
                    <a:cubicBezTo>
                      <a:pt x="27" y="225"/>
                      <a:pt x="26" y="216"/>
                      <a:pt x="26" y="211"/>
                    </a:cubicBezTo>
                    <a:cubicBezTo>
                      <a:pt x="23" y="207"/>
                      <a:pt x="23" y="207"/>
                      <a:pt x="23" y="207"/>
                    </a:cubicBezTo>
                    <a:cubicBezTo>
                      <a:pt x="24" y="205"/>
                      <a:pt x="24" y="205"/>
                      <a:pt x="24" y="205"/>
                    </a:cubicBezTo>
                    <a:cubicBezTo>
                      <a:pt x="23" y="204"/>
                      <a:pt x="22" y="201"/>
                      <a:pt x="22" y="203"/>
                    </a:cubicBezTo>
                    <a:cubicBezTo>
                      <a:pt x="22" y="201"/>
                      <a:pt x="22" y="201"/>
                      <a:pt x="22" y="201"/>
                    </a:cubicBezTo>
                    <a:cubicBezTo>
                      <a:pt x="20" y="201"/>
                      <a:pt x="21" y="197"/>
                      <a:pt x="19" y="192"/>
                    </a:cubicBezTo>
                    <a:cubicBezTo>
                      <a:pt x="19" y="191"/>
                      <a:pt x="20" y="191"/>
                      <a:pt x="20" y="192"/>
                    </a:cubicBezTo>
                    <a:cubicBezTo>
                      <a:pt x="20" y="190"/>
                      <a:pt x="21" y="191"/>
                      <a:pt x="21" y="189"/>
                    </a:cubicBezTo>
                    <a:cubicBezTo>
                      <a:pt x="21" y="191"/>
                      <a:pt x="17" y="181"/>
                      <a:pt x="17" y="188"/>
                    </a:cubicBezTo>
                    <a:cubicBezTo>
                      <a:pt x="16" y="188"/>
                      <a:pt x="15" y="185"/>
                      <a:pt x="15" y="182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4" y="178"/>
                      <a:pt x="14" y="178"/>
                      <a:pt x="14" y="178"/>
                    </a:cubicBezTo>
                    <a:cubicBezTo>
                      <a:pt x="14" y="174"/>
                      <a:pt x="14" y="172"/>
                      <a:pt x="14" y="169"/>
                    </a:cubicBezTo>
                    <a:cubicBezTo>
                      <a:pt x="15" y="172"/>
                      <a:pt x="18" y="176"/>
                      <a:pt x="17" y="167"/>
                    </a:cubicBezTo>
                    <a:cubicBezTo>
                      <a:pt x="18" y="172"/>
                      <a:pt x="19" y="174"/>
                      <a:pt x="20" y="176"/>
                    </a:cubicBezTo>
                    <a:cubicBezTo>
                      <a:pt x="19" y="174"/>
                      <a:pt x="20" y="173"/>
                      <a:pt x="21" y="176"/>
                    </a:cubicBezTo>
                    <a:cubicBezTo>
                      <a:pt x="19" y="170"/>
                      <a:pt x="19" y="174"/>
                      <a:pt x="18" y="168"/>
                    </a:cubicBezTo>
                    <a:cubicBezTo>
                      <a:pt x="20" y="168"/>
                      <a:pt x="20" y="166"/>
                      <a:pt x="20" y="160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5"/>
                      <a:pt x="19" y="166"/>
                      <a:pt x="18" y="166"/>
                    </a:cubicBezTo>
                    <a:cubicBezTo>
                      <a:pt x="18" y="165"/>
                      <a:pt x="16" y="159"/>
                      <a:pt x="16" y="158"/>
                    </a:cubicBezTo>
                    <a:cubicBezTo>
                      <a:pt x="15" y="165"/>
                      <a:pt x="13" y="147"/>
                      <a:pt x="12" y="151"/>
                    </a:cubicBezTo>
                    <a:cubicBezTo>
                      <a:pt x="12" y="151"/>
                      <a:pt x="11" y="146"/>
                      <a:pt x="12" y="146"/>
                    </a:cubicBezTo>
                    <a:cubicBezTo>
                      <a:pt x="14" y="151"/>
                      <a:pt x="13" y="142"/>
                      <a:pt x="14" y="142"/>
                    </a:cubicBezTo>
                    <a:cubicBezTo>
                      <a:pt x="14" y="140"/>
                      <a:pt x="14" y="147"/>
                      <a:pt x="13" y="144"/>
                    </a:cubicBezTo>
                    <a:cubicBezTo>
                      <a:pt x="12" y="141"/>
                      <a:pt x="13" y="138"/>
                      <a:pt x="13" y="137"/>
                    </a:cubicBezTo>
                    <a:cubicBezTo>
                      <a:pt x="14" y="138"/>
                      <a:pt x="14" y="138"/>
                      <a:pt x="14" y="138"/>
                    </a:cubicBezTo>
                    <a:cubicBezTo>
                      <a:pt x="14" y="133"/>
                      <a:pt x="14" y="133"/>
                      <a:pt x="14" y="133"/>
                    </a:cubicBezTo>
                    <a:cubicBezTo>
                      <a:pt x="13" y="132"/>
                      <a:pt x="13" y="138"/>
                      <a:pt x="12" y="133"/>
                    </a:cubicBezTo>
                    <a:cubicBezTo>
                      <a:pt x="12" y="132"/>
                      <a:pt x="12" y="128"/>
                      <a:pt x="12" y="128"/>
                    </a:cubicBezTo>
                    <a:cubicBezTo>
                      <a:pt x="13" y="130"/>
                      <a:pt x="15" y="128"/>
                      <a:pt x="15" y="132"/>
                    </a:cubicBezTo>
                    <a:cubicBezTo>
                      <a:pt x="15" y="129"/>
                      <a:pt x="14" y="119"/>
                      <a:pt x="13" y="123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2" y="121"/>
                      <a:pt x="12" y="128"/>
                      <a:pt x="11" y="121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9" y="112"/>
                      <a:pt x="9" y="110"/>
                    </a:cubicBezTo>
                    <a:cubicBezTo>
                      <a:pt x="10" y="110"/>
                      <a:pt x="10" y="108"/>
                      <a:pt x="10" y="108"/>
                    </a:cubicBezTo>
                    <a:cubicBezTo>
                      <a:pt x="10" y="102"/>
                      <a:pt x="9" y="103"/>
                      <a:pt x="9" y="102"/>
                    </a:cubicBezTo>
                    <a:cubicBezTo>
                      <a:pt x="8" y="99"/>
                      <a:pt x="9" y="98"/>
                      <a:pt x="10" y="99"/>
                    </a:cubicBezTo>
                    <a:cubicBezTo>
                      <a:pt x="10" y="95"/>
                      <a:pt x="9" y="87"/>
                      <a:pt x="10" y="84"/>
                    </a:cubicBezTo>
                    <a:cubicBezTo>
                      <a:pt x="9" y="78"/>
                      <a:pt x="10" y="85"/>
                      <a:pt x="9" y="82"/>
                    </a:cubicBezTo>
                    <a:cubicBezTo>
                      <a:pt x="10" y="79"/>
                      <a:pt x="10" y="75"/>
                      <a:pt x="10" y="69"/>
                    </a:cubicBezTo>
                    <a:cubicBezTo>
                      <a:pt x="9" y="64"/>
                      <a:pt x="9" y="58"/>
                      <a:pt x="9" y="53"/>
                    </a:cubicBezTo>
                    <a:cubicBezTo>
                      <a:pt x="7" y="56"/>
                      <a:pt x="9" y="51"/>
                      <a:pt x="7" y="49"/>
                    </a:cubicBezTo>
                    <a:cubicBezTo>
                      <a:pt x="8" y="51"/>
                      <a:pt x="9" y="40"/>
                      <a:pt x="9" y="48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0"/>
                      <a:pt x="10" y="51"/>
                      <a:pt x="12" y="46"/>
                    </a:cubicBezTo>
                    <a:cubicBezTo>
                      <a:pt x="12" y="43"/>
                      <a:pt x="11" y="41"/>
                      <a:pt x="11" y="38"/>
                    </a:cubicBezTo>
                    <a:cubicBezTo>
                      <a:pt x="10" y="36"/>
                      <a:pt x="10" y="33"/>
                      <a:pt x="11" y="30"/>
                    </a:cubicBezTo>
                    <a:cubicBezTo>
                      <a:pt x="12" y="32"/>
                      <a:pt x="10" y="25"/>
                      <a:pt x="12" y="27"/>
                    </a:cubicBezTo>
                    <a:cubicBezTo>
                      <a:pt x="12" y="28"/>
                      <a:pt x="12" y="30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18"/>
                      <a:pt x="11" y="27"/>
                      <a:pt x="10" y="20"/>
                    </a:cubicBezTo>
                    <a:cubicBezTo>
                      <a:pt x="11" y="13"/>
                      <a:pt x="12" y="14"/>
                      <a:pt x="13" y="14"/>
                    </a:cubicBezTo>
                    <a:cubicBezTo>
                      <a:pt x="13" y="13"/>
                      <a:pt x="13" y="9"/>
                      <a:pt x="13" y="7"/>
                    </a:cubicBezTo>
                    <a:cubicBezTo>
                      <a:pt x="14" y="12"/>
                      <a:pt x="11" y="15"/>
                      <a:pt x="11" y="13"/>
                    </a:cubicBezTo>
                    <a:cubicBezTo>
                      <a:pt x="13" y="10"/>
                      <a:pt x="12" y="2"/>
                      <a:pt x="11" y="0"/>
                    </a:cubicBezTo>
                    <a:cubicBezTo>
                      <a:pt x="8" y="11"/>
                      <a:pt x="10" y="7"/>
                      <a:pt x="8" y="17"/>
                    </a:cubicBezTo>
                    <a:cubicBezTo>
                      <a:pt x="8" y="19"/>
                      <a:pt x="10" y="19"/>
                      <a:pt x="9" y="25"/>
                    </a:cubicBezTo>
                    <a:cubicBezTo>
                      <a:pt x="8" y="21"/>
                      <a:pt x="8" y="25"/>
                      <a:pt x="7" y="26"/>
                    </a:cubicBezTo>
                    <a:cubicBezTo>
                      <a:pt x="8" y="25"/>
                      <a:pt x="7" y="30"/>
                      <a:pt x="8" y="32"/>
                    </a:cubicBezTo>
                    <a:cubicBezTo>
                      <a:pt x="7" y="34"/>
                      <a:pt x="6" y="29"/>
                      <a:pt x="5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8"/>
                      <a:pt x="5" y="35"/>
                      <a:pt x="6" y="40"/>
                    </a:cubicBezTo>
                    <a:cubicBezTo>
                      <a:pt x="5" y="37"/>
                      <a:pt x="4" y="41"/>
                      <a:pt x="4" y="34"/>
                    </a:cubicBezTo>
                    <a:cubicBezTo>
                      <a:pt x="2" y="42"/>
                      <a:pt x="5" y="47"/>
                      <a:pt x="5" y="53"/>
                    </a:cubicBezTo>
                    <a:cubicBezTo>
                      <a:pt x="5" y="53"/>
                      <a:pt x="5" y="53"/>
                      <a:pt x="5" y="52"/>
                    </a:cubicBezTo>
                    <a:cubicBezTo>
                      <a:pt x="5" y="53"/>
                      <a:pt x="5" y="56"/>
                      <a:pt x="5" y="58"/>
                    </a:cubicBezTo>
                    <a:cubicBezTo>
                      <a:pt x="5" y="62"/>
                      <a:pt x="4" y="54"/>
                      <a:pt x="4" y="56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5"/>
                      <a:pt x="4" y="66"/>
                      <a:pt x="3" y="67"/>
                    </a:cubicBezTo>
                    <a:cubicBezTo>
                      <a:pt x="3" y="65"/>
                      <a:pt x="2" y="64"/>
                      <a:pt x="2" y="63"/>
                    </a:cubicBezTo>
                    <a:cubicBezTo>
                      <a:pt x="2" y="65"/>
                      <a:pt x="2" y="68"/>
                      <a:pt x="3" y="70"/>
                    </a:cubicBezTo>
                    <a:cubicBezTo>
                      <a:pt x="2" y="69"/>
                      <a:pt x="2" y="76"/>
                      <a:pt x="1" y="71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5"/>
                      <a:pt x="1" y="85"/>
                      <a:pt x="1" y="82"/>
                    </a:cubicBezTo>
                    <a:cubicBezTo>
                      <a:pt x="1" y="86"/>
                      <a:pt x="4" y="99"/>
                      <a:pt x="1" y="97"/>
                    </a:cubicBezTo>
                    <a:cubicBezTo>
                      <a:pt x="3" y="105"/>
                      <a:pt x="3" y="109"/>
                      <a:pt x="4" y="119"/>
                    </a:cubicBezTo>
                    <a:cubicBezTo>
                      <a:pt x="2" y="111"/>
                      <a:pt x="3" y="128"/>
                      <a:pt x="2" y="120"/>
                    </a:cubicBezTo>
                    <a:cubicBezTo>
                      <a:pt x="2" y="125"/>
                      <a:pt x="3" y="126"/>
                      <a:pt x="4" y="130"/>
                    </a:cubicBezTo>
                    <a:cubicBezTo>
                      <a:pt x="4" y="133"/>
                      <a:pt x="2" y="132"/>
                      <a:pt x="1" y="128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41"/>
                      <a:pt x="2" y="137"/>
                      <a:pt x="2" y="142"/>
                    </a:cubicBezTo>
                    <a:cubicBezTo>
                      <a:pt x="3" y="143"/>
                      <a:pt x="3" y="143"/>
                      <a:pt x="3" y="143"/>
                    </a:cubicBezTo>
                    <a:cubicBezTo>
                      <a:pt x="3" y="146"/>
                      <a:pt x="3" y="146"/>
                      <a:pt x="3" y="146"/>
                    </a:cubicBezTo>
                    <a:cubicBezTo>
                      <a:pt x="3" y="145"/>
                      <a:pt x="4" y="147"/>
                      <a:pt x="4" y="150"/>
                    </a:cubicBezTo>
                    <a:cubicBezTo>
                      <a:pt x="4" y="150"/>
                      <a:pt x="4" y="150"/>
                      <a:pt x="4" y="150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4" y="150"/>
                      <a:pt x="5" y="158"/>
                      <a:pt x="4" y="156"/>
                    </a:cubicBezTo>
                    <a:cubicBezTo>
                      <a:pt x="4" y="159"/>
                      <a:pt x="4" y="159"/>
                      <a:pt x="5" y="165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7" y="172"/>
                      <a:pt x="5" y="165"/>
                      <a:pt x="5" y="171"/>
                    </a:cubicBezTo>
                    <a:cubicBezTo>
                      <a:pt x="6" y="171"/>
                      <a:pt x="6" y="171"/>
                      <a:pt x="6" y="171"/>
                    </a:cubicBezTo>
                    <a:cubicBezTo>
                      <a:pt x="6" y="180"/>
                      <a:pt x="9" y="186"/>
                      <a:pt x="9" y="193"/>
                    </a:cubicBezTo>
                    <a:cubicBezTo>
                      <a:pt x="8" y="189"/>
                      <a:pt x="7" y="190"/>
                      <a:pt x="8" y="190"/>
                    </a:cubicBezTo>
                    <a:cubicBezTo>
                      <a:pt x="9" y="196"/>
                      <a:pt x="10" y="205"/>
                      <a:pt x="12" y="211"/>
                    </a:cubicBezTo>
                    <a:cubicBezTo>
                      <a:pt x="11" y="213"/>
                      <a:pt x="11" y="214"/>
                      <a:pt x="11" y="220"/>
                    </a:cubicBezTo>
                    <a:cubicBezTo>
                      <a:pt x="12" y="225"/>
                      <a:pt x="13" y="225"/>
                      <a:pt x="14" y="227"/>
                    </a:cubicBezTo>
                    <a:cubicBezTo>
                      <a:pt x="14" y="231"/>
                      <a:pt x="16" y="239"/>
                      <a:pt x="15" y="239"/>
                    </a:cubicBezTo>
                    <a:cubicBezTo>
                      <a:pt x="16" y="240"/>
                      <a:pt x="16" y="243"/>
                      <a:pt x="17" y="246"/>
                    </a:cubicBezTo>
                    <a:cubicBezTo>
                      <a:pt x="17" y="246"/>
                      <a:pt x="17" y="246"/>
                      <a:pt x="17" y="246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7" y="254"/>
                      <a:pt x="21" y="258"/>
                      <a:pt x="21" y="266"/>
                    </a:cubicBezTo>
                    <a:cubicBezTo>
                      <a:pt x="21" y="265"/>
                      <a:pt x="21" y="265"/>
                      <a:pt x="21" y="265"/>
                    </a:cubicBezTo>
                    <a:cubicBezTo>
                      <a:pt x="22" y="268"/>
                      <a:pt x="22" y="268"/>
                      <a:pt x="22" y="268"/>
                    </a:cubicBezTo>
                    <a:cubicBezTo>
                      <a:pt x="21" y="269"/>
                      <a:pt x="21" y="268"/>
                      <a:pt x="20" y="267"/>
                    </a:cubicBezTo>
                    <a:cubicBezTo>
                      <a:pt x="21" y="272"/>
                      <a:pt x="22" y="278"/>
                      <a:pt x="23" y="283"/>
                    </a:cubicBezTo>
                    <a:cubicBezTo>
                      <a:pt x="23" y="279"/>
                      <a:pt x="23" y="279"/>
                      <a:pt x="23" y="279"/>
                    </a:cubicBezTo>
                    <a:cubicBezTo>
                      <a:pt x="24" y="283"/>
                      <a:pt x="25" y="284"/>
                      <a:pt x="26" y="288"/>
                    </a:cubicBezTo>
                    <a:cubicBezTo>
                      <a:pt x="23" y="283"/>
                      <a:pt x="27" y="293"/>
                      <a:pt x="26" y="294"/>
                    </a:cubicBezTo>
                    <a:cubicBezTo>
                      <a:pt x="25" y="291"/>
                      <a:pt x="25" y="291"/>
                      <a:pt x="25" y="291"/>
                    </a:cubicBezTo>
                    <a:cubicBezTo>
                      <a:pt x="26" y="296"/>
                      <a:pt x="26" y="296"/>
                      <a:pt x="27" y="295"/>
                    </a:cubicBezTo>
                    <a:cubicBezTo>
                      <a:pt x="28" y="301"/>
                      <a:pt x="26" y="299"/>
                      <a:pt x="28" y="304"/>
                    </a:cubicBezTo>
                    <a:cubicBezTo>
                      <a:pt x="27" y="301"/>
                      <a:pt x="27" y="301"/>
                      <a:pt x="27" y="301"/>
                    </a:cubicBezTo>
                    <a:cubicBezTo>
                      <a:pt x="27" y="299"/>
                      <a:pt x="29" y="302"/>
                      <a:pt x="29" y="304"/>
                    </a:cubicBezTo>
                    <a:cubicBezTo>
                      <a:pt x="29" y="305"/>
                      <a:pt x="29" y="307"/>
                      <a:pt x="29" y="305"/>
                    </a:cubicBezTo>
                    <a:cubicBezTo>
                      <a:pt x="30" y="309"/>
                      <a:pt x="31" y="316"/>
                      <a:pt x="32" y="318"/>
                    </a:cubicBezTo>
                    <a:cubicBezTo>
                      <a:pt x="32" y="321"/>
                      <a:pt x="31" y="320"/>
                      <a:pt x="31" y="319"/>
                    </a:cubicBezTo>
                    <a:cubicBezTo>
                      <a:pt x="34" y="328"/>
                      <a:pt x="32" y="323"/>
                      <a:pt x="35" y="332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6" y="335"/>
                      <a:pt x="36" y="335"/>
                      <a:pt x="36" y="335"/>
                    </a:cubicBezTo>
                    <a:cubicBezTo>
                      <a:pt x="35" y="340"/>
                      <a:pt x="35" y="340"/>
                      <a:pt x="35" y="340"/>
                    </a:cubicBezTo>
                    <a:cubicBezTo>
                      <a:pt x="36" y="339"/>
                      <a:pt x="36" y="339"/>
                      <a:pt x="36" y="339"/>
                    </a:cubicBezTo>
                    <a:cubicBezTo>
                      <a:pt x="37" y="342"/>
                      <a:pt x="37" y="344"/>
                      <a:pt x="38" y="347"/>
                    </a:cubicBezTo>
                    <a:cubicBezTo>
                      <a:pt x="37" y="346"/>
                      <a:pt x="37" y="346"/>
                      <a:pt x="37" y="346"/>
                    </a:cubicBezTo>
                    <a:cubicBezTo>
                      <a:pt x="39" y="355"/>
                      <a:pt x="38" y="357"/>
                      <a:pt x="41" y="365"/>
                    </a:cubicBezTo>
                    <a:cubicBezTo>
                      <a:pt x="41" y="365"/>
                      <a:pt x="41" y="364"/>
                      <a:pt x="40" y="363"/>
                    </a:cubicBezTo>
                    <a:cubicBezTo>
                      <a:pt x="43" y="371"/>
                      <a:pt x="40" y="370"/>
                      <a:pt x="44" y="377"/>
                    </a:cubicBezTo>
                    <a:cubicBezTo>
                      <a:pt x="43" y="377"/>
                      <a:pt x="43" y="378"/>
                      <a:pt x="43" y="377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1"/>
                      <a:pt x="43" y="381"/>
                    </a:cubicBezTo>
                    <a:cubicBezTo>
                      <a:pt x="45" y="383"/>
                      <a:pt x="45" y="383"/>
                      <a:pt x="45" y="383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6" y="387"/>
                      <a:pt x="46" y="387"/>
                      <a:pt x="46" y="387"/>
                    </a:cubicBezTo>
                    <a:cubicBezTo>
                      <a:pt x="44" y="391"/>
                      <a:pt x="47" y="396"/>
                      <a:pt x="47" y="402"/>
                    </a:cubicBezTo>
                    <a:cubicBezTo>
                      <a:pt x="48" y="401"/>
                      <a:pt x="48" y="401"/>
                      <a:pt x="48" y="401"/>
                    </a:cubicBezTo>
                    <a:cubicBezTo>
                      <a:pt x="54" y="413"/>
                      <a:pt x="54" y="431"/>
                      <a:pt x="59" y="446"/>
                    </a:cubicBezTo>
                    <a:cubicBezTo>
                      <a:pt x="58" y="446"/>
                      <a:pt x="58" y="446"/>
                      <a:pt x="58" y="446"/>
                    </a:cubicBezTo>
                    <a:cubicBezTo>
                      <a:pt x="61" y="453"/>
                      <a:pt x="61" y="453"/>
                      <a:pt x="61" y="453"/>
                    </a:cubicBezTo>
                    <a:cubicBezTo>
                      <a:pt x="61" y="456"/>
                      <a:pt x="59" y="451"/>
                      <a:pt x="59" y="452"/>
                    </a:cubicBezTo>
                    <a:cubicBezTo>
                      <a:pt x="61" y="459"/>
                      <a:pt x="61" y="454"/>
                      <a:pt x="63" y="463"/>
                    </a:cubicBezTo>
                    <a:cubicBezTo>
                      <a:pt x="64" y="467"/>
                      <a:pt x="62" y="461"/>
                      <a:pt x="61" y="459"/>
                    </a:cubicBezTo>
                    <a:cubicBezTo>
                      <a:pt x="64" y="467"/>
                      <a:pt x="67" y="478"/>
                      <a:pt x="68" y="483"/>
                    </a:cubicBezTo>
                    <a:cubicBezTo>
                      <a:pt x="68" y="484"/>
                      <a:pt x="68" y="484"/>
                      <a:pt x="68" y="484"/>
                    </a:cubicBezTo>
                    <a:cubicBezTo>
                      <a:pt x="70" y="489"/>
                      <a:pt x="71" y="495"/>
                      <a:pt x="72" y="501"/>
                    </a:cubicBezTo>
                    <a:cubicBezTo>
                      <a:pt x="71" y="501"/>
                      <a:pt x="71" y="500"/>
                      <a:pt x="71" y="498"/>
                    </a:cubicBezTo>
                    <a:cubicBezTo>
                      <a:pt x="71" y="500"/>
                      <a:pt x="71" y="503"/>
                      <a:pt x="72" y="505"/>
                    </a:cubicBezTo>
                    <a:cubicBezTo>
                      <a:pt x="71" y="503"/>
                      <a:pt x="71" y="503"/>
                      <a:pt x="71" y="503"/>
                    </a:cubicBezTo>
                    <a:cubicBezTo>
                      <a:pt x="71" y="507"/>
                      <a:pt x="74" y="515"/>
                      <a:pt x="73" y="516"/>
                    </a:cubicBezTo>
                    <a:cubicBezTo>
                      <a:pt x="74" y="516"/>
                      <a:pt x="74" y="516"/>
                      <a:pt x="75" y="520"/>
                    </a:cubicBezTo>
                    <a:cubicBezTo>
                      <a:pt x="74" y="522"/>
                      <a:pt x="78" y="529"/>
                      <a:pt x="78" y="536"/>
                    </a:cubicBezTo>
                    <a:cubicBezTo>
                      <a:pt x="78" y="535"/>
                      <a:pt x="77" y="531"/>
                      <a:pt x="77" y="532"/>
                    </a:cubicBezTo>
                    <a:cubicBezTo>
                      <a:pt x="77" y="535"/>
                      <a:pt x="78" y="538"/>
                      <a:pt x="79" y="540"/>
                    </a:cubicBezTo>
                    <a:cubicBezTo>
                      <a:pt x="79" y="539"/>
                      <a:pt x="79" y="539"/>
                      <a:pt x="79" y="539"/>
                    </a:cubicBezTo>
                    <a:cubicBezTo>
                      <a:pt x="82" y="553"/>
                      <a:pt x="82" y="553"/>
                      <a:pt x="82" y="553"/>
                    </a:cubicBezTo>
                    <a:cubicBezTo>
                      <a:pt x="81" y="555"/>
                      <a:pt x="85" y="566"/>
                      <a:pt x="83" y="565"/>
                    </a:cubicBezTo>
                    <a:cubicBezTo>
                      <a:pt x="84" y="570"/>
                      <a:pt x="83" y="561"/>
                      <a:pt x="85" y="567"/>
                    </a:cubicBezTo>
                    <a:cubicBezTo>
                      <a:pt x="84" y="569"/>
                      <a:pt x="86" y="573"/>
                      <a:pt x="85" y="573"/>
                    </a:cubicBezTo>
                    <a:cubicBezTo>
                      <a:pt x="85" y="572"/>
                      <a:pt x="85" y="572"/>
                      <a:pt x="85" y="572"/>
                    </a:cubicBezTo>
                    <a:cubicBezTo>
                      <a:pt x="85" y="577"/>
                      <a:pt x="85" y="577"/>
                      <a:pt x="85" y="577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5" y="578"/>
                      <a:pt x="86" y="581"/>
                      <a:pt x="87" y="581"/>
                    </a:cubicBezTo>
                    <a:cubicBezTo>
                      <a:pt x="87" y="584"/>
                      <a:pt x="89" y="589"/>
                      <a:pt x="88" y="591"/>
                    </a:cubicBezTo>
                    <a:cubicBezTo>
                      <a:pt x="87" y="590"/>
                      <a:pt x="87" y="590"/>
                      <a:pt x="87" y="590"/>
                    </a:cubicBezTo>
                    <a:cubicBezTo>
                      <a:pt x="89" y="600"/>
                      <a:pt x="87" y="607"/>
                      <a:pt x="90" y="615"/>
                    </a:cubicBezTo>
                    <a:cubicBezTo>
                      <a:pt x="90" y="615"/>
                      <a:pt x="89" y="615"/>
                      <a:pt x="89" y="614"/>
                    </a:cubicBezTo>
                    <a:cubicBezTo>
                      <a:pt x="90" y="620"/>
                      <a:pt x="90" y="620"/>
                      <a:pt x="90" y="620"/>
                    </a:cubicBezTo>
                    <a:cubicBezTo>
                      <a:pt x="89" y="619"/>
                      <a:pt x="89" y="619"/>
                      <a:pt x="89" y="619"/>
                    </a:cubicBezTo>
                    <a:cubicBezTo>
                      <a:pt x="90" y="622"/>
                      <a:pt x="91" y="626"/>
                      <a:pt x="92" y="629"/>
                    </a:cubicBezTo>
                    <a:cubicBezTo>
                      <a:pt x="91" y="629"/>
                      <a:pt x="91" y="629"/>
                      <a:pt x="91" y="629"/>
                    </a:cubicBezTo>
                    <a:cubicBezTo>
                      <a:pt x="92" y="636"/>
                      <a:pt x="93" y="647"/>
                      <a:pt x="94" y="655"/>
                    </a:cubicBezTo>
                    <a:cubicBezTo>
                      <a:pt x="94" y="654"/>
                      <a:pt x="94" y="654"/>
                      <a:pt x="94" y="654"/>
                    </a:cubicBezTo>
                    <a:cubicBezTo>
                      <a:pt x="96" y="664"/>
                      <a:pt x="94" y="663"/>
                      <a:pt x="96" y="670"/>
                    </a:cubicBezTo>
                    <a:cubicBezTo>
                      <a:pt x="96" y="670"/>
                      <a:pt x="96" y="670"/>
                      <a:pt x="95" y="670"/>
                    </a:cubicBezTo>
                    <a:cubicBezTo>
                      <a:pt x="96" y="676"/>
                      <a:pt x="96" y="676"/>
                      <a:pt x="96" y="676"/>
                    </a:cubicBezTo>
                    <a:cubicBezTo>
                      <a:pt x="95" y="675"/>
                      <a:pt x="95" y="675"/>
                      <a:pt x="95" y="675"/>
                    </a:cubicBezTo>
                    <a:cubicBezTo>
                      <a:pt x="97" y="679"/>
                      <a:pt x="95" y="688"/>
                      <a:pt x="96" y="685"/>
                    </a:cubicBezTo>
                    <a:cubicBezTo>
                      <a:pt x="97" y="688"/>
                      <a:pt x="98" y="692"/>
                      <a:pt x="98" y="693"/>
                    </a:cubicBezTo>
                    <a:cubicBezTo>
                      <a:pt x="99" y="700"/>
                      <a:pt x="98" y="695"/>
                      <a:pt x="98" y="699"/>
                    </a:cubicBezTo>
                    <a:cubicBezTo>
                      <a:pt x="98" y="704"/>
                      <a:pt x="99" y="705"/>
                      <a:pt x="99" y="712"/>
                    </a:cubicBezTo>
                    <a:cubicBezTo>
                      <a:pt x="98" y="712"/>
                      <a:pt x="98" y="712"/>
                      <a:pt x="98" y="712"/>
                    </a:cubicBezTo>
                    <a:cubicBezTo>
                      <a:pt x="99" y="715"/>
                      <a:pt x="99" y="717"/>
                      <a:pt x="100" y="721"/>
                    </a:cubicBezTo>
                    <a:cubicBezTo>
                      <a:pt x="99" y="720"/>
                      <a:pt x="99" y="720"/>
                      <a:pt x="99" y="720"/>
                    </a:cubicBezTo>
                    <a:cubicBezTo>
                      <a:pt x="101" y="727"/>
                      <a:pt x="98" y="729"/>
                      <a:pt x="101" y="735"/>
                    </a:cubicBezTo>
                    <a:cubicBezTo>
                      <a:pt x="101" y="738"/>
                      <a:pt x="101" y="744"/>
                      <a:pt x="100" y="743"/>
                    </a:cubicBezTo>
                    <a:cubicBezTo>
                      <a:pt x="101" y="752"/>
                      <a:pt x="102" y="759"/>
                      <a:pt x="103" y="768"/>
                    </a:cubicBezTo>
                    <a:cubicBezTo>
                      <a:pt x="101" y="770"/>
                      <a:pt x="103" y="770"/>
                      <a:pt x="102" y="776"/>
                    </a:cubicBezTo>
                    <a:cubicBezTo>
                      <a:pt x="103" y="775"/>
                      <a:pt x="103" y="775"/>
                      <a:pt x="103" y="775"/>
                    </a:cubicBezTo>
                    <a:cubicBezTo>
                      <a:pt x="103" y="782"/>
                      <a:pt x="103" y="788"/>
                      <a:pt x="102" y="795"/>
                    </a:cubicBezTo>
                    <a:cubicBezTo>
                      <a:pt x="102" y="802"/>
                      <a:pt x="101" y="810"/>
                      <a:pt x="101" y="817"/>
                    </a:cubicBezTo>
                    <a:cubicBezTo>
                      <a:pt x="100" y="817"/>
                      <a:pt x="100" y="817"/>
                      <a:pt x="100" y="817"/>
                    </a:cubicBezTo>
                    <a:cubicBezTo>
                      <a:pt x="101" y="820"/>
                      <a:pt x="101" y="820"/>
                      <a:pt x="101" y="820"/>
                    </a:cubicBezTo>
                    <a:cubicBezTo>
                      <a:pt x="101" y="835"/>
                      <a:pt x="100" y="854"/>
                      <a:pt x="99" y="866"/>
                    </a:cubicBezTo>
                    <a:cubicBezTo>
                      <a:pt x="100" y="870"/>
                      <a:pt x="100" y="876"/>
                      <a:pt x="100" y="882"/>
                    </a:cubicBezTo>
                    <a:cubicBezTo>
                      <a:pt x="100" y="882"/>
                      <a:pt x="100" y="882"/>
                      <a:pt x="100" y="882"/>
                    </a:cubicBezTo>
                    <a:cubicBezTo>
                      <a:pt x="100" y="893"/>
                      <a:pt x="99" y="904"/>
                      <a:pt x="98" y="916"/>
                    </a:cubicBezTo>
                    <a:cubicBezTo>
                      <a:pt x="97" y="915"/>
                      <a:pt x="97" y="916"/>
                      <a:pt x="97" y="915"/>
                    </a:cubicBezTo>
                    <a:cubicBezTo>
                      <a:pt x="98" y="918"/>
                      <a:pt x="96" y="922"/>
                      <a:pt x="96" y="924"/>
                    </a:cubicBezTo>
                    <a:cubicBezTo>
                      <a:pt x="97" y="921"/>
                      <a:pt x="97" y="921"/>
                      <a:pt x="97" y="921"/>
                    </a:cubicBezTo>
                    <a:cubicBezTo>
                      <a:pt x="98" y="925"/>
                      <a:pt x="97" y="930"/>
                      <a:pt x="96" y="931"/>
                    </a:cubicBezTo>
                    <a:cubicBezTo>
                      <a:pt x="96" y="937"/>
                      <a:pt x="96" y="937"/>
                      <a:pt x="96" y="937"/>
                    </a:cubicBezTo>
                    <a:cubicBezTo>
                      <a:pt x="96" y="937"/>
                      <a:pt x="96" y="938"/>
                      <a:pt x="96" y="938"/>
                    </a:cubicBezTo>
                    <a:cubicBezTo>
                      <a:pt x="96" y="939"/>
                      <a:pt x="96" y="939"/>
                      <a:pt x="96" y="939"/>
                    </a:cubicBezTo>
                    <a:cubicBezTo>
                      <a:pt x="95" y="941"/>
                      <a:pt x="95" y="941"/>
                      <a:pt x="95" y="941"/>
                    </a:cubicBezTo>
                    <a:cubicBezTo>
                      <a:pt x="95" y="943"/>
                      <a:pt x="94" y="950"/>
                      <a:pt x="95" y="952"/>
                    </a:cubicBezTo>
                    <a:cubicBezTo>
                      <a:pt x="95" y="952"/>
                      <a:pt x="94" y="957"/>
                      <a:pt x="94" y="953"/>
                    </a:cubicBezTo>
                    <a:cubicBezTo>
                      <a:pt x="94" y="960"/>
                      <a:pt x="93" y="966"/>
                      <a:pt x="92" y="973"/>
                    </a:cubicBezTo>
                    <a:cubicBezTo>
                      <a:pt x="93" y="970"/>
                      <a:pt x="93" y="970"/>
                      <a:pt x="93" y="970"/>
                    </a:cubicBezTo>
                    <a:cubicBezTo>
                      <a:pt x="94" y="970"/>
                      <a:pt x="93" y="975"/>
                      <a:pt x="93" y="978"/>
                    </a:cubicBezTo>
                    <a:cubicBezTo>
                      <a:pt x="92" y="974"/>
                      <a:pt x="91" y="978"/>
                      <a:pt x="90" y="979"/>
                    </a:cubicBezTo>
                    <a:cubicBezTo>
                      <a:pt x="91" y="982"/>
                      <a:pt x="91" y="977"/>
                      <a:pt x="92" y="979"/>
                    </a:cubicBezTo>
                    <a:cubicBezTo>
                      <a:pt x="92" y="982"/>
                      <a:pt x="92" y="989"/>
                      <a:pt x="91" y="991"/>
                    </a:cubicBez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993"/>
                      <a:pt x="89" y="995"/>
                      <a:pt x="88" y="1000"/>
                    </a:cubicBezTo>
                    <a:cubicBezTo>
                      <a:pt x="88" y="1004"/>
                      <a:pt x="87" y="1007"/>
                      <a:pt x="89" y="1006"/>
                    </a:cubicBezTo>
                    <a:cubicBezTo>
                      <a:pt x="88" y="1012"/>
                      <a:pt x="87" y="1008"/>
                      <a:pt x="87" y="1010"/>
                    </a:cubicBezTo>
                    <a:cubicBezTo>
                      <a:pt x="87" y="1013"/>
                      <a:pt x="86" y="1021"/>
                      <a:pt x="85" y="1021"/>
                    </a:cubicBezTo>
                    <a:cubicBezTo>
                      <a:pt x="86" y="1023"/>
                      <a:pt x="85" y="1027"/>
                      <a:pt x="84" y="1031"/>
                    </a:cubicBezTo>
                    <a:cubicBezTo>
                      <a:pt x="83" y="1034"/>
                      <a:pt x="82" y="1037"/>
                      <a:pt x="83" y="1038"/>
                    </a:cubicBezTo>
                    <a:cubicBezTo>
                      <a:pt x="81" y="1043"/>
                      <a:pt x="81" y="1043"/>
                      <a:pt x="81" y="1043"/>
                    </a:cubicBezTo>
                    <a:cubicBezTo>
                      <a:pt x="82" y="1043"/>
                      <a:pt x="83" y="1044"/>
                      <a:pt x="82" y="1048"/>
                    </a:cubicBezTo>
                    <a:cubicBezTo>
                      <a:pt x="81" y="1051"/>
                      <a:pt x="80" y="1050"/>
                      <a:pt x="80" y="1051"/>
                    </a:cubicBezTo>
                    <a:cubicBezTo>
                      <a:pt x="81" y="1054"/>
                      <a:pt x="81" y="1054"/>
                      <a:pt x="81" y="1054"/>
                    </a:cubicBezTo>
                    <a:cubicBezTo>
                      <a:pt x="75" y="1074"/>
                      <a:pt x="71" y="1101"/>
                      <a:pt x="64" y="1124"/>
                    </a:cubicBezTo>
                    <a:cubicBezTo>
                      <a:pt x="63" y="1134"/>
                      <a:pt x="61" y="1147"/>
                      <a:pt x="58" y="1159"/>
                    </a:cubicBezTo>
                    <a:cubicBezTo>
                      <a:pt x="58" y="1157"/>
                      <a:pt x="58" y="1157"/>
                      <a:pt x="58" y="1157"/>
                    </a:cubicBezTo>
                    <a:cubicBezTo>
                      <a:pt x="55" y="1169"/>
                      <a:pt x="55" y="1169"/>
                      <a:pt x="55" y="1169"/>
                    </a:cubicBezTo>
                    <a:cubicBezTo>
                      <a:pt x="58" y="1161"/>
                      <a:pt x="58" y="1161"/>
                      <a:pt x="58" y="1161"/>
                    </a:cubicBezTo>
                    <a:cubicBezTo>
                      <a:pt x="58" y="1164"/>
                      <a:pt x="58" y="1166"/>
                      <a:pt x="57" y="1168"/>
                    </a:cubicBezTo>
                    <a:cubicBezTo>
                      <a:pt x="54" y="1181"/>
                      <a:pt x="50" y="1199"/>
                      <a:pt x="51" y="1216"/>
                    </a:cubicBezTo>
                    <a:cubicBezTo>
                      <a:pt x="52" y="1227"/>
                      <a:pt x="48" y="1223"/>
                      <a:pt x="50" y="1234"/>
                    </a:cubicBezTo>
                    <a:cubicBezTo>
                      <a:pt x="49" y="1233"/>
                      <a:pt x="49" y="1233"/>
                      <a:pt x="49" y="1232"/>
                    </a:cubicBezTo>
                    <a:cubicBezTo>
                      <a:pt x="50" y="1243"/>
                      <a:pt x="50" y="1250"/>
                      <a:pt x="53" y="1261"/>
                    </a:cubicBezTo>
                    <a:cubicBezTo>
                      <a:pt x="51" y="1260"/>
                      <a:pt x="54" y="1268"/>
                      <a:pt x="53" y="1267"/>
                    </a:cubicBezTo>
                    <a:cubicBezTo>
                      <a:pt x="54" y="1268"/>
                      <a:pt x="54" y="1268"/>
                      <a:pt x="54" y="1268"/>
                    </a:cubicBezTo>
                    <a:cubicBezTo>
                      <a:pt x="54" y="1271"/>
                      <a:pt x="55" y="1277"/>
                      <a:pt x="54" y="1276"/>
                    </a:cubicBezTo>
                    <a:cubicBezTo>
                      <a:pt x="56" y="1281"/>
                      <a:pt x="56" y="1281"/>
                      <a:pt x="56" y="1281"/>
                    </a:cubicBezTo>
                    <a:cubicBezTo>
                      <a:pt x="55" y="1282"/>
                      <a:pt x="55" y="1282"/>
                      <a:pt x="55" y="1282"/>
                    </a:cubicBezTo>
                    <a:cubicBezTo>
                      <a:pt x="56" y="1285"/>
                      <a:pt x="57" y="1290"/>
                      <a:pt x="59" y="1295"/>
                    </a:cubicBezTo>
                    <a:cubicBezTo>
                      <a:pt x="60" y="1300"/>
                      <a:pt x="61" y="1304"/>
                      <a:pt x="61" y="1306"/>
                    </a:cubicBezTo>
                    <a:cubicBezTo>
                      <a:pt x="63" y="1310"/>
                      <a:pt x="65" y="1314"/>
                      <a:pt x="67" y="1319"/>
                    </a:cubicBezTo>
                    <a:cubicBezTo>
                      <a:pt x="70" y="1324"/>
                      <a:pt x="72" y="1329"/>
                      <a:pt x="75" y="1334"/>
                    </a:cubicBezTo>
                    <a:cubicBezTo>
                      <a:pt x="80" y="1344"/>
                      <a:pt x="86" y="1353"/>
                      <a:pt x="92" y="1362"/>
                    </a:cubicBezTo>
                    <a:cubicBezTo>
                      <a:pt x="94" y="1364"/>
                      <a:pt x="98" y="1369"/>
                      <a:pt x="101" y="1372"/>
                    </a:cubicBezTo>
                    <a:cubicBezTo>
                      <a:pt x="103" y="1377"/>
                      <a:pt x="103" y="1377"/>
                      <a:pt x="103" y="1377"/>
                    </a:cubicBezTo>
                    <a:cubicBezTo>
                      <a:pt x="106" y="1381"/>
                      <a:pt x="110" y="1383"/>
                      <a:pt x="112" y="1387"/>
                    </a:cubicBezTo>
                    <a:cubicBezTo>
                      <a:pt x="112" y="1387"/>
                      <a:pt x="112" y="1387"/>
                      <a:pt x="112" y="1387"/>
                    </a:cubicBezTo>
                    <a:cubicBezTo>
                      <a:pt x="115" y="1391"/>
                      <a:pt x="117" y="1395"/>
                      <a:pt x="121" y="1397"/>
                    </a:cubicBezTo>
                    <a:cubicBezTo>
                      <a:pt x="124" y="1401"/>
                      <a:pt x="127" y="1405"/>
                      <a:pt x="125" y="1405"/>
                    </a:cubicBezTo>
                    <a:cubicBezTo>
                      <a:pt x="127" y="1404"/>
                      <a:pt x="132" y="1413"/>
                      <a:pt x="132" y="1413"/>
                    </a:cubicBezTo>
                    <a:cubicBezTo>
                      <a:pt x="132" y="1413"/>
                      <a:pt x="134" y="1417"/>
                      <a:pt x="139" y="1422"/>
                    </a:cubicBezTo>
                    <a:cubicBezTo>
                      <a:pt x="144" y="1428"/>
                      <a:pt x="150" y="1436"/>
                      <a:pt x="158" y="1445"/>
                    </a:cubicBezTo>
                    <a:cubicBezTo>
                      <a:pt x="165" y="1455"/>
                      <a:pt x="174" y="1467"/>
                      <a:pt x="182" y="1480"/>
                    </a:cubicBezTo>
                    <a:cubicBezTo>
                      <a:pt x="187" y="1487"/>
                      <a:pt x="190" y="1494"/>
                      <a:pt x="195" y="1501"/>
                    </a:cubicBezTo>
                    <a:cubicBezTo>
                      <a:pt x="199" y="1509"/>
                      <a:pt x="203" y="1516"/>
                      <a:pt x="206" y="1524"/>
                    </a:cubicBezTo>
                    <a:cubicBezTo>
                      <a:pt x="222" y="1556"/>
                      <a:pt x="233" y="1592"/>
                      <a:pt x="240" y="1623"/>
                    </a:cubicBezTo>
                    <a:cubicBezTo>
                      <a:pt x="246" y="1655"/>
                      <a:pt x="249" y="1682"/>
                      <a:pt x="251" y="1697"/>
                    </a:cubicBezTo>
                    <a:cubicBezTo>
                      <a:pt x="252" y="1700"/>
                      <a:pt x="253" y="1705"/>
                      <a:pt x="254" y="1703"/>
                    </a:cubicBezTo>
                    <a:cubicBezTo>
                      <a:pt x="254" y="1708"/>
                      <a:pt x="252" y="1710"/>
                      <a:pt x="253" y="1711"/>
                    </a:cubicBezTo>
                    <a:cubicBezTo>
                      <a:pt x="254" y="1705"/>
                      <a:pt x="256" y="1713"/>
                      <a:pt x="257" y="1707"/>
                    </a:cubicBezTo>
                    <a:cubicBezTo>
                      <a:pt x="257" y="1711"/>
                      <a:pt x="257" y="1711"/>
                      <a:pt x="257" y="1711"/>
                    </a:cubicBezTo>
                    <a:cubicBezTo>
                      <a:pt x="258" y="1711"/>
                      <a:pt x="257" y="1705"/>
                      <a:pt x="258" y="1706"/>
                    </a:cubicBezTo>
                    <a:cubicBezTo>
                      <a:pt x="256" y="1705"/>
                      <a:pt x="256" y="1705"/>
                      <a:pt x="256" y="1705"/>
                    </a:cubicBezTo>
                    <a:cubicBezTo>
                      <a:pt x="256" y="1702"/>
                      <a:pt x="257" y="1700"/>
                      <a:pt x="258" y="1699"/>
                    </a:cubicBezTo>
                    <a:cubicBezTo>
                      <a:pt x="257" y="1696"/>
                      <a:pt x="255" y="1694"/>
                      <a:pt x="255" y="1687"/>
                    </a:cubicBezTo>
                    <a:cubicBezTo>
                      <a:pt x="256" y="1689"/>
                      <a:pt x="256" y="1689"/>
                      <a:pt x="256" y="1689"/>
                    </a:cubicBezTo>
                    <a:cubicBezTo>
                      <a:pt x="255" y="1684"/>
                      <a:pt x="257" y="1686"/>
                      <a:pt x="257" y="1685"/>
                    </a:cubicBezTo>
                    <a:cubicBezTo>
                      <a:pt x="257" y="1686"/>
                      <a:pt x="257" y="1686"/>
                      <a:pt x="257" y="1686"/>
                    </a:cubicBezTo>
                    <a:cubicBezTo>
                      <a:pt x="258" y="1681"/>
                      <a:pt x="258" y="1681"/>
                      <a:pt x="258" y="1681"/>
                    </a:cubicBezTo>
                    <a:cubicBezTo>
                      <a:pt x="257" y="1685"/>
                      <a:pt x="259" y="1691"/>
                      <a:pt x="259" y="1688"/>
                    </a:cubicBezTo>
                    <a:cubicBezTo>
                      <a:pt x="259" y="1681"/>
                      <a:pt x="258" y="1689"/>
                      <a:pt x="258" y="1684"/>
                    </a:cubicBezTo>
                    <a:cubicBezTo>
                      <a:pt x="258" y="1681"/>
                      <a:pt x="259" y="1682"/>
                      <a:pt x="259" y="1682"/>
                    </a:cubicBezTo>
                    <a:cubicBezTo>
                      <a:pt x="259" y="1676"/>
                      <a:pt x="259" y="1676"/>
                      <a:pt x="259" y="1676"/>
                    </a:cubicBezTo>
                    <a:cubicBezTo>
                      <a:pt x="260" y="1676"/>
                      <a:pt x="259" y="1680"/>
                      <a:pt x="260" y="1678"/>
                    </a:cubicBezTo>
                    <a:cubicBezTo>
                      <a:pt x="260" y="1675"/>
                      <a:pt x="259" y="1673"/>
                      <a:pt x="259" y="1671"/>
                    </a:cubicBezTo>
                    <a:cubicBezTo>
                      <a:pt x="261" y="1669"/>
                      <a:pt x="257" y="1663"/>
                      <a:pt x="259" y="1659"/>
                    </a:cubicBezTo>
                    <a:cubicBezTo>
                      <a:pt x="260" y="1664"/>
                      <a:pt x="260" y="1659"/>
                      <a:pt x="261" y="1660"/>
                    </a:cubicBezTo>
                    <a:cubicBezTo>
                      <a:pt x="259" y="1647"/>
                      <a:pt x="259" y="1647"/>
                      <a:pt x="259" y="1647"/>
                    </a:cubicBezTo>
                    <a:cubicBezTo>
                      <a:pt x="259" y="1646"/>
                      <a:pt x="260" y="1650"/>
                      <a:pt x="260" y="1648"/>
                    </a:cubicBezTo>
                    <a:cubicBezTo>
                      <a:pt x="260" y="1646"/>
                      <a:pt x="259" y="1644"/>
                      <a:pt x="259" y="1643"/>
                    </a:cubicBezTo>
                    <a:cubicBezTo>
                      <a:pt x="260" y="1642"/>
                      <a:pt x="258" y="1633"/>
                      <a:pt x="259" y="1634"/>
                    </a:cubicBezTo>
                    <a:cubicBezTo>
                      <a:pt x="259" y="1625"/>
                      <a:pt x="257" y="1630"/>
                      <a:pt x="256" y="1622"/>
                    </a:cubicBezTo>
                    <a:cubicBezTo>
                      <a:pt x="257" y="1621"/>
                      <a:pt x="258" y="1628"/>
                      <a:pt x="258" y="1625"/>
                    </a:cubicBezTo>
                    <a:cubicBezTo>
                      <a:pt x="257" y="1622"/>
                      <a:pt x="257" y="1619"/>
                      <a:pt x="256" y="1617"/>
                    </a:cubicBezTo>
                    <a:cubicBezTo>
                      <a:pt x="257" y="1617"/>
                      <a:pt x="258" y="1618"/>
                      <a:pt x="258" y="1621"/>
                    </a:cubicBezTo>
                    <a:cubicBezTo>
                      <a:pt x="257" y="1615"/>
                      <a:pt x="257" y="1610"/>
                      <a:pt x="257" y="1606"/>
                    </a:cubicBezTo>
                    <a:cubicBezTo>
                      <a:pt x="256" y="1601"/>
                      <a:pt x="256" y="1596"/>
                      <a:pt x="255" y="1592"/>
                    </a:cubicBezTo>
                    <a:cubicBezTo>
                      <a:pt x="255" y="1588"/>
                      <a:pt x="254" y="1584"/>
                      <a:pt x="253" y="1579"/>
                    </a:cubicBezTo>
                    <a:cubicBezTo>
                      <a:pt x="252" y="1575"/>
                      <a:pt x="251" y="1570"/>
                      <a:pt x="249" y="1565"/>
                    </a:cubicBezTo>
                    <a:cubicBezTo>
                      <a:pt x="249" y="1562"/>
                      <a:pt x="250" y="1567"/>
                      <a:pt x="252" y="1569"/>
                    </a:cubicBezTo>
                    <a:cubicBezTo>
                      <a:pt x="249" y="1562"/>
                      <a:pt x="248" y="1556"/>
                      <a:pt x="247" y="1551"/>
                    </a:cubicBezTo>
                    <a:cubicBezTo>
                      <a:pt x="246" y="1546"/>
                      <a:pt x="245" y="1541"/>
                      <a:pt x="242" y="1535"/>
                    </a:cubicBezTo>
                    <a:cubicBezTo>
                      <a:pt x="241" y="1535"/>
                      <a:pt x="241" y="1535"/>
                      <a:pt x="241" y="1535"/>
                    </a:cubicBezTo>
                    <a:cubicBezTo>
                      <a:pt x="237" y="1517"/>
                      <a:pt x="226" y="1498"/>
                      <a:pt x="217" y="1480"/>
                    </a:cubicBezTo>
                    <a:cubicBezTo>
                      <a:pt x="217" y="1482"/>
                      <a:pt x="217" y="1482"/>
                      <a:pt x="217" y="1482"/>
                    </a:cubicBezTo>
                    <a:cubicBezTo>
                      <a:pt x="215" y="1480"/>
                      <a:pt x="213" y="1476"/>
                      <a:pt x="211" y="1473"/>
                    </a:cubicBezTo>
                    <a:cubicBezTo>
                      <a:pt x="211" y="1473"/>
                      <a:pt x="214" y="1474"/>
                      <a:pt x="210" y="1470"/>
                    </a:cubicBezTo>
                    <a:cubicBezTo>
                      <a:pt x="211" y="1471"/>
                      <a:pt x="212" y="1473"/>
                      <a:pt x="211" y="1473"/>
                    </a:cubicBezTo>
                    <a:cubicBezTo>
                      <a:pt x="209" y="1469"/>
                      <a:pt x="206" y="1464"/>
                      <a:pt x="203" y="1458"/>
                    </a:cubicBezTo>
                    <a:cubicBezTo>
                      <a:pt x="199" y="1452"/>
                      <a:pt x="195" y="1446"/>
                      <a:pt x="191" y="1440"/>
                    </a:cubicBezTo>
                    <a:cubicBezTo>
                      <a:pt x="182" y="1428"/>
                      <a:pt x="172" y="1415"/>
                      <a:pt x="163" y="1404"/>
                    </a:cubicBezTo>
                    <a:cubicBezTo>
                      <a:pt x="137" y="1375"/>
                      <a:pt x="112" y="1343"/>
                      <a:pt x="96" y="1311"/>
                    </a:cubicBezTo>
                    <a:cubicBezTo>
                      <a:pt x="99" y="1316"/>
                      <a:pt x="96" y="1315"/>
                      <a:pt x="94" y="1311"/>
                    </a:cubicBezTo>
                    <a:cubicBezTo>
                      <a:pt x="94" y="1308"/>
                      <a:pt x="93" y="1306"/>
                      <a:pt x="93" y="1303"/>
                    </a:cubicBezTo>
                    <a:cubicBezTo>
                      <a:pt x="92" y="1301"/>
                      <a:pt x="91" y="1299"/>
                      <a:pt x="90" y="1297"/>
                    </a:cubicBezTo>
                    <a:cubicBezTo>
                      <a:pt x="88" y="1292"/>
                      <a:pt x="86" y="1288"/>
                      <a:pt x="86" y="1282"/>
                    </a:cubicBezTo>
                    <a:cubicBezTo>
                      <a:pt x="82" y="1273"/>
                      <a:pt x="81" y="1263"/>
                      <a:pt x="81" y="1254"/>
                    </a:cubicBezTo>
                    <a:cubicBezTo>
                      <a:pt x="80" y="1244"/>
                      <a:pt x="80" y="1235"/>
                      <a:pt x="79" y="1225"/>
                    </a:cubicBezTo>
                    <a:cubicBezTo>
                      <a:pt x="80" y="1225"/>
                      <a:pt x="80" y="1225"/>
                      <a:pt x="80" y="1225"/>
                    </a:cubicBezTo>
                    <a:cubicBezTo>
                      <a:pt x="80" y="1222"/>
                      <a:pt x="80" y="1221"/>
                      <a:pt x="80" y="1218"/>
                    </a:cubicBezTo>
                    <a:cubicBezTo>
                      <a:pt x="80" y="1218"/>
                      <a:pt x="80" y="1218"/>
                      <a:pt x="80" y="1218"/>
                    </a:cubicBezTo>
                    <a:cubicBezTo>
                      <a:pt x="81" y="1211"/>
                      <a:pt x="81" y="1202"/>
                      <a:pt x="82" y="1198"/>
                    </a:cubicBezTo>
                    <a:cubicBezTo>
                      <a:pt x="80" y="1198"/>
                      <a:pt x="80" y="1198"/>
                      <a:pt x="80" y="1198"/>
                    </a:cubicBezTo>
                    <a:cubicBezTo>
                      <a:pt x="81" y="1193"/>
                      <a:pt x="82" y="1196"/>
                      <a:pt x="82" y="1191"/>
                    </a:cubicBezTo>
                    <a:cubicBezTo>
                      <a:pt x="82" y="1191"/>
                      <a:pt x="82" y="1191"/>
                      <a:pt x="82" y="1191"/>
                    </a:cubicBezTo>
                    <a:cubicBezTo>
                      <a:pt x="82" y="1186"/>
                      <a:pt x="82" y="1186"/>
                      <a:pt x="82" y="1186"/>
                    </a:cubicBezTo>
                    <a:cubicBezTo>
                      <a:pt x="84" y="1187"/>
                      <a:pt x="84" y="1174"/>
                      <a:pt x="85" y="1170"/>
                    </a:cubicBezTo>
                    <a:cubicBezTo>
                      <a:pt x="86" y="1165"/>
                      <a:pt x="87" y="1154"/>
                      <a:pt x="89" y="1145"/>
                    </a:cubicBezTo>
                    <a:cubicBezTo>
                      <a:pt x="91" y="1144"/>
                      <a:pt x="93" y="1134"/>
                      <a:pt x="95" y="1127"/>
                    </a:cubicBezTo>
                    <a:cubicBezTo>
                      <a:pt x="96" y="1120"/>
                      <a:pt x="98" y="1112"/>
                      <a:pt x="100" y="1104"/>
                    </a:cubicBezTo>
                    <a:cubicBezTo>
                      <a:pt x="101" y="1095"/>
                      <a:pt x="103" y="1086"/>
                      <a:pt x="105" y="1078"/>
                    </a:cubicBezTo>
                    <a:cubicBezTo>
                      <a:pt x="104" y="1078"/>
                      <a:pt x="104" y="1078"/>
                      <a:pt x="104" y="1078"/>
                    </a:cubicBezTo>
                    <a:cubicBezTo>
                      <a:pt x="104" y="1073"/>
                      <a:pt x="104" y="1073"/>
                      <a:pt x="104" y="1073"/>
                    </a:cubicBezTo>
                    <a:cubicBezTo>
                      <a:pt x="105" y="1074"/>
                      <a:pt x="105" y="1073"/>
                      <a:pt x="105" y="1074"/>
                    </a:cubicBezTo>
                    <a:cubicBezTo>
                      <a:pt x="107" y="1071"/>
                      <a:pt x="106" y="1063"/>
                      <a:pt x="108" y="1060"/>
                    </a:cubicBezTo>
                    <a:cubicBezTo>
                      <a:pt x="106" y="1062"/>
                      <a:pt x="107" y="1063"/>
                      <a:pt x="107" y="1066"/>
                    </a:cubicBezTo>
                    <a:cubicBezTo>
                      <a:pt x="106" y="1069"/>
                      <a:pt x="105" y="1065"/>
                      <a:pt x="106" y="1061"/>
                    </a:cubicBezTo>
                    <a:cubicBezTo>
                      <a:pt x="107" y="1061"/>
                      <a:pt x="107" y="1061"/>
                      <a:pt x="107" y="1061"/>
                    </a:cubicBezTo>
                    <a:cubicBezTo>
                      <a:pt x="107" y="1057"/>
                      <a:pt x="107" y="1057"/>
                      <a:pt x="107" y="1057"/>
                    </a:cubicBezTo>
                    <a:cubicBezTo>
                      <a:pt x="108" y="1057"/>
                      <a:pt x="109" y="1054"/>
                      <a:pt x="110" y="1054"/>
                    </a:cubicBezTo>
                    <a:cubicBezTo>
                      <a:pt x="111" y="1047"/>
                      <a:pt x="112" y="1040"/>
                      <a:pt x="112" y="1034"/>
                    </a:cubicBezTo>
                    <a:cubicBezTo>
                      <a:pt x="113" y="1028"/>
                      <a:pt x="113" y="1021"/>
                      <a:pt x="115" y="1014"/>
                    </a:cubicBezTo>
                    <a:cubicBezTo>
                      <a:pt x="116" y="1016"/>
                      <a:pt x="116" y="1003"/>
                      <a:pt x="118" y="1006"/>
                    </a:cubicBezTo>
                    <a:cubicBezTo>
                      <a:pt x="118" y="997"/>
                      <a:pt x="116" y="1007"/>
                      <a:pt x="115" y="1003"/>
                    </a:cubicBezTo>
                    <a:cubicBezTo>
                      <a:pt x="115" y="1001"/>
                      <a:pt x="115" y="998"/>
                      <a:pt x="116" y="997"/>
                    </a:cubicBezTo>
                    <a:cubicBezTo>
                      <a:pt x="116" y="999"/>
                      <a:pt x="117" y="996"/>
                      <a:pt x="117" y="998"/>
                    </a:cubicBezTo>
                    <a:cubicBezTo>
                      <a:pt x="118" y="992"/>
                      <a:pt x="118" y="992"/>
                      <a:pt x="118" y="992"/>
                    </a:cubicBezTo>
                    <a:cubicBezTo>
                      <a:pt x="118" y="991"/>
                      <a:pt x="118" y="992"/>
                      <a:pt x="118" y="993"/>
                    </a:cubicBezTo>
                    <a:cubicBezTo>
                      <a:pt x="119" y="980"/>
                      <a:pt x="123" y="971"/>
                      <a:pt x="122" y="960"/>
                    </a:cubicBezTo>
                    <a:cubicBezTo>
                      <a:pt x="122" y="959"/>
                      <a:pt x="122" y="964"/>
                      <a:pt x="121" y="963"/>
                    </a:cubicBezTo>
                    <a:cubicBezTo>
                      <a:pt x="121" y="952"/>
                      <a:pt x="123" y="954"/>
                      <a:pt x="123" y="943"/>
                    </a:cubicBezTo>
                    <a:cubicBezTo>
                      <a:pt x="124" y="945"/>
                      <a:pt x="124" y="945"/>
                      <a:pt x="124" y="945"/>
                    </a:cubicBezTo>
                    <a:cubicBezTo>
                      <a:pt x="124" y="942"/>
                      <a:pt x="123" y="940"/>
                      <a:pt x="125" y="935"/>
                    </a:cubicBezTo>
                    <a:cubicBezTo>
                      <a:pt x="126" y="934"/>
                      <a:pt x="125" y="939"/>
                      <a:pt x="125" y="942"/>
                    </a:cubicBezTo>
                    <a:cubicBezTo>
                      <a:pt x="126" y="938"/>
                      <a:pt x="126" y="929"/>
                      <a:pt x="125" y="932"/>
                    </a:cubicBezTo>
                    <a:cubicBezTo>
                      <a:pt x="125" y="927"/>
                      <a:pt x="126" y="925"/>
                      <a:pt x="127" y="923"/>
                    </a:cubicBezTo>
                    <a:cubicBezTo>
                      <a:pt x="126" y="923"/>
                      <a:pt x="126" y="927"/>
                      <a:pt x="125" y="924"/>
                    </a:cubicBezTo>
                    <a:cubicBezTo>
                      <a:pt x="126" y="918"/>
                      <a:pt x="127" y="908"/>
                      <a:pt x="128" y="901"/>
                    </a:cubicBezTo>
                    <a:cubicBezTo>
                      <a:pt x="128" y="901"/>
                      <a:pt x="128" y="900"/>
                      <a:pt x="129" y="901"/>
                    </a:cubicBezTo>
                    <a:cubicBezTo>
                      <a:pt x="128" y="895"/>
                      <a:pt x="130" y="896"/>
                      <a:pt x="130" y="8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227"/>
              <p:cNvSpPr/>
              <p:nvPr/>
            </p:nvSpPr>
            <p:spPr bwMode="auto">
              <a:xfrm>
                <a:off x="11480801" y="2609850"/>
                <a:ext cx="584200" cy="2317750"/>
              </a:xfrm>
              <a:custGeom>
                <a:avLst/>
                <a:gdLst>
                  <a:gd name="T0" fmla="*/ 127 w 155"/>
                  <a:gd name="T1" fmla="*/ 285 h 617"/>
                  <a:gd name="T2" fmla="*/ 130 w 155"/>
                  <a:gd name="T3" fmla="*/ 259 h 617"/>
                  <a:gd name="T4" fmla="*/ 137 w 155"/>
                  <a:gd name="T5" fmla="*/ 240 h 617"/>
                  <a:gd name="T6" fmla="*/ 139 w 155"/>
                  <a:gd name="T7" fmla="*/ 230 h 617"/>
                  <a:gd name="T8" fmla="*/ 142 w 155"/>
                  <a:gd name="T9" fmla="*/ 219 h 617"/>
                  <a:gd name="T10" fmla="*/ 143 w 155"/>
                  <a:gd name="T11" fmla="*/ 209 h 617"/>
                  <a:gd name="T12" fmla="*/ 150 w 155"/>
                  <a:gd name="T13" fmla="*/ 195 h 617"/>
                  <a:gd name="T14" fmla="*/ 149 w 155"/>
                  <a:gd name="T15" fmla="*/ 179 h 617"/>
                  <a:gd name="T16" fmla="*/ 152 w 155"/>
                  <a:gd name="T17" fmla="*/ 165 h 617"/>
                  <a:gd name="T18" fmla="*/ 149 w 155"/>
                  <a:gd name="T19" fmla="*/ 151 h 617"/>
                  <a:gd name="T20" fmla="*/ 151 w 155"/>
                  <a:gd name="T21" fmla="*/ 139 h 617"/>
                  <a:gd name="T22" fmla="*/ 149 w 155"/>
                  <a:gd name="T23" fmla="*/ 118 h 617"/>
                  <a:gd name="T24" fmla="*/ 147 w 155"/>
                  <a:gd name="T25" fmla="*/ 103 h 617"/>
                  <a:gd name="T26" fmla="*/ 148 w 155"/>
                  <a:gd name="T27" fmla="*/ 82 h 617"/>
                  <a:gd name="T28" fmla="*/ 148 w 155"/>
                  <a:gd name="T29" fmla="*/ 68 h 617"/>
                  <a:gd name="T30" fmla="*/ 149 w 155"/>
                  <a:gd name="T31" fmla="*/ 63 h 617"/>
                  <a:gd name="T32" fmla="*/ 142 w 155"/>
                  <a:gd name="T33" fmla="*/ 52 h 617"/>
                  <a:gd name="T34" fmla="*/ 146 w 155"/>
                  <a:gd name="T35" fmla="*/ 47 h 617"/>
                  <a:gd name="T36" fmla="*/ 142 w 155"/>
                  <a:gd name="T37" fmla="*/ 38 h 617"/>
                  <a:gd name="T38" fmla="*/ 139 w 155"/>
                  <a:gd name="T39" fmla="*/ 15 h 617"/>
                  <a:gd name="T40" fmla="*/ 138 w 155"/>
                  <a:gd name="T41" fmla="*/ 2 h 617"/>
                  <a:gd name="T42" fmla="*/ 136 w 155"/>
                  <a:gd name="T43" fmla="*/ 13 h 617"/>
                  <a:gd name="T44" fmla="*/ 135 w 155"/>
                  <a:gd name="T45" fmla="*/ 23 h 617"/>
                  <a:gd name="T46" fmla="*/ 133 w 155"/>
                  <a:gd name="T47" fmla="*/ 35 h 617"/>
                  <a:gd name="T48" fmla="*/ 133 w 155"/>
                  <a:gd name="T49" fmla="*/ 52 h 617"/>
                  <a:gd name="T50" fmla="*/ 135 w 155"/>
                  <a:gd name="T51" fmla="*/ 59 h 617"/>
                  <a:gd name="T52" fmla="*/ 135 w 155"/>
                  <a:gd name="T53" fmla="*/ 86 h 617"/>
                  <a:gd name="T54" fmla="*/ 135 w 155"/>
                  <a:gd name="T55" fmla="*/ 102 h 617"/>
                  <a:gd name="T56" fmla="*/ 137 w 155"/>
                  <a:gd name="T57" fmla="*/ 110 h 617"/>
                  <a:gd name="T58" fmla="*/ 136 w 155"/>
                  <a:gd name="T59" fmla="*/ 122 h 617"/>
                  <a:gd name="T60" fmla="*/ 133 w 155"/>
                  <a:gd name="T61" fmla="*/ 137 h 617"/>
                  <a:gd name="T62" fmla="*/ 131 w 155"/>
                  <a:gd name="T63" fmla="*/ 163 h 617"/>
                  <a:gd name="T64" fmla="*/ 129 w 155"/>
                  <a:gd name="T65" fmla="*/ 181 h 617"/>
                  <a:gd name="T66" fmla="*/ 126 w 155"/>
                  <a:gd name="T67" fmla="*/ 198 h 617"/>
                  <a:gd name="T68" fmla="*/ 122 w 155"/>
                  <a:gd name="T69" fmla="*/ 211 h 617"/>
                  <a:gd name="T70" fmla="*/ 114 w 155"/>
                  <a:gd name="T71" fmla="*/ 233 h 617"/>
                  <a:gd name="T72" fmla="*/ 108 w 155"/>
                  <a:gd name="T73" fmla="*/ 247 h 617"/>
                  <a:gd name="T74" fmla="*/ 99 w 155"/>
                  <a:gd name="T75" fmla="*/ 273 h 617"/>
                  <a:gd name="T76" fmla="*/ 80 w 155"/>
                  <a:gd name="T77" fmla="*/ 319 h 617"/>
                  <a:gd name="T78" fmla="*/ 76 w 155"/>
                  <a:gd name="T79" fmla="*/ 327 h 617"/>
                  <a:gd name="T80" fmla="*/ 70 w 155"/>
                  <a:gd name="T81" fmla="*/ 344 h 617"/>
                  <a:gd name="T82" fmla="*/ 62 w 155"/>
                  <a:gd name="T83" fmla="*/ 363 h 617"/>
                  <a:gd name="T84" fmla="*/ 44 w 155"/>
                  <a:gd name="T85" fmla="*/ 404 h 617"/>
                  <a:gd name="T86" fmla="*/ 29 w 155"/>
                  <a:gd name="T87" fmla="*/ 441 h 617"/>
                  <a:gd name="T88" fmla="*/ 15 w 155"/>
                  <a:gd name="T89" fmla="*/ 485 h 617"/>
                  <a:gd name="T90" fmla="*/ 10 w 155"/>
                  <a:gd name="T91" fmla="*/ 612 h 617"/>
                  <a:gd name="T92" fmla="*/ 14 w 155"/>
                  <a:gd name="T93" fmla="*/ 608 h 617"/>
                  <a:gd name="T94" fmla="*/ 17 w 155"/>
                  <a:gd name="T95" fmla="*/ 603 h 617"/>
                  <a:gd name="T96" fmla="*/ 19 w 155"/>
                  <a:gd name="T97" fmla="*/ 588 h 617"/>
                  <a:gd name="T98" fmla="*/ 29 w 155"/>
                  <a:gd name="T99" fmla="*/ 554 h 617"/>
                  <a:gd name="T100" fmla="*/ 35 w 155"/>
                  <a:gd name="T101" fmla="*/ 518 h 617"/>
                  <a:gd name="T102" fmla="*/ 64 w 155"/>
                  <a:gd name="T103" fmla="*/ 430 h 617"/>
                  <a:gd name="T104" fmla="*/ 77 w 155"/>
                  <a:gd name="T105" fmla="*/ 399 h 617"/>
                  <a:gd name="T106" fmla="*/ 85 w 155"/>
                  <a:gd name="T107" fmla="*/ 377 h 617"/>
                  <a:gd name="T108" fmla="*/ 95 w 155"/>
                  <a:gd name="T109" fmla="*/ 354 h 617"/>
                  <a:gd name="T110" fmla="*/ 104 w 155"/>
                  <a:gd name="T111" fmla="*/ 335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" h="617">
                    <a:moveTo>
                      <a:pt x="112" y="321"/>
                    </a:moveTo>
                    <a:cubicBezTo>
                      <a:pt x="115" y="313"/>
                      <a:pt x="118" y="303"/>
                      <a:pt x="121" y="295"/>
                    </a:cubicBezTo>
                    <a:cubicBezTo>
                      <a:pt x="121" y="293"/>
                      <a:pt x="121" y="291"/>
                      <a:pt x="122" y="288"/>
                    </a:cubicBezTo>
                    <a:cubicBezTo>
                      <a:pt x="124" y="289"/>
                      <a:pt x="124" y="289"/>
                      <a:pt x="124" y="289"/>
                    </a:cubicBezTo>
                    <a:cubicBezTo>
                      <a:pt x="124" y="287"/>
                      <a:pt x="124" y="287"/>
                      <a:pt x="124" y="287"/>
                    </a:cubicBezTo>
                    <a:cubicBezTo>
                      <a:pt x="125" y="286"/>
                      <a:pt x="124" y="288"/>
                      <a:pt x="125" y="287"/>
                    </a:cubicBezTo>
                    <a:cubicBezTo>
                      <a:pt x="124" y="286"/>
                      <a:pt x="124" y="286"/>
                      <a:pt x="124" y="286"/>
                    </a:cubicBezTo>
                    <a:cubicBezTo>
                      <a:pt x="125" y="286"/>
                      <a:pt x="127" y="281"/>
                      <a:pt x="127" y="285"/>
                    </a:cubicBezTo>
                    <a:cubicBezTo>
                      <a:pt x="130" y="277"/>
                      <a:pt x="130" y="277"/>
                      <a:pt x="130" y="277"/>
                    </a:cubicBezTo>
                    <a:cubicBezTo>
                      <a:pt x="131" y="275"/>
                      <a:pt x="129" y="275"/>
                      <a:pt x="130" y="274"/>
                    </a:cubicBezTo>
                    <a:cubicBezTo>
                      <a:pt x="131" y="273"/>
                      <a:pt x="130" y="274"/>
                      <a:pt x="131" y="275"/>
                    </a:cubicBezTo>
                    <a:cubicBezTo>
                      <a:pt x="134" y="269"/>
                      <a:pt x="129" y="266"/>
                      <a:pt x="132" y="261"/>
                    </a:cubicBezTo>
                    <a:cubicBezTo>
                      <a:pt x="132" y="262"/>
                      <a:pt x="132" y="262"/>
                      <a:pt x="132" y="262"/>
                    </a:cubicBezTo>
                    <a:cubicBezTo>
                      <a:pt x="132" y="261"/>
                      <a:pt x="133" y="259"/>
                      <a:pt x="133" y="259"/>
                    </a:cubicBezTo>
                    <a:cubicBezTo>
                      <a:pt x="130" y="259"/>
                      <a:pt x="133" y="260"/>
                      <a:pt x="132" y="262"/>
                    </a:cubicBezTo>
                    <a:cubicBezTo>
                      <a:pt x="130" y="261"/>
                      <a:pt x="131" y="259"/>
                      <a:pt x="130" y="259"/>
                    </a:cubicBezTo>
                    <a:cubicBezTo>
                      <a:pt x="131" y="258"/>
                      <a:pt x="130" y="257"/>
                      <a:pt x="131" y="256"/>
                    </a:cubicBezTo>
                    <a:cubicBezTo>
                      <a:pt x="132" y="254"/>
                      <a:pt x="133" y="251"/>
                      <a:pt x="134" y="250"/>
                    </a:cubicBezTo>
                    <a:cubicBezTo>
                      <a:pt x="134" y="249"/>
                      <a:pt x="133" y="247"/>
                      <a:pt x="133" y="245"/>
                    </a:cubicBezTo>
                    <a:cubicBezTo>
                      <a:pt x="135" y="244"/>
                      <a:pt x="134" y="246"/>
                      <a:pt x="136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5" y="242"/>
                      <a:pt x="136" y="242"/>
                      <a:pt x="136" y="243"/>
                    </a:cubicBezTo>
                    <a:cubicBezTo>
                      <a:pt x="137" y="241"/>
                      <a:pt x="135" y="241"/>
                      <a:pt x="136" y="239"/>
                    </a:cubicBezTo>
                    <a:cubicBezTo>
                      <a:pt x="137" y="240"/>
                      <a:pt x="137" y="240"/>
                      <a:pt x="137" y="240"/>
                    </a:cubicBezTo>
                    <a:cubicBezTo>
                      <a:pt x="137" y="239"/>
                      <a:pt x="137" y="238"/>
                      <a:pt x="138" y="236"/>
                    </a:cubicBezTo>
                    <a:cubicBezTo>
                      <a:pt x="139" y="236"/>
                      <a:pt x="138" y="237"/>
                      <a:pt x="138" y="238"/>
                    </a:cubicBezTo>
                    <a:cubicBezTo>
                      <a:pt x="140" y="237"/>
                      <a:pt x="138" y="235"/>
                      <a:pt x="138" y="235"/>
                    </a:cubicBezTo>
                    <a:cubicBezTo>
                      <a:pt x="138" y="235"/>
                      <a:pt x="137" y="236"/>
                      <a:pt x="137" y="235"/>
                    </a:cubicBezTo>
                    <a:cubicBezTo>
                      <a:pt x="137" y="234"/>
                      <a:pt x="136" y="232"/>
                      <a:pt x="137" y="232"/>
                    </a:cubicBezTo>
                    <a:cubicBezTo>
                      <a:pt x="138" y="233"/>
                      <a:pt x="138" y="233"/>
                      <a:pt x="138" y="233"/>
                    </a:cubicBezTo>
                    <a:cubicBezTo>
                      <a:pt x="138" y="231"/>
                      <a:pt x="137" y="232"/>
                      <a:pt x="138" y="229"/>
                    </a:cubicBezTo>
                    <a:cubicBezTo>
                      <a:pt x="138" y="229"/>
                      <a:pt x="138" y="229"/>
                      <a:pt x="139" y="230"/>
                    </a:cubicBezTo>
                    <a:cubicBezTo>
                      <a:pt x="138" y="228"/>
                      <a:pt x="140" y="226"/>
                      <a:pt x="140" y="223"/>
                    </a:cubicBezTo>
                    <a:cubicBezTo>
                      <a:pt x="140" y="224"/>
                      <a:pt x="140" y="224"/>
                      <a:pt x="140" y="224"/>
                    </a:cubicBezTo>
                    <a:cubicBezTo>
                      <a:pt x="140" y="223"/>
                      <a:pt x="140" y="222"/>
                      <a:pt x="140" y="221"/>
                    </a:cubicBezTo>
                    <a:cubicBezTo>
                      <a:pt x="139" y="223"/>
                      <a:pt x="139" y="222"/>
                      <a:pt x="138" y="222"/>
                    </a:cubicBezTo>
                    <a:cubicBezTo>
                      <a:pt x="140" y="221"/>
                      <a:pt x="137" y="219"/>
                      <a:pt x="138" y="216"/>
                    </a:cubicBezTo>
                    <a:cubicBezTo>
                      <a:pt x="139" y="216"/>
                      <a:pt x="139" y="217"/>
                      <a:pt x="139" y="218"/>
                    </a:cubicBezTo>
                    <a:cubicBezTo>
                      <a:pt x="140" y="219"/>
                      <a:pt x="141" y="220"/>
                      <a:pt x="142" y="222"/>
                    </a:cubicBezTo>
                    <a:cubicBezTo>
                      <a:pt x="142" y="220"/>
                      <a:pt x="142" y="219"/>
                      <a:pt x="142" y="219"/>
                    </a:cubicBezTo>
                    <a:cubicBezTo>
                      <a:pt x="141" y="219"/>
                      <a:pt x="141" y="219"/>
                      <a:pt x="141" y="219"/>
                    </a:cubicBezTo>
                    <a:cubicBezTo>
                      <a:pt x="141" y="218"/>
                      <a:pt x="141" y="217"/>
                      <a:pt x="141" y="217"/>
                    </a:cubicBezTo>
                    <a:cubicBezTo>
                      <a:pt x="141" y="216"/>
                      <a:pt x="139" y="218"/>
                      <a:pt x="139" y="216"/>
                    </a:cubicBezTo>
                    <a:cubicBezTo>
                      <a:pt x="139" y="214"/>
                      <a:pt x="141" y="216"/>
                      <a:pt x="140" y="215"/>
                    </a:cubicBezTo>
                    <a:cubicBezTo>
                      <a:pt x="141" y="212"/>
                      <a:pt x="139" y="214"/>
                      <a:pt x="140" y="211"/>
                    </a:cubicBezTo>
                    <a:cubicBezTo>
                      <a:pt x="140" y="212"/>
                      <a:pt x="140" y="212"/>
                      <a:pt x="140" y="212"/>
                    </a:cubicBezTo>
                    <a:cubicBezTo>
                      <a:pt x="141" y="211"/>
                      <a:pt x="141" y="208"/>
                      <a:pt x="143" y="208"/>
                    </a:cubicBezTo>
                    <a:cubicBezTo>
                      <a:pt x="143" y="208"/>
                      <a:pt x="144" y="208"/>
                      <a:pt x="143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4" y="211"/>
                      <a:pt x="143" y="207"/>
                      <a:pt x="145" y="208"/>
                    </a:cubicBezTo>
                    <a:cubicBezTo>
                      <a:pt x="144" y="208"/>
                      <a:pt x="144" y="206"/>
                      <a:pt x="145" y="205"/>
                    </a:cubicBezTo>
                    <a:cubicBezTo>
                      <a:pt x="144" y="205"/>
                      <a:pt x="144" y="205"/>
                      <a:pt x="144" y="205"/>
                    </a:cubicBezTo>
                    <a:cubicBezTo>
                      <a:pt x="141" y="200"/>
                      <a:pt x="146" y="205"/>
                      <a:pt x="146" y="202"/>
                    </a:cubicBezTo>
                    <a:cubicBezTo>
                      <a:pt x="146" y="199"/>
                      <a:pt x="146" y="202"/>
                      <a:pt x="145" y="201"/>
                    </a:cubicBezTo>
                    <a:cubicBezTo>
                      <a:pt x="146" y="199"/>
                      <a:pt x="147" y="199"/>
                      <a:pt x="147" y="196"/>
                    </a:cubicBezTo>
                    <a:cubicBezTo>
                      <a:pt x="148" y="196"/>
                      <a:pt x="148" y="195"/>
                      <a:pt x="150" y="195"/>
                    </a:cubicBezTo>
                    <a:cubicBezTo>
                      <a:pt x="149" y="193"/>
                      <a:pt x="151" y="190"/>
                      <a:pt x="150" y="189"/>
                    </a:cubicBezTo>
                    <a:cubicBezTo>
                      <a:pt x="148" y="192"/>
                      <a:pt x="151" y="192"/>
                      <a:pt x="149" y="195"/>
                    </a:cubicBezTo>
                    <a:cubicBezTo>
                      <a:pt x="148" y="194"/>
                      <a:pt x="148" y="194"/>
                      <a:pt x="148" y="194"/>
                    </a:cubicBezTo>
                    <a:cubicBezTo>
                      <a:pt x="148" y="192"/>
                      <a:pt x="148" y="189"/>
                      <a:pt x="148" y="188"/>
                    </a:cubicBezTo>
                    <a:cubicBezTo>
                      <a:pt x="148" y="188"/>
                      <a:pt x="148" y="188"/>
                      <a:pt x="148" y="188"/>
                    </a:cubicBezTo>
                    <a:cubicBezTo>
                      <a:pt x="148" y="185"/>
                      <a:pt x="147" y="184"/>
                      <a:pt x="147" y="181"/>
                    </a:cubicBezTo>
                    <a:cubicBezTo>
                      <a:pt x="148" y="181"/>
                      <a:pt x="148" y="183"/>
                      <a:pt x="148" y="184"/>
                    </a:cubicBezTo>
                    <a:cubicBezTo>
                      <a:pt x="149" y="182"/>
                      <a:pt x="148" y="182"/>
                      <a:pt x="149" y="179"/>
                    </a:cubicBezTo>
                    <a:cubicBezTo>
                      <a:pt x="150" y="179"/>
                      <a:pt x="149" y="181"/>
                      <a:pt x="150" y="182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8" y="178"/>
                      <a:pt x="150" y="176"/>
                      <a:pt x="150" y="174"/>
                    </a:cubicBezTo>
                    <a:cubicBezTo>
                      <a:pt x="151" y="170"/>
                      <a:pt x="149" y="169"/>
                      <a:pt x="148" y="166"/>
                    </a:cubicBezTo>
                    <a:cubicBezTo>
                      <a:pt x="148" y="166"/>
                      <a:pt x="149" y="166"/>
                      <a:pt x="149" y="166"/>
                    </a:cubicBezTo>
                    <a:cubicBezTo>
                      <a:pt x="148" y="167"/>
                      <a:pt x="149" y="167"/>
                      <a:pt x="149" y="167"/>
                    </a:cubicBezTo>
                    <a:cubicBezTo>
                      <a:pt x="149" y="166"/>
                      <a:pt x="151" y="164"/>
                      <a:pt x="152" y="165"/>
                    </a:cubicBezTo>
                    <a:cubicBezTo>
                      <a:pt x="151" y="163"/>
                      <a:pt x="151" y="166"/>
                      <a:pt x="150" y="164"/>
                    </a:cubicBezTo>
                    <a:cubicBezTo>
                      <a:pt x="151" y="161"/>
                      <a:pt x="151" y="161"/>
                      <a:pt x="151" y="161"/>
                    </a:cubicBezTo>
                    <a:cubicBezTo>
                      <a:pt x="150" y="161"/>
                      <a:pt x="150" y="162"/>
                      <a:pt x="149" y="161"/>
                    </a:cubicBezTo>
                    <a:cubicBezTo>
                      <a:pt x="149" y="159"/>
                      <a:pt x="149" y="159"/>
                      <a:pt x="149" y="157"/>
                    </a:cubicBezTo>
                    <a:cubicBezTo>
                      <a:pt x="150" y="157"/>
                      <a:pt x="151" y="156"/>
                      <a:pt x="151" y="158"/>
                    </a:cubicBezTo>
                    <a:cubicBezTo>
                      <a:pt x="151" y="157"/>
                      <a:pt x="151" y="155"/>
                      <a:pt x="150" y="155"/>
                    </a:cubicBezTo>
                    <a:cubicBezTo>
                      <a:pt x="149" y="157"/>
                      <a:pt x="150" y="151"/>
                      <a:pt x="148" y="153"/>
                    </a:cubicBezTo>
                    <a:cubicBezTo>
                      <a:pt x="149" y="151"/>
                      <a:pt x="149" y="151"/>
                      <a:pt x="149" y="151"/>
                    </a:cubicBezTo>
                    <a:cubicBezTo>
                      <a:pt x="149" y="151"/>
                      <a:pt x="150" y="151"/>
                      <a:pt x="150" y="152"/>
                    </a:cubicBezTo>
                    <a:cubicBezTo>
                      <a:pt x="151" y="152"/>
                      <a:pt x="149" y="150"/>
                      <a:pt x="149" y="150"/>
                    </a:cubicBezTo>
                    <a:cubicBezTo>
                      <a:pt x="150" y="149"/>
                      <a:pt x="150" y="147"/>
                      <a:pt x="150" y="147"/>
                    </a:cubicBezTo>
                    <a:cubicBezTo>
                      <a:pt x="150" y="146"/>
                      <a:pt x="150" y="145"/>
                      <a:pt x="151" y="145"/>
                    </a:cubicBezTo>
                    <a:cubicBezTo>
                      <a:pt x="151" y="144"/>
                      <a:pt x="150" y="144"/>
                      <a:pt x="150" y="144"/>
                    </a:cubicBezTo>
                    <a:cubicBezTo>
                      <a:pt x="150" y="141"/>
                      <a:pt x="150" y="141"/>
                      <a:pt x="150" y="141"/>
                    </a:cubicBezTo>
                    <a:cubicBezTo>
                      <a:pt x="151" y="141"/>
                      <a:pt x="153" y="141"/>
                      <a:pt x="153" y="141"/>
                    </a:cubicBezTo>
                    <a:cubicBezTo>
                      <a:pt x="152" y="140"/>
                      <a:pt x="151" y="141"/>
                      <a:pt x="151" y="139"/>
                    </a:cubicBezTo>
                    <a:cubicBezTo>
                      <a:pt x="152" y="140"/>
                      <a:pt x="152" y="136"/>
                      <a:pt x="154" y="138"/>
                    </a:cubicBezTo>
                    <a:cubicBezTo>
                      <a:pt x="155" y="137"/>
                      <a:pt x="155" y="134"/>
                      <a:pt x="155" y="132"/>
                    </a:cubicBezTo>
                    <a:cubicBezTo>
                      <a:pt x="153" y="131"/>
                      <a:pt x="154" y="134"/>
                      <a:pt x="153" y="134"/>
                    </a:cubicBezTo>
                    <a:cubicBezTo>
                      <a:pt x="152" y="129"/>
                      <a:pt x="149" y="129"/>
                      <a:pt x="150" y="125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4"/>
                      <a:pt x="149" y="124"/>
                      <a:pt x="148" y="123"/>
                    </a:cubicBezTo>
                    <a:cubicBezTo>
                      <a:pt x="149" y="124"/>
                      <a:pt x="152" y="121"/>
                      <a:pt x="151" y="117"/>
                    </a:cubicBezTo>
                    <a:cubicBezTo>
                      <a:pt x="151" y="117"/>
                      <a:pt x="150" y="119"/>
                      <a:pt x="149" y="118"/>
                    </a:cubicBezTo>
                    <a:cubicBezTo>
                      <a:pt x="149" y="116"/>
                      <a:pt x="149" y="116"/>
                      <a:pt x="149" y="116"/>
                    </a:cubicBezTo>
                    <a:cubicBezTo>
                      <a:pt x="149" y="116"/>
                      <a:pt x="149" y="116"/>
                      <a:pt x="149" y="117"/>
                    </a:cubicBezTo>
                    <a:cubicBezTo>
                      <a:pt x="149" y="114"/>
                      <a:pt x="151" y="113"/>
                      <a:pt x="149" y="112"/>
                    </a:cubicBezTo>
                    <a:cubicBezTo>
                      <a:pt x="151" y="110"/>
                      <a:pt x="151" y="110"/>
                      <a:pt x="151" y="11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0" y="110"/>
                      <a:pt x="149" y="108"/>
                      <a:pt x="149" y="108"/>
                    </a:cubicBezTo>
                    <a:cubicBezTo>
                      <a:pt x="148" y="105"/>
                      <a:pt x="149" y="104"/>
                      <a:pt x="150" y="103"/>
                    </a:cubicBezTo>
                    <a:cubicBezTo>
                      <a:pt x="149" y="103"/>
                      <a:pt x="148" y="105"/>
                      <a:pt x="147" y="103"/>
                    </a:cubicBezTo>
                    <a:cubicBezTo>
                      <a:pt x="150" y="103"/>
                      <a:pt x="148" y="99"/>
                      <a:pt x="149" y="99"/>
                    </a:cubicBezTo>
                    <a:cubicBezTo>
                      <a:pt x="149" y="98"/>
                      <a:pt x="150" y="97"/>
                      <a:pt x="149" y="97"/>
                    </a:cubicBezTo>
                    <a:cubicBezTo>
                      <a:pt x="150" y="97"/>
                      <a:pt x="150" y="97"/>
                      <a:pt x="150" y="97"/>
                    </a:cubicBezTo>
                    <a:cubicBezTo>
                      <a:pt x="148" y="97"/>
                      <a:pt x="148" y="94"/>
                      <a:pt x="148" y="92"/>
                    </a:cubicBezTo>
                    <a:cubicBezTo>
                      <a:pt x="150" y="92"/>
                      <a:pt x="147" y="89"/>
                      <a:pt x="150" y="88"/>
                    </a:cubicBezTo>
                    <a:cubicBezTo>
                      <a:pt x="148" y="88"/>
                      <a:pt x="149" y="85"/>
                      <a:pt x="147" y="84"/>
                    </a:cubicBezTo>
                    <a:cubicBezTo>
                      <a:pt x="147" y="83"/>
                      <a:pt x="149" y="83"/>
                      <a:pt x="149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49" y="81"/>
                      <a:pt x="149" y="78"/>
                      <a:pt x="150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73"/>
                      <a:pt x="148" y="72"/>
                      <a:pt x="147" y="73"/>
                    </a:cubicBezTo>
                    <a:cubicBezTo>
                      <a:pt x="147" y="72"/>
                      <a:pt x="147" y="72"/>
                      <a:pt x="147" y="72"/>
                    </a:cubicBezTo>
                    <a:cubicBezTo>
                      <a:pt x="145" y="72"/>
                      <a:pt x="146" y="71"/>
                      <a:pt x="145" y="69"/>
                    </a:cubicBezTo>
                    <a:cubicBezTo>
                      <a:pt x="146" y="69"/>
                      <a:pt x="146" y="69"/>
                      <a:pt x="146" y="69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47" y="68"/>
                      <a:pt x="144" y="65"/>
                      <a:pt x="144" y="67"/>
                    </a:cubicBezTo>
                    <a:cubicBezTo>
                      <a:pt x="143" y="68"/>
                      <a:pt x="142" y="66"/>
                      <a:pt x="143" y="65"/>
                    </a:cubicBezTo>
                    <a:cubicBezTo>
                      <a:pt x="144" y="65"/>
                      <a:pt x="144" y="65"/>
                      <a:pt x="144" y="65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2"/>
                      <a:pt x="143" y="62"/>
                      <a:pt x="143" y="61"/>
                    </a:cubicBezTo>
                    <a:cubicBezTo>
                      <a:pt x="143" y="62"/>
                      <a:pt x="146" y="63"/>
                      <a:pt x="146" y="60"/>
                    </a:cubicBezTo>
                    <a:cubicBezTo>
                      <a:pt x="146" y="61"/>
                      <a:pt x="147" y="62"/>
                      <a:pt x="148" y="63"/>
                    </a:cubicBezTo>
                    <a:cubicBezTo>
                      <a:pt x="148" y="62"/>
                      <a:pt x="148" y="62"/>
                      <a:pt x="149" y="63"/>
                    </a:cubicBezTo>
                    <a:cubicBezTo>
                      <a:pt x="148" y="60"/>
                      <a:pt x="148" y="62"/>
                      <a:pt x="147" y="60"/>
                    </a:cubicBezTo>
                    <a:cubicBezTo>
                      <a:pt x="149" y="60"/>
                      <a:pt x="149" y="59"/>
                      <a:pt x="149" y="57"/>
                    </a:cubicBezTo>
                    <a:cubicBezTo>
                      <a:pt x="148" y="59"/>
                      <a:pt x="148" y="59"/>
                      <a:pt x="148" y="59"/>
                    </a:cubicBezTo>
                    <a:cubicBezTo>
                      <a:pt x="148" y="59"/>
                      <a:pt x="148" y="58"/>
                      <a:pt x="148" y="58"/>
                    </a:cubicBezTo>
                    <a:cubicBezTo>
                      <a:pt x="148" y="59"/>
                      <a:pt x="148" y="59"/>
                      <a:pt x="147" y="59"/>
                    </a:cubicBezTo>
                    <a:cubicBezTo>
                      <a:pt x="147" y="59"/>
                      <a:pt x="145" y="57"/>
                      <a:pt x="146" y="56"/>
                    </a:cubicBezTo>
                    <a:cubicBezTo>
                      <a:pt x="144" y="59"/>
                      <a:pt x="144" y="53"/>
                      <a:pt x="142" y="54"/>
                    </a:cubicBezTo>
                    <a:cubicBezTo>
                      <a:pt x="142" y="54"/>
                      <a:pt x="142" y="52"/>
                      <a:pt x="142" y="52"/>
                    </a:cubicBezTo>
                    <a:cubicBezTo>
                      <a:pt x="144" y="54"/>
                      <a:pt x="144" y="50"/>
                      <a:pt x="145" y="51"/>
                    </a:cubicBezTo>
                    <a:cubicBezTo>
                      <a:pt x="144" y="50"/>
                      <a:pt x="144" y="52"/>
                      <a:pt x="143" y="51"/>
                    </a:cubicBezTo>
                    <a:cubicBezTo>
                      <a:pt x="143" y="50"/>
                      <a:pt x="144" y="49"/>
                      <a:pt x="144" y="49"/>
                    </a:cubicBezTo>
                    <a:cubicBezTo>
                      <a:pt x="145" y="49"/>
                      <a:pt x="145" y="49"/>
                      <a:pt x="145" y="49"/>
                    </a:cubicBezTo>
                    <a:cubicBezTo>
                      <a:pt x="145" y="47"/>
                      <a:pt x="145" y="47"/>
                      <a:pt x="145" y="47"/>
                    </a:cubicBezTo>
                    <a:cubicBezTo>
                      <a:pt x="144" y="47"/>
                      <a:pt x="144" y="49"/>
                      <a:pt x="143" y="47"/>
                    </a:cubicBezTo>
                    <a:cubicBezTo>
                      <a:pt x="144" y="47"/>
                      <a:pt x="143" y="45"/>
                      <a:pt x="144" y="45"/>
                    </a:cubicBezTo>
                    <a:cubicBezTo>
                      <a:pt x="145" y="46"/>
                      <a:pt x="146" y="45"/>
                      <a:pt x="146" y="47"/>
                    </a:cubicBezTo>
                    <a:cubicBezTo>
                      <a:pt x="146" y="46"/>
                      <a:pt x="146" y="42"/>
                      <a:pt x="144" y="44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4" y="43"/>
                      <a:pt x="143" y="46"/>
                      <a:pt x="142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1" y="40"/>
                      <a:pt x="141" y="39"/>
                    </a:cubicBezTo>
                    <a:cubicBezTo>
                      <a:pt x="142" y="39"/>
                      <a:pt x="142" y="38"/>
                      <a:pt x="142" y="38"/>
                    </a:cubicBezTo>
                    <a:cubicBezTo>
                      <a:pt x="142" y="36"/>
                      <a:pt x="141" y="37"/>
                      <a:pt x="141" y="36"/>
                    </a:cubicBezTo>
                    <a:cubicBezTo>
                      <a:pt x="140" y="35"/>
                      <a:pt x="141" y="35"/>
                      <a:pt x="142" y="35"/>
                    </a:cubicBezTo>
                    <a:cubicBezTo>
                      <a:pt x="142" y="34"/>
                      <a:pt x="141" y="31"/>
                      <a:pt x="142" y="30"/>
                    </a:cubicBezTo>
                    <a:cubicBezTo>
                      <a:pt x="141" y="28"/>
                      <a:pt x="141" y="30"/>
                      <a:pt x="140" y="29"/>
                    </a:cubicBezTo>
                    <a:cubicBezTo>
                      <a:pt x="143" y="27"/>
                      <a:pt x="140" y="22"/>
                      <a:pt x="139" y="19"/>
                    </a:cubicBezTo>
                    <a:cubicBezTo>
                      <a:pt x="137" y="20"/>
                      <a:pt x="139" y="18"/>
                      <a:pt x="137" y="17"/>
                    </a:cubicBezTo>
                    <a:cubicBezTo>
                      <a:pt x="138" y="18"/>
                      <a:pt x="138" y="14"/>
                      <a:pt x="139" y="17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4"/>
                      <a:pt x="140" y="18"/>
                      <a:pt x="141" y="16"/>
                    </a:cubicBezTo>
                    <a:cubicBezTo>
                      <a:pt x="141" y="14"/>
                      <a:pt x="138" y="13"/>
                      <a:pt x="139" y="10"/>
                    </a:cubicBezTo>
                    <a:cubicBezTo>
                      <a:pt x="141" y="11"/>
                      <a:pt x="138" y="8"/>
                      <a:pt x="140" y="9"/>
                    </a:cubicBezTo>
                    <a:cubicBezTo>
                      <a:pt x="141" y="9"/>
                      <a:pt x="141" y="10"/>
                      <a:pt x="141" y="11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6"/>
                      <a:pt x="139" y="9"/>
                      <a:pt x="138" y="7"/>
                    </a:cubicBezTo>
                    <a:cubicBezTo>
                      <a:pt x="137" y="4"/>
                      <a:pt x="138" y="5"/>
                      <a:pt x="139" y="4"/>
                    </a:cubicBezTo>
                    <a:cubicBezTo>
                      <a:pt x="139" y="4"/>
                      <a:pt x="139" y="2"/>
                      <a:pt x="138" y="2"/>
                    </a:cubicBezTo>
                    <a:cubicBezTo>
                      <a:pt x="140" y="3"/>
                      <a:pt x="138" y="5"/>
                      <a:pt x="137" y="4"/>
                    </a:cubicBezTo>
                    <a:cubicBezTo>
                      <a:pt x="138" y="3"/>
                      <a:pt x="136" y="0"/>
                      <a:pt x="136" y="0"/>
                    </a:cubicBezTo>
                    <a:cubicBezTo>
                      <a:pt x="134" y="4"/>
                      <a:pt x="136" y="2"/>
                      <a:pt x="134" y="6"/>
                    </a:cubicBezTo>
                    <a:cubicBezTo>
                      <a:pt x="135" y="7"/>
                      <a:pt x="137" y="6"/>
                      <a:pt x="136" y="9"/>
                    </a:cubicBezTo>
                    <a:cubicBezTo>
                      <a:pt x="135" y="8"/>
                      <a:pt x="135" y="9"/>
                      <a:pt x="135" y="9"/>
                    </a:cubicBezTo>
                    <a:cubicBezTo>
                      <a:pt x="136" y="9"/>
                      <a:pt x="136" y="11"/>
                      <a:pt x="136" y="12"/>
                    </a:cubicBezTo>
                    <a:cubicBezTo>
                      <a:pt x="136" y="12"/>
                      <a:pt x="134" y="11"/>
                      <a:pt x="134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4"/>
                      <a:pt x="135" y="13"/>
                      <a:pt x="135" y="15"/>
                    </a:cubicBezTo>
                    <a:cubicBezTo>
                      <a:pt x="134" y="14"/>
                      <a:pt x="134" y="15"/>
                      <a:pt x="133" y="13"/>
                    </a:cubicBezTo>
                    <a:cubicBezTo>
                      <a:pt x="132" y="16"/>
                      <a:pt x="135" y="17"/>
                      <a:pt x="136" y="19"/>
                    </a:cubicBezTo>
                    <a:cubicBezTo>
                      <a:pt x="136" y="19"/>
                      <a:pt x="135" y="19"/>
                      <a:pt x="135" y="19"/>
                    </a:cubicBezTo>
                    <a:cubicBezTo>
                      <a:pt x="136" y="19"/>
                      <a:pt x="136" y="20"/>
                      <a:pt x="136" y="21"/>
                    </a:cubicBezTo>
                    <a:cubicBezTo>
                      <a:pt x="136" y="23"/>
                      <a:pt x="135" y="20"/>
                      <a:pt x="134" y="20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5" y="23"/>
                      <a:pt x="135" y="24"/>
                      <a:pt x="135" y="24"/>
                    </a:cubicBezTo>
                    <a:cubicBezTo>
                      <a:pt x="134" y="24"/>
                      <a:pt x="133" y="24"/>
                      <a:pt x="133" y="23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5"/>
                      <a:pt x="134" y="28"/>
                      <a:pt x="133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3" y="31"/>
                      <a:pt x="133" y="31"/>
                      <a:pt x="133" y="30"/>
                    </a:cubicBezTo>
                    <a:cubicBezTo>
                      <a:pt x="133" y="32"/>
                      <a:pt x="136" y="36"/>
                      <a:pt x="133" y="35"/>
                    </a:cubicBezTo>
                    <a:cubicBezTo>
                      <a:pt x="135" y="38"/>
                      <a:pt x="135" y="39"/>
                      <a:pt x="136" y="43"/>
                    </a:cubicBezTo>
                    <a:cubicBezTo>
                      <a:pt x="134" y="40"/>
                      <a:pt x="135" y="46"/>
                      <a:pt x="134" y="44"/>
                    </a:cubicBezTo>
                    <a:cubicBezTo>
                      <a:pt x="133" y="45"/>
                      <a:pt x="135" y="46"/>
                      <a:pt x="135" y="47"/>
                    </a:cubicBezTo>
                    <a:cubicBezTo>
                      <a:pt x="135" y="48"/>
                      <a:pt x="133" y="48"/>
                      <a:pt x="133" y="47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4" y="51"/>
                      <a:pt x="133" y="50"/>
                      <a:pt x="133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4" y="52"/>
                      <a:pt x="134" y="53"/>
                      <a:pt x="135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4" y="55"/>
                      <a:pt x="135" y="57"/>
                      <a:pt x="134" y="57"/>
                    </a:cubicBezTo>
                    <a:cubicBezTo>
                      <a:pt x="134" y="58"/>
                      <a:pt x="134" y="58"/>
                      <a:pt x="134" y="60"/>
                    </a:cubicBezTo>
                    <a:cubicBezTo>
                      <a:pt x="135" y="59"/>
                      <a:pt x="135" y="59"/>
                      <a:pt x="135" y="59"/>
                    </a:cubicBezTo>
                    <a:cubicBezTo>
                      <a:pt x="136" y="62"/>
                      <a:pt x="134" y="60"/>
                      <a:pt x="134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65"/>
                      <a:pt x="136" y="67"/>
                      <a:pt x="136" y="70"/>
                    </a:cubicBezTo>
                    <a:cubicBezTo>
                      <a:pt x="135" y="68"/>
                      <a:pt x="134" y="69"/>
                      <a:pt x="134" y="69"/>
                    </a:cubicBezTo>
                    <a:cubicBezTo>
                      <a:pt x="135" y="71"/>
                      <a:pt x="135" y="74"/>
                      <a:pt x="137" y="76"/>
                    </a:cubicBezTo>
                    <a:cubicBezTo>
                      <a:pt x="135" y="77"/>
                      <a:pt x="135" y="77"/>
                      <a:pt x="134" y="80"/>
                    </a:cubicBezTo>
                    <a:cubicBezTo>
                      <a:pt x="134" y="81"/>
                      <a:pt x="135" y="81"/>
                      <a:pt x="136" y="82"/>
                    </a:cubicBezTo>
                    <a:cubicBezTo>
                      <a:pt x="135" y="83"/>
                      <a:pt x="136" y="86"/>
                      <a:pt x="135" y="86"/>
                    </a:cubicBezTo>
                    <a:cubicBezTo>
                      <a:pt x="136" y="87"/>
                      <a:pt x="135" y="88"/>
                      <a:pt x="136" y="89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36" y="89"/>
                      <a:pt x="136" y="89"/>
                      <a:pt x="136" y="89"/>
                    </a:cubicBezTo>
                    <a:cubicBezTo>
                      <a:pt x="134" y="91"/>
                      <a:pt x="138" y="93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97"/>
                      <a:pt x="136" y="97"/>
                      <a:pt x="136" y="97"/>
                    </a:cubicBezTo>
                    <a:cubicBezTo>
                      <a:pt x="136" y="97"/>
                      <a:pt x="136" y="96"/>
                      <a:pt x="135" y="96"/>
                    </a:cubicBez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2"/>
                      <a:pt x="137" y="103"/>
                      <a:pt x="137" y="104"/>
                    </a:cubicBezTo>
                    <a:cubicBezTo>
                      <a:pt x="135" y="102"/>
                      <a:pt x="137" y="106"/>
                      <a:pt x="135" y="106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07"/>
                      <a:pt x="135" y="107"/>
                      <a:pt x="136" y="106"/>
                    </a:cubicBezTo>
                    <a:cubicBezTo>
                      <a:pt x="137" y="108"/>
                      <a:pt x="134" y="108"/>
                      <a:pt x="135" y="110"/>
                    </a:cubicBezTo>
                    <a:cubicBezTo>
                      <a:pt x="135" y="108"/>
                      <a:pt x="135" y="108"/>
                      <a:pt x="135" y="108"/>
                    </a:cubicBezTo>
                    <a:cubicBezTo>
                      <a:pt x="136" y="108"/>
                      <a:pt x="137" y="109"/>
                      <a:pt x="137" y="110"/>
                    </a:cubicBezTo>
                    <a:cubicBezTo>
                      <a:pt x="137" y="110"/>
                      <a:pt x="136" y="111"/>
                      <a:pt x="136" y="110"/>
                    </a:cubicBezTo>
                    <a:cubicBezTo>
                      <a:pt x="137" y="112"/>
                      <a:pt x="136" y="114"/>
                      <a:pt x="137" y="115"/>
                    </a:cubicBezTo>
                    <a:cubicBezTo>
                      <a:pt x="136" y="116"/>
                      <a:pt x="136" y="115"/>
                      <a:pt x="135" y="115"/>
                    </a:cubicBezTo>
                    <a:cubicBezTo>
                      <a:pt x="136" y="118"/>
                      <a:pt x="135" y="116"/>
                      <a:pt x="136" y="120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5" y="123"/>
                      <a:pt x="135" y="123"/>
                      <a:pt x="135" y="123"/>
                    </a:cubicBezTo>
                    <a:cubicBezTo>
                      <a:pt x="136" y="122"/>
                      <a:pt x="136" y="122"/>
                      <a:pt x="136" y="122"/>
                    </a:cubicBezTo>
                    <a:cubicBezTo>
                      <a:pt x="136" y="123"/>
                      <a:pt x="136" y="124"/>
                      <a:pt x="136" y="125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6" y="128"/>
                      <a:pt x="134" y="128"/>
                      <a:pt x="135" y="131"/>
                    </a:cubicBezTo>
                    <a:cubicBezTo>
                      <a:pt x="135" y="132"/>
                      <a:pt x="134" y="131"/>
                      <a:pt x="134" y="131"/>
                    </a:cubicBezTo>
                    <a:cubicBezTo>
                      <a:pt x="136" y="134"/>
                      <a:pt x="133" y="133"/>
                      <a:pt x="134" y="136"/>
                    </a:cubicBezTo>
                    <a:cubicBezTo>
                      <a:pt x="134" y="136"/>
                      <a:pt x="134" y="136"/>
                      <a:pt x="133" y="136"/>
                    </a:cubicBezTo>
                    <a:cubicBezTo>
                      <a:pt x="134" y="137"/>
                      <a:pt x="134" y="137"/>
                      <a:pt x="134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4" y="138"/>
                      <a:pt x="134" y="138"/>
                      <a:pt x="134" y="138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1" y="141"/>
                      <a:pt x="133" y="143"/>
                      <a:pt x="131" y="144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36" y="149"/>
                      <a:pt x="131" y="155"/>
                      <a:pt x="131" y="160"/>
                    </a:cubicBez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1" y="163"/>
                      <a:pt x="131" y="163"/>
                      <a:pt x="131" y="163"/>
                    </a:cubicBezTo>
                    <a:cubicBezTo>
                      <a:pt x="130" y="164"/>
                      <a:pt x="130" y="162"/>
                      <a:pt x="130" y="162"/>
                    </a:cubicBezTo>
                    <a:cubicBezTo>
                      <a:pt x="130" y="165"/>
                      <a:pt x="131" y="163"/>
                      <a:pt x="131" y="166"/>
                    </a:cubicBezTo>
                    <a:cubicBezTo>
                      <a:pt x="131" y="168"/>
                      <a:pt x="131" y="166"/>
                      <a:pt x="130" y="165"/>
                    </a:cubicBezTo>
                    <a:cubicBezTo>
                      <a:pt x="131" y="168"/>
                      <a:pt x="131" y="172"/>
                      <a:pt x="130" y="174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130" y="176"/>
                      <a:pt x="130" y="178"/>
                      <a:pt x="129" y="180"/>
                    </a:cubicBezTo>
                    <a:cubicBezTo>
                      <a:pt x="129" y="180"/>
                      <a:pt x="129" y="179"/>
                      <a:pt x="129" y="179"/>
                    </a:cubicBezTo>
                    <a:cubicBezTo>
                      <a:pt x="129" y="179"/>
                      <a:pt x="128" y="180"/>
                      <a:pt x="129" y="181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7" y="182"/>
                      <a:pt x="128" y="185"/>
                      <a:pt x="126" y="185"/>
                    </a:cubicBezTo>
                    <a:cubicBezTo>
                      <a:pt x="127" y="185"/>
                      <a:pt x="128" y="185"/>
                      <a:pt x="127" y="186"/>
                    </a:cubicBezTo>
                    <a:cubicBezTo>
                      <a:pt x="126" y="187"/>
                      <a:pt x="128" y="190"/>
                      <a:pt x="126" y="192"/>
                    </a:cubicBezTo>
                    <a:cubicBezTo>
                      <a:pt x="126" y="192"/>
                      <a:pt x="126" y="190"/>
                      <a:pt x="126" y="190"/>
                    </a:cubicBezTo>
                    <a:cubicBezTo>
                      <a:pt x="125" y="191"/>
                      <a:pt x="126" y="192"/>
                      <a:pt x="126" y="194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26" y="195"/>
                      <a:pt x="126" y="196"/>
                      <a:pt x="126" y="198"/>
                    </a:cubicBezTo>
                    <a:cubicBezTo>
                      <a:pt x="124" y="199"/>
                      <a:pt x="125" y="203"/>
                      <a:pt x="124" y="202"/>
                    </a:cubicBezTo>
                    <a:cubicBezTo>
                      <a:pt x="123" y="204"/>
                      <a:pt x="125" y="201"/>
                      <a:pt x="124" y="203"/>
                    </a:cubicBezTo>
                    <a:cubicBezTo>
                      <a:pt x="124" y="204"/>
                      <a:pt x="124" y="205"/>
                      <a:pt x="123" y="205"/>
                    </a:cubicBezTo>
                    <a:cubicBezTo>
                      <a:pt x="123" y="205"/>
                      <a:pt x="123" y="205"/>
                      <a:pt x="123" y="205"/>
                    </a:cubicBezTo>
                    <a:cubicBezTo>
                      <a:pt x="123" y="206"/>
                      <a:pt x="123" y="206"/>
                      <a:pt x="123" y="206"/>
                    </a:cubicBezTo>
                    <a:cubicBezTo>
                      <a:pt x="122" y="205"/>
                      <a:pt x="122" y="205"/>
                      <a:pt x="122" y="205"/>
                    </a:cubicBezTo>
                    <a:cubicBezTo>
                      <a:pt x="122" y="206"/>
                      <a:pt x="123" y="208"/>
                      <a:pt x="124" y="208"/>
                    </a:cubicBezTo>
                    <a:cubicBezTo>
                      <a:pt x="123" y="209"/>
                      <a:pt x="123" y="211"/>
                      <a:pt x="122" y="211"/>
                    </a:cubicBezTo>
                    <a:cubicBezTo>
                      <a:pt x="122" y="211"/>
                      <a:pt x="122" y="211"/>
                      <a:pt x="122" y="211"/>
                    </a:cubicBezTo>
                    <a:cubicBezTo>
                      <a:pt x="121" y="214"/>
                      <a:pt x="117" y="216"/>
                      <a:pt x="118" y="219"/>
                    </a:cubicBezTo>
                    <a:cubicBezTo>
                      <a:pt x="118" y="219"/>
                      <a:pt x="118" y="219"/>
                      <a:pt x="118" y="218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7" y="221"/>
                      <a:pt x="117" y="222"/>
                      <a:pt x="117" y="224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5" y="226"/>
                      <a:pt x="115" y="229"/>
                      <a:pt x="114" y="233"/>
                    </a:cubicBezTo>
                    <a:cubicBezTo>
                      <a:pt x="114" y="232"/>
                      <a:pt x="114" y="232"/>
                      <a:pt x="114" y="232"/>
                    </a:cubicBezTo>
                    <a:cubicBezTo>
                      <a:pt x="114" y="236"/>
                      <a:pt x="112" y="235"/>
                      <a:pt x="112" y="238"/>
                    </a:cubicBezTo>
                    <a:cubicBezTo>
                      <a:pt x="112" y="237"/>
                      <a:pt x="112" y="237"/>
                      <a:pt x="112" y="237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2" y="241"/>
                      <a:pt x="108" y="243"/>
                      <a:pt x="109" y="242"/>
                    </a:cubicBezTo>
                    <a:cubicBezTo>
                      <a:pt x="109" y="243"/>
                      <a:pt x="110" y="245"/>
                      <a:pt x="110" y="245"/>
                    </a:cubicBezTo>
                    <a:cubicBezTo>
                      <a:pt x="109" y="248"/>
                      <a:pt x="109" y="246"/>
                      <a:pt x="108" y="247"/>
                    </a:cubicBezTo>
                    <a:cubicBezTo>
                      <a:pt x="108" y="249"/>
                      <a:pt x="109" y="249"/>
                      <a:pt x="107" y="251"/>
                    </a:cubicBezTo>
                    <a:cubicBezTo>
                      <a:pt x="107" y="251"/>
                      <a:pt x="107" y="251"/>
                      <a:pt x="107" y="251"/>
                    </a:cubicBezTo>
                    <a:cubicBezTo>
                      <a:pt x="106" y="252"/>
                      <a:pt x="107" y="253"/>
                      <a:pt x="106" y="255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7"/>
                      <a:pt x="103" y="257"/>
                      <a:pt x="105" y="259"/>
                    </a:cubicBezTo>
                    <a:cubicBezTo>
                      <a:pt x="104" y="260"/>
                      <a:pt x="104" y="262"/>
                      <a:pt x="103" y="262"/>
                    </a:cubicBezTo>
                    <a:cubicBezTo>
                      <a:pt x="103" y="265"/>
                      <a:pt x="102" y="267"/>
                      <a:pt x="101" y="271"/>
                    </a:cubicBezTo>
                    <a:cubicBezTo>
                      <a:pt x="99" y="270"/>
                      <a:pt x="101" y="271"/>
                      <a:pt x="99" y="273"/>
                    </a:cubicBezTo>
                    <a:cubicBezTo>
                      <a:pt x="100" y="273"/>
                      <a:pt x="100" y="273"/>
                      <a:pt x="100" y="273"/>
                    </a:cubicBezTo>
                    <a:cubicBezTo>
                      <a:pt x="99" y="277"/>
                      <a:pt x="95" y="281"/>
                      <a:pt x="93" y="286"/>
                    </a:cubicBezTo>
                    <a:cubicBezTo>
                      <a:pt x="92" y="286"/>
                      <a:pt x="92" y="286"/>
                      <a:pt x="92" y="286"/>
                    </a:cubicBezTo>
                    <a:cubicBezTo>
                      <a:pt x="93" y="287"/>
                      <a:pt x="93" y="287"/>
                      <a:pt x="93" y="287"/>
                    </a:cubicBezTo>
                    <a:cubicBezTo>
                      <a:pt x="90" y="292"/>
                      <a:pt x="87" y="298"/>
                      <a:pt x="86" y="302"/>
                    </a:cubicBezTo>
                    <a:cubicBezTo>
                      <a:pt x="86" y="303"/>
                      <a:pt x="86" y="306"/>
                      <a:pt x="85" y="308"/>
                    </a:cubicBezTo>
                    <a:cubicBezTo>
                      <a:pt x="85" y="307"/>
                      <a:pt x="85" y="307"/>
                      <a:pt x="85" y="307"/>
                    </a:cubicBezTo>
                    <a:cubicBezTo>
                      <a:pt x="84" y="311"/>
                      <a:pt x="83" y="315"/>
                      <a:pt x="80" y="319"/>
                    </a:cubicBezTo>
                    <a:cubicBezTo>
                      <a:pt x="80" y="318"/>
                      <a:pt x="80" y="319"/>
                      <a:pt x="79" y="318"/>
                    </a:cubicBezTo>
                    <a:cubicBezTo>
                      <a:pt x="80" y="320"/>
                      <a:pt x="78" y="321"/>
                      <a:pt x="78" y="321"/>
                    </a:cubicBezTo>
                    <a:cubicBezTo>
                      <a:pt x="79" y="321"/>
                      <a:pt x="79" y="321"/>
                      <a:pt x="79" y="321"/>
                    </a:cubicBezTo>
                    <a:cubicBezTo>
                      <a:pt x="80" y="322"/>
                      <a:pt x="78" y="323"/>
                      <a:pt x="77" y="324"/>
                    </a:cubicBezTo>
                    <a:cubicBezTo>
                      <a:pt x="77" y="326"/>
                      <a:pt x="77" y="326"/>
                      <a:pt x="77" y="326"/>
                    </a:cubicBezTo>
                    <a:cubicBezTo>
                      <a:pt x="77" y="326"/>
                      <a:pt x="77" y="326"/>
                      <a:pt x="77" y="326"/>
                    </a:cubicBezTo>
                    <a:cubicBezTo>
                      <a:pt x="77" y="327"/>
                      <a:pt x="77" y="327"/>
                      <a:pt x="77" y="327"/>
                    </a:cubicBezTo>
                    <a:cubicBezTo>
                      <a:pt x="76" y="327"/>
                      <a:pt x="76" y="327"/>
                      <a:pt x="76" y="327"/>
                    </a:cubicBezTo>
                    <a:cubicBezTo>
                      <a:pt x="76" y="327"/>
                      <a:pt x="75" y="330"/>
                      <a:pt x="76" y="331"/>
                    </a:cubicBezTo>
                    <a:cubicBezTo>
                      <a:pt x="75" y="331"/>
                      <a:pt x="74" y="333"/>
                      <a:pt x="75" y="331"/>
                    </a:cubicBezTo>
                    <a:cubicBezTo>
                      <a:pt x="71" y="338"/>
                      <a:pt x="71" y="338"/>
                      <a:pt x="71" y="338"/>
                    </a:cubicBezTo>
                    <a:cubicBezTo>
                      <a:pt x="72" y="337"/>
                      <a:pt x="72" y="337"/>
                      <a:pt x="72" y="337"/>
                    </a:cubicBezTo>
                    <a:cubicBezTo>
                      <a:pt x="73" y="337"/>
                      <a:pt x="73" y="339"/>
                      <a:pt x="72" y="340"/>
                    </a:cubicBezTo>
                    <a:cubicBezTo>
                      <a:pt x="72" y="338"/>
                      <a:pt x="71" y="339"/>
                      <a:pt x="70" y="340"/>
                    </a:cubicBezTo>
                    <a:cubicBezTo>
                      <a:pt x="70" y="341"/>
                      <a:pt x="71" y="339"/>
                      <a:pt x="71" y="340"/>
                    </a:cubicBezTo>
                    <a:cubicBezTo>
                      <a:pt x="71" y="341"/>
                      <a:pt x="71" y="344"/>
                      <a:pt x="70" y="344"/>
                    </a:cubicBezTo>
                    <a:cubicBezTo>
                      <a:pt x="70" y="343"/>
                      <a:pt x="70" y="343"/>
                      <a:pt x="70" y="343"/>
                    </a:cubicBezTo>
                    <a:cubicBezTo>
                      <a:pt x="70" y="345"/>
                      <a:pt x="68" y="345"/>
                      <a:pt x="67" y="346"/>
                    </a:cubicBezTo>
                    <a:cubicBezTo>
                      <a:pt x="67" y="348"/>
                      <a:pt x="66" y="349"/>
                      <a:pt x="68" y="349"/>
                    </a:cubicBezTo>
                    <a:cubicBezTo>
                      <a:pt x="67" y="351"/>
                      <a:pt x="67" y="349"/>
                      <a:pt x="66" y="350"/>
                    </a:cubicBezTo>
                    <a:cubicBezTo>
                      <a:pt x="66" y="351"/>
                      <a:pt x="65" y="354"/>
                      <a:pt x="64" y="354"/>
                    </a:cubicBezTo>
                    <a:cubicBezTo>
                      <a:pt x="66" y="356"/>
                      <a:pt x="61" y="358"/>
                      <a:pt x="62" y="360"/>
                    </a:cubicBezTo>
                    <a:cubicBezTo>
                      <a:pt x="61" y="361"/>
                      <a:pt x="61" y="361"/>
                      <a:pt x="61" y="361"/>
                    </a:cubicBezTo>
                    <a:cubicBezTo>
                      <a:pt x="61" y="361"/>
                      <a:pt x="62" y="362"/>
                      <a:pt x="62" y="363"/>
                    </a:cubicBezTo>
                    <a:cubicBezTo>
                      <a:pt x="61" y="364"/>
                      <a:pt x="60" y="363"/>
                      <a:pt x="59" y="364"/>
                    </a:cubicBezTo>
                    <a:cubicBezTo>
                      <a:pt x="61" y="365"/>
                      <a:pt x="61" y="365"/>
                      <a:pt x="61" y="365"/>
                    </a:cubicBezTo>
                    <a:cubicBezTo>
                      <a:pt x="56" y="371"/>
                      <a:pt x="53" y="381"/>
                      <a:pt x="48" y="388"/>
                    </a:cubicBezTo>
                    <a:cubicBezTo>
                      <a:pt x="47" y="392"/>
                      <a:pt x="46" y="396"/>
                      <a:pt x="44" y="400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2" y="404"/>
                      <a:pt x="42" y="404"/>
                      <a:pt x="42" y="404"/>
                    </a:cubicBezTo>
                    <a:cubicBezTo>
                      <a:pt x="44" y="401"/>
                      <a:pt x="44" y="401"/>
                      <a:pt x="44" y="401"/>
                    </a:cubicBezTo>
                    <a:cubicBezTo>
                      <a:pt x="44" y="402"/>
                      <a:pt x="44" y="403"/>
                      <a:pt x="44" y="404"/>
                    </a:cubicBezTo>
                    <a:cubicBezTo>
                      <a:pt x="41" y="408"/>
                      <a:pt x="37" y="413"/>
                      <a:pt x="36" y="419"/>
                    </a:cubicBezTo>
                    <a:cubicBezTo>
                      <a:pt x="37" y="424"/>
                      <a:pt x="33" y="421"/>
                      <a:pt x="34" y="425"/>
                    </a:cubicBezTo>
                    <a:cubicBezTo>
                      <a:pt x="34" y="424"/>
                      <a:pt x="33" y="424"/>
                      <a:pt x="33" y="424"/>
                    </a:cubicBezTo>
                    <a:cubicBezTo>
                      <a:pt x="33" y="428"/>
                      <a:pt x="32" y="430"/>
                      <a:pt x="32" y="434"/>
                    </a:cubicBezTo>
                    <a:cubicBezTo>
                      <a:pt x="30" y="433"/>
                      <a:pt x="31" y="437"/>
                      <a:pt x="30" y="436"/>
                    </a:cubicBezTo>
                    <a:cubicBezTo>
                      <a:pt x="31" y="436"/>
                      <a:pt x="31" y="436"/>
                      <a:pt x="31" y="436"/>
                    </a:cubicBezTo>
                    <a:cubicBezTo>
                      <a:pt x="30" y="437"/>
                      <a:pt x="29" y="439"/>
                      <a:pt x="29" y="438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28" y="440"/>
                      <a:pt x="28" y="440"/>
                      <a:pt x="28" y="440"/>
                    </a:cubicBezTo>
                    <a:cubicBezTo>
                      <a:pt x="28" y="442"/>
                      <a:pt x="27" y="447"/>
                      <a:pt x="24" y="448"/>
                    </a:cubicBezTo>
                    <a:cubicBezTo>
                      <a:pt x="24" y="454"/>
                      <a:pt x="21" y="462"/>
                      <a:pt x="18" y="469"/>
                    </a:cubicBezTo>
                    <a:cubicBezTo>
                      <a:pt x="19" y="470"/>
                      <a:pt x="18" y="473"/>
                      <a:pt x="18" y="474"/>
                    </a:cubicBezTo>
                    <a:cubicBezTo>
                      <a:pt x="16" y="475"/>
                      <a:pt x="16" y="475"/>
                      <a:pt x="16" y="475"/>
                    </a:cubicBezTo>
                    <a:cubicBezTo>
                      <a:pt x="16" y="477"/>
                      <a:pt x="17" y="479"/>
                      <a:pt x="16" y="481"/>
                    </a:cubicBezTo>
                    <a:cubicBezTo>
                      <a:pt x="16" y="481"/>
                      <a:pt x="16" y="481"/>
                      <a:pt x="16" y="480"/>
                    </a:cubicBezTo>
                    <a:cubicBezTo>
                      <a:pt x="15" y="482"/>
                      <a:pt x="15" y="484"/>
                      <a:pt x="15" y="485"/>
                    </a:cubicBezTo>
                    <a:cubicBezTo>
                      <a:pt x="15" y="487"/>
                      <a:pt x="14" y="489"/>
                      <a:pt x="13" y="488"/>
                    </a:cubicBezTo>
                    <a:cubicBezTo>
                      <a:pt x="15" y="489"/>
                      <a:pt x="11" y="492"/>
                      <a:pt x="11" y="492"/>
                    </a:cubicBezTo>
                    <a:cubicBezTo>
                      <a:pt x="11" y="492"/>
                      <a:pt x="11" y="493"/>
                      <a:pt x="10" y="496"/>
                    </a:cubicBezTo>
                    <a:cubicBezTo>
                      <a:pt x="9" y="498"/>
                      <a:pt x="9" y="502"/>
                      <a:pt x="7" y="507"/>
                    </a:cubicBezTo>
                    <a:cubicBezTo>
                      <a:pt x="5" y="516"/>
                      <a:pt x="3" y="529"/>
                      <a:pt x="1" y="543"/>
                    </a:cubicBezTo>
                    <a:cubicBezTo>
                      <a:pt x="0" y="556"/>
                      <a:pt x="0" y="571"/>
                      <a:pt x="2" y="584"/>
                    </a:cubicBezTo>
                    <a:cubicBezTo>
                      <a:pt x="2" y="590"/>
                      <a:pt x="4" y="596"/>
                      <a:pt x="5" y="601"/>
                    </a:cubicBezTo>
                    <a:cubicBezTo>
                      <a:pt x="6" y="606"/>
                      <a:pt x="8" y="609"/>
                      <a:pt x="10" y="612"/>
                    </a:cubicBezTo>
                    <a:cubicBezTo>
                      <a:pt x="11" y="613"/>
                      <a:pt x="12" y="615"/>
                      <a:pt x="13" y="614"/>
                    </a:cubicBezTo>
                    <a:cubicBezTo>
                      <a:pt x="14" y="615"/>
                      <a:pt x="12" y="617"/>
                      <a:pt x="13" y="617"/>
                    </a:cubicBezTo>
                    <a:cubicBezTo>
                      <a:pt x="13" y="614"/>
                      <a:pt x="16" y="617"/>
                      <a:pt x="17" y="615"/>
                    </a:cubicBezTo>
                    <a:cubicBezTo>
                      <a:pt x="17" y="616"/>
                      <a:pt x="17" y="616"/>
                      <a:pt x="17" y="616"/>
                    </a:cubicBezTo>
                    <a:cubicBezTo>
                      <a:pt x="18" y="616"/>
                      <a:pt x="16" y="614"/>
                      <a:pt x="17" y="614"/>
                    </a:cubicBezTo>
                    <a:cubicBezTo>
                      <a:pt x="15" y="614"/>
                      <a:pt x="15" y="614"/>
                      <a:pt x="15" y="614"/>
                    </a:cubicBezTo>
                    <a:cubicBezTo>
                      <a:pt x="15" y="613"/>
                      <a:pt x="16" y="612"/>
                      <a:pt x="16" y="612"/>
                    </a:cubicBezTo>
                    <a:cubicBezTo>
                      <a:pt x="15" y="611"/>
                      <a:pt x="13" y="611"/>
                      <a:pt x="14" y="608"/>
                    </a:cubicBezTo>
                    <a:cubicBezTo>
                      <a:pt x="14" y="609"/>
                      <a:pt x="14" y="609"/>
                      <a:pt x="14" y="609"/>
                    </a:cubicBezTo>
                    <a:cubicBezTo>
                      <a:pt x="13" y="606"/>
                      <a:pt x="15" y="607"/>
                      <a:pt x="15" y="607"/>
                    </a:cubicBezTo>
                    <a:cubicBezTo>
                      <a:pt x="15" y="607"/>
                      <a:pt x="15" y="607"/>
                      <a:pt x="15" y="607"/>
                    </a:cubicBezTo>
                    <a:cubicBezTo>
                      <a:pt x="16" y="605"/>
                      <a:pt x="16" y="605"/>
                      <a:pt x="16" y="605"/>
                    </a:cubicBezTo>
                    <a:cubicBezTo>
                      <a:pt x="15" y="607"/>
                      <a:pt x="17" y="609"/>
                      <a:pt x="17" y="607"/>
                    </a:cubicBezTo>
                    <a:cubicBezTo>
                      <a:pt x="17" y="605"/>
                      <a:pt x="16" y="608"/>
                      <a:pt x="16" y="606"/>
                    </a:cubicBezTo>
                    <a:cubicBezTo>
                      <a:pt x="16" y="605"/>
                      <a:pt x="17" y="605"/>
                      <a:pt x="17" y="605"/>
                    </a:cubicBezTo>
                    <a:cubicBezTo>
                      <a:pt x="17" y="603"/>
                      <a:pt x="17" y="603"/>
                      <a:pt x="17" y="603"/>
                    </a:cubicBezTo>
                    <a:cubicBezTo>
                      <a:pt x="18" y="603"/>
                      <a:pt x="17" y="605"/>
                      <a:pt x="18" y="604"/>
                    </a:cubicBezTo>
                    <a:cubicBezTo>
                      <a:pt x="17" y="601"/>
                      <a:pt x="17" y="601"/>
                      <a:pt x="17" y="601"/>
                    </a:cubicBezTo>
                    <a:cubicBezTo>
                      <a:pt x="19" y="601"/>
                      <a:pt x="15" y="599"/>
                      <a:pt x="17" y="597"/>
                    </a:cubicBezTo>
                    <a:cubicBezTo>
                      <a:pt x="18" y="599"/>
                      <a:pt x="18" y="597"/>
                      <a:pt x="19" y="597"/>
                    </a:cubicBezTo>
                    <a:cubicBezTo>
                      <a:pt x="18" y="593"/>
                      <a:pt x="18" y="593"/>
                      <a:pt x="18" y="593"/>
                    </a:cubicBezTo>
                    <a:cubicBezTo>
                      <a:pt x="19" y="592"/>
                      <a:pt x="19" y="594"/>
                      <a:pt x="19" y="593"/>
                    </a:cubicBezTo>
                    <a:cubicBezTo>
                      <a:pt x="19" y="592"/>
                      <a:pt x="18" y="592"/>
                      <a:pt x="18" y="591"/>
                    </a:cubicBezTo>
                    <a:cubicBezTo>
                      <a:pt x="19" y="591"/>
                      <a:pt x="18" y="588"/>
                      <a:pt x="19" y="588"/>
                    </a:cubicBezTo>
                    <a:cubicBezTo>
                      <a:pt x="20" y="585"/>
                      <a:pt x="17" y="587"/>
                      <a:pt x="18" y="584"/>
                    </a:cubicBezTo>
                    <a:cubicBezTo>
                      <a:pt x="19" y="583"/>
                      <a:pt x="18" y="586"/>
                      <a:pt x="19" y="585"/>
                    </a:cubicBezTo>
                    <a:cubicBezTo>
                      <a:pt x="19" y="582"/>
                      <a:pt x="19" y="582"/>
                      <a:pt x="19" y="582"/>
                    </a:cubicBezTo>
                    <a:cubicBezTo>
                      <a:pt x="19" y="582"/>
                      <a:pt x="20" y="582"/>
                      <a:pt x="20" y="583"/>
                    </a:cubicBezTo>
                    <a:cubicBezTo>
                      <a:pt x="21" y="579"/>
                      <a:pt x="22" y="576"/>
                      <a:pt x="23" y="573"/>
                    </a:cubicBezTo>
                    <a:cubicBezTo>
                      <a:pt x="24" y="570"/>
                      <a:pt x="25" y="568"/>
                      <a:pt x="25" y="564"/>
                    </a:cubicBezTo>
                    <a:cubicBezTo>
                      <a:pt x="26" y="563"/>
                      <a:pt x="26" y="565"/>
                      <a:pt x="26" y="565"/>
                    </a:cubicBezTo>
                    <a:cubicBezTo>
                      <a:pt x="25" y="560"/>
                      <a:pt x="29" y="558"/>
                      <a:pt x="29" y="554"/>
                    </a:cubicBezTo>
                    <a:cubicBezTo>
                      <a:pt x="28" y="554"/>
                      <a:pt x="28" y="554"/>
                      <a:pt x="28" y="554"/>
                    </a:cubicBezTo>
                    <a:cubicBezTo>
                      <a:pt x="30" y="551"/>
                      <a:pt x="30" y="547"/>
                      <a:pt x="31" y="544"/>
                    </a:cubicBezTo>
                    <a:cubicBezTo>
                      <a:pt x="31" y="541"/>
                      <a:pt x="31" y="537"/>
                      <a:pt x="32" y="534"/>
                    </a:cubicBezTo>
                    <a:cubicBezTo>
                      <a:pt x="32" y="534"/>
                      <a:pt x="32" y="534"/>
                      <a:pt x="32" y="534"/>
                    </a:cubicBezTo>
                    <a:cubicBezTo>
                      <a:pt x="31" y="533"/>
                      <a:pt x="31" y="532"/>
                      <a:pt x="31" y="531"/>
                    </a:cubicBezTo>
                    <a:cubicBezTo>
                      <a:pt x="31" y="530"/>
                      <a:pt x="33" y="532"/>
                      <a:pt x="33" y="530"/>
                    </a:cubicBezTo>
                    <a:cubicBezTo>
                      <a:pt x="32" y="530"/>
                      <a:pt x="32" y="531"/>
                      <a:pt x="31" y="530"/>
                    </a:cubicBezTo>
                    <a:cubicBezTo>
                      <a:pt x="33" y="528"/>
                      <a:pt x="34" y="523"/>
                      <a:pt x="35" y="518"/>
                    </a:cubicBezTo>
                    <a:cubicBezTo>
                      <a:pt x="37" y="513"/>
                      <a:pt x="38" y="508"/>
                      <a:pt x="40" y="503"/>
                    </a:cubicBezTo>
                    <a:cubicBezTo>
                      <a:pt x="42" y="490"/>
                      <a:pt x="47" y="476"/>
                      <a:pt x="51" y="464"/>
                    </a:cubicBezTo>
                    <a:cubicBezTo>
                      <a:pt x="51" y="466"/>
                      <a:pt x="49" y="464"/>
                      <a:pt x="50" y="463"/>
                    </a:cubicBezTo>
                    <a:cubicBezTo>
                      <a:pt x="54" y="460"/>
                      <a:pt x="51" y="456"/>
                      <a:pt x="55" y="453"/>
                    </a:cubicBezTo>
                    <a:cubicBezTo>
                      <a:pt x="57" y="445"/>
                      <a:pt x="62" y="440"/>
                      <a:pt x="62" y="432"/>
                    </a:cubicBezTo>
                    <a:cubicBezTo>
                      <a:pt x="63" y="432"/>
                      <a:pt x="63" y="432"/>
                      <a:pt x="63" y="432"/>
                    </a:cubicBezTo>
                    <a:cubicBezTo>
                      <a:pt x="64" y="431"/>
                      <a:pt x="63" y="431"/>
                      <a:pt x="63" y="430"/>
                    </a:cubicBezTo>
                    <a:cubicBezTo>
                      <a:pt x="64" y="430"/>
                      <a:pt x="64" y="430"/>
                      <a:pt x="64" y="430"/>
                    </a:cubicBezTo>
                    <a:cubicBezTo>
                      <a:pt x="65" y="428"/>
                      <a:pt x="65" y="424"/>
                      <a:pt x="66" y="423"/>
                    </a:cubicBezTo>
                    <a:cubicBezTo>
                      <a:pt x="65" y="422"/>
                      <a:pt x="65" y="422"/>
                      <a:pt x="65" y="422"/>
                    </a:cubicBezTo>
                    <a:cubicBezTo>
                      <a:pt x="66" y="421"/>
                      <a:pt x="66" y="422"/>
                      <a:pt x="66" y="420"/>
                    </a:cubicBezTo>
                    <a:cubicBezTo>
                      <a:pt x="67" y="421"/>
                      <a:pt x="67" y="421"/>
                      <a:pt x="67" y="421"/>
                    </a:cubicBezTo>
                    <a:cubicBezTo>
                      <a:pt x="67" y="418"/>
                      <a:pt x="67" y="418"/>
                      <a:pt x="67" y="418"/>
                    </a:cubicBezTo>
                    <a:cubicBezTo>
                      <a:pt x="68" y="419"/>
                      <a:pt x="68" y="414"/>
                      <a:pt x="70" y="413"/>
                    </a:cubicBezTo>
                    <a:cubicBezTo>
                      <a:pt x="70" y="411"/>
                      <a:pt x="71" y="407"/>
                      <a:pt x="73" y="405"/>
                    </a:cubicBezTo>
                    <a:cubicBezTo>
                      <a:pt x="74" y="405"/>
                      <a:pt x="75" y="401"/>
                      <a:pt x="77" y="399"/>
                    </a:cubicBezTo>
                    <a:cubicBezTo>
                      <a:pt x="78" y="395"/>
                      <a:pt x="81" y="388"/>
                      <a:pt x="83" y="383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3" y="381"/>
                      <a:pt x="83" y="381"/>
                      <a:pt x="83" y="381"/>
                    </a:cubicBezTo>
                    <a:cubicBezTo>
                      <a:pt x="83" y="381"/>
                      <a:pt x="83" y="381"/>
                      <a:pt x="83" y="381"/>
                    </a:cubicBezTo>
                    <a:cubicBezTo>
                      <a:pt x="85" y="381"/>
                      <a:pt x="84" y="378"/>
                      <a:pt x="86" y="377"/>
                    </a:cubicBezTo>
                    <a:cubicBezTo>
                      <a:pt x="84" y="377"/>
                      <a:pt x="85" y="378"/>
                      <a:pt x="85" y="379"/>
                    </a:cubicBezTo>
                    <a:cubicBezTo>
                      <a:pt x="84" y="379"/>
                      <a:pt x="83" y="378"/>
                      <a:pt x="84" y="376"/>
                    </a:cubicBezTo>
                    <a:cubicBezTo>
                      <a:pt x="85" y="377"/>
                      <a:pt x="85" y="377"/>
                      <a:pt x="85" y="377"/>
                    </a:cubicBezTo>
                    <a:cubicBezTo>
                      <a:pt x="84" y="375"/>
                      <a:pt x="84" y="375"/>
                      <a:pt x="84" y="375"/>
                    </a:cubicBezTo>
                    <a:cubicBezTo>
                      <a:pt x="85" y="375"/>
                      <a:pt x="86" y="375"/>
                      <a:pt x="87" y="375"/>
                    </a:cubicBezTo>
                    <a:cubicBezTo>
                      <a:pt x="89" y="370"/>
                      <a:pt x="89" y="366"/>
                      <a:pt x="92" y="361"/>
                    </a:cubicBezTo>
                    <a:cubicBezTo>
                      <a:pt x="92" y="362"/>
                      <a:pt x="93" y="358"/>
                      <a:pt x="94" y="359"/>
                    </a:cubicBezTo>
                    <a:cubicBezTo>
                      <a:pt x="95" y="356"/>
                      <a:pt x="93" y="359"/>
                      <a:pt x="92" y="357"/>
                    </a:cubicBezTo>
                    <a:cubicBezTo>
                      <a:pt x="92" y="357"/>
                      <a:pt x="92" y="355"/>
                      <a:pt x="93" y="356"/>
                    </a:cubicBezTo>
                    <a:cubicBezTo>
                      <a:pt x="93" y="356"/>
                      <a:pt x="94" y="355"/>
                      <a:pt x="94" y="356"/>
                    </a:cubicBezTo>
                    <a:cubicBezTo>
                      <a:pt x="95" y="354"/>
                      <a:pt x="95" y="354"/>
                      <a:pt x="95" y="354"/>
                    </a:cubicBezTo>
                    <a:cubicBezTo>
                      <a:pt x="95" y="354"/>
                      <a:pt x="95" y="355"/>
                      <a:pt x="95" y="355"/>
                    </a:cubicBezTo>
                    <a:cubicBezTo>
                      <a:pt x="96" y="350"/>
                      <a:pt x="100" y="348"/>
                      <a:pt x="100" y="344"/>
                    </a:cubicBezTo>
                    <a:cubicBezTo>
                      <a:pt x="100" y="343"/>
                      <a:pt x="99" y="345"/>
                      <a:pt x="99" y="345"/>
                    </a:cubicBezTo>
                    <a:cubicBezTo>
                      <a:pt x="99" y="341"/>
                      <a:pt x="102" y="342"/>
                      <a:pt x="102" y="338"/>
                    </a:cubicBezTo>
                    <a:cubicBezTo>
                      <a:pt x="103" y="339"/>
                      <a:pt x="103" y="339"/>
                      <a:pt x="103" y="339"/>
                    </a:cubicBezTo>
                    <a:cubicBezTo>
                      <a:pt x="103" y="338"/>
                      <a:pt x="102" y="337"/>
                      <a:pt x="104" y="336"/>
                    </a:cubicBezTo>
                    <a:cubicBezTo>
                      <a:pt x="105" y="336"/>
                      <a:pt x="104" y="338"/>
                      <a:pt x="104" y="339"/>
                    </a:cubicBezTo>
                    <a:cubicBezTo>
                      <a:pt x="104" y="337"/>
                      <a:pt x="106" y="334"/>
                      <a:pt x="104" y="335"/>
                    </a:cubicBezTo>
                    <a:cubicBezTo>
                      <a:pt x="105" y="333"/>
                      <a:pt x="106" y="333"/>
                      <a:pt x="106" y="332"/>
                    </a:cubicBezTo>
                    <a:cubicBezTo>
                      <a:pt x="106" y="332"/>
                      <a:pt x="105" y="333"/>
                      <a:pt x="105" y="332"/>
                    </a:cubicBezTo>
                    <a:cubicBezTo>
                      <a:pt x="106" y="330"/>
                      <a:pt x="108" y="327"/>
                      <a:pt x="109" y="325"/>
                    </a:cubicBezTo>
                    <a:cubicBezTo>
                      <a:pt x="109" y="325"/>
                      <a:pt x="110" y="325"/>
                      <a:pt x="110" y="325"/>
                    </a:cubicBezTo>
                    <a:cubicBezTo>
                      <a:pt x="109" y="322"/>
                      <a:pt x="112" y="324"/>
                      <a:pt x="112" y="3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267"/>
              <p:cNvSpPr/>
              <p:nvPr/>
            </p:nvSpPr>
            <p:spPr bwMode="auto">
              <a:xfrm>
                <a:off x="10507663" y="922337"/>
                <a:ext cx="866775" cy="2803525"/>
              </a:xfrm>
              <a:custGeom>
                <a:avLst/>
                <a:gdLst>
                  <a:gd name="T0" fmla="*/ 147 w 230"/>
                  <a:gd name="T1" fmla="*/ 316 h 746"/>
                  <a:gd name="T2" fmla="*/ 130 w 230"/>
                  <a:gd name="T3" fmla="*/ 289 h 746"/>
                  <a:gd name="T4" fmla="*/ 121 w 230"/>
                  <a:gd name="T5" fmla="*/ 267 h 746"/>
                  <a:gd name="T6" fmla="*/ 115 w 230"/>
                  <a:gd name="T7" fmla="*/ 255 h 746"/>
                  <a:gd name="T8" fmla="*/ 110 w 230"/>
                  <a:gd name="T9" fmla="*/ 243 h 746"/>
                  <a:gd name="T10" fmla="*/ 104 w 230"/>
                  <a:gd name="T11" fmla="*/ 232 h 746"/>
                  <a:gd name="T12" fmla="*/ 99 w 230"/>
                  <a:gd name="T13" fmla="*/ 214 h 746"/>
                  <a:gd name="T14" fmla="*/ 88 w 230"/>
                  <a:gd name="T15" fmla="*/ 199 h 746"/>
                  <a:gd name="T16" fmla="*/ 81 w 230"/>
                  <a:gd name="T17" fmla="*/ 183 h 746"/>
                  <a:gd name="T18" fmla="*/ 71 w 230"/>
                  <a:gd name="T19" fmla="*/ 170 h 746"/>
                  <a:gd name="T20" fmla="*/ 65 w 230"/>
                  <a:gd name="T21" fmla="*/ 156 h 746"/>
                  <a:gd name="T22" fmla="*/ 52 w 230"/>
                  <a:gd name="T23" fmla="*/ 135 h 746"/>
                  <a:gd name="T24" fmla="*/ 43 w 230"/>
                  <a:gd name="T25" fmla="*/ 119 h 746"/>
                  <a:gd name="T26" fmla="*/ 35 w 230"/>
                  <a:gd name="T27" fmla="*/ 94 h 746"/>
                  <a:gd name="T28" fmla="*/ 30 w 230"/>
                  <a:gd name="T29" fmla="*/ 79 h 746"/>
                  <a:gd name="T30" fmla="*/ 29 w 230"/>
                  <a:gd name="T31" fmla="*/ 73 h 746"/>
                  <a:gd name="T32" fmla="*/ 19 w 230"/>
                  <a:gd name="T33" fmla="*/ 62 h 746"/>
                  <a:gd name="T34" fmla="*/ 22 w 230"/>
                  <a:gd name="T35" fmla="*/ 55 h 746"/>
                  <a:gd name="T36" fmla="*/ 15 w 230"/>
                  <a:gd name="T37" fmla="*/ 46 h 746"/>
                  <a:gd name="T38" fmla="*/ 7 w 230"/>
                  <a:gd name="T39" fmla="*/ 18 h 746"/>
                  <a:gd name="T40" fmla="*/ 6 w 230"/>
                  <a:gd name="T41" fmla="*/ 3 h 746"/>
                  <a:gd name="T42" fmla="*/ 5 w 230"/>
                  <a:gd name="T43" fmla="*/ 16 h 746"/>
                  <a:gd name="T44" fmla="*/ 5 w 230"/>
                  <a:gd name="T45" fmla="*/ 28 h 746"/>
                  <a:gd name="T46" fmla="*/ 6 w 230"/>
                  <a:gd name="T47" fmla="*/ 43 h 746"/>
                  <a:gd name="T48" fmla="*/ 10 w 230"/>
                  <a:gd name="T49" fmla="*/ 63 h 746"/>
                  <a:gd name="T50" fmla="*/ 14 w 230"/>
                  <a:gd name="T51" fmla="*/ 72 h 746"/>
                  <a:gd name="T52" fmla="*/ 24 w 230"/>
                  <a:gd name="T53" fmla="*/ 104 h 746"/>
                  <a:gd name="T54" fmla="*/ 32 w 230"/>
                  <a:gd name="T55" fmla="*/ 122 h 746"/>
                  <a:gd name="T56" fmla="*/ 37 w 230"/>
                  <a:gd name="T57" fmla="*/ 130 h 746"/>
                  <a:gd name="T58" fmla="*/ 42 w 230"/>
                  <a:gd name="T59" fmla="*/ 145 h 746"/>
                  <a:gd name="T60" fmla="*/ 48 w 230"/>
                  <a:gd name="T61" fmla="*/ 163 h 746"/>
                  <a:gd name="T62" fmla="*/ 63 w 230"/>
                  <a:gd name="T63" fmla="*/ 192 h 746"/>
                  <a:gd name="T64" fmla="*/ 73 w 230"/>
                  <a:gd name="T65" fmla="*/ 213 h 746"/>
                  <a:gd name="T66" fmla="*/ 82 w 230"/>
                  <a:gd name="T67" fmla="*/ 233 h 746"/>
                  <a:gd name="T68" fmla="*/ 89 w 230"/>
                  <a:gd name="T69" fmla="*/ 249 h 746"/>
                  <a:gd name="T70" fmla="*/ 99 w 230"/>
                  <a:gd name="T71" fmla="*/ 275 h 746"/>
                  <a:gd name="T72" fmla="*/ 105 w 230"/>
                  <a:gd name="T73" fmla="*/ 294 h 746"/>
                  <a:gd name="T74" fmla="*/ 118 w 230"/>
                  <a:gd name="T75" fmla="*/ 325 h 746"/>
                  <a:gd name="T76" fmla="*/ 139 w 230"/>
                  <a:gd name="T77" fmla="*/ 383 h 746"/>
                  <a:gd name="T78" fmla="*/ 142 w 230"/>
                  <a:gd name="T79" fmla="*/ 394 h 746"/>
                  <a:gd name="T80" fmla="*/ 150 w 230"/>
                  <a:gd name="T81" fmla="*/ 414 h 746"/>
                  <a:gd name="T82" fmla="*/ 158 w 230"/>
                  <a:gd name="T83" fmla="*/ 438 h 746"/>
                  <a:gd name="T84" fmla="*/ 171 w 230"/>
                  <a:gd name="T85" fmla="*/ 490 h 746"/>
                  <a:gd name="T86" fmla="*/ 182 w 230"/>
                  <a:gd name="T87" fmla="*/ 536 h 746"/>
                  <a:gd name="T88" fmla="*/ 192 w 230"/>
                  <a:gd name="T89" fmla="*/ 591 h 746"/>
                  <a:gd name="T90" fmla="*/ 221 w 230"/>
                  <a:gd name="T91" fmla="*/ 743 h 746"/>
                  <a:gd name="T92" fmla="*/ 220 w 230"/>
                  <a:gd name="T93" fmla="*/ 734 h 746"/>
                  <a:gd name="T94" fmla="*/ 222 w 230"/>
                  <a:gd name="T95" fmla="*/ 722 h 746"/>
                  <a:gd name="T96" fmla="*/ 223 w 230"/>
                  <a:gd name="T97" fmla="*/ 703 h 746"/>
                  <a:gd name="T98" fmla="*/ 224 w 230"/>
                  <a:gd name="T99" fmla="*/ 637 h 746"/>
                  <a:gd name="T100" fmla="*/ 203 w 230"/>
                  <a:gd name="T101" fmla="*/ 507 h 746"/>
                  <a:gd name="T102" fmla="*/ 199 w 230"/>
                  <a:gd name="T103" fmla="*/ 489 h 746"/>
                  <a:gd name="T104" fmla="*/ 185 w 230"/>
                  <a:gd name="T105" fmla="*/ 434 h 746"/>
                  <a:gd name="T106" fmla="*/ 176 w 230"/>
                  <a:gd name="T107" fmla="*/ 410 h 746"/>
                  <a:gd name="T108" fmla="*/ 170 w 230"/>
                  <a:gd name="T109" fmla="*/ 385 h 746"/>
                  <a:gd name="T110" fmla="*/ 163 w 230"/>
                  <a:gd name="T111" fmla="*/ 36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0" h="746">
                    <a:moveTo>
                      <a:pt x="163" y="360"/>
                    </a:moveTo>
                    <a:cubicBezTo>
                      <a:pt x="159" y="351"/>
                      <a:pt x="154" y="339"/>
                      <a:pt x="151" y="330"/>
                    </a:cubicBezTo>
                    <a:cubicBezTo>
                      <a:pt x="149" y="328"/>
                      <a:pt x="147" y="325"/>
                      <a:pt x="146" y="323"/>
                    </a:cubicBezTo>
                    <a:cubicBezTo>
                      <a:pt x="148" y="321"/>
                      <a:pt x="148" y="321"/>
                      <a:pt x="148" y="321"/>
                    </a:cubicBezTo>
                    <a:cubicBezTo>
                      <a:pt x="146" y="319"/>
                      <a:pt x="146" y="319"/>
                      <a:pt x="146" y="319"/>
                    </a:cubicBezTo>
                    <a:cubicBezTo>
                      <a:pt x="146" y="318"/>
                      <a:pt x="147" y="321"/>
                      <a:pt x="147" y="319"/>
                    </a:cubicBezTo>
                    <a:cubicBezTo>
                      <a:pt x="146" y="319"/>
                      <a:pt x="146" y="319"/>
                      <a:pt x="146" y="319"/>
                    </a:cubicBezTo>
                    <a:cubicBezTo>
                      <a:pt x="146" y="318"/>
                      <a:pt x="144" y="312"/>
                      <a:pt x="147" y="316"/>
                    </a:cubicBezTo>
                    <a:cubicBezTo>
                      <a:pt x="143" y="306"/>
                      <a:pt x="143" y="306"/>
                      <a:pt x="143" y="306"/>
                    </a:cubicBezTo>
                    <a:cubicBezTo>
                      <a:pt x="142" y="304"/>
                      <a:pt x="141" y="305"/>
                      <a:pt x="141" y="303"/>
                    </a:cubicBezTo>
                    <a:cubicBezTo>
                      <a:pt x="141" y="302"/>
                      <a:pt x="141" y="304"/>
                      <a:pt x="142" y="303"/>
                    </a:cubicBezTo>
                    <a:cubicBezTo>
                      <a:pt x="140" y="296"/>
                      <a:pt x="135" y="297"/>
                      <a:pt x="133" y="290"/>
                    </a:cubicBezTo>
                    <a:cubicBezTo>
                      <a:pt x="134" y="290"/>
                      <a:pt x="134" y="290"/>
                      <a:pt x="134" y="290"/>
                    </a:cubicBezTo>
                    <a:cubicBezTo>
                      <a:pt x="133" y="289"/>
                      <a:pt x="132" y="287"/>
                      <a:pt x="132" y="287"/>
                    </a:cubicBezTo>
                    <a:cubicBezTo>
                      <a:pt x="130" y="289"/>
                      <a:pt x="133" y="288"/>
                      <a:pt x="133" y="291"/>
                    </a:cubicBezTo>
                    <a:cubicBezTo>
                      <a:pt x="131" y="291"/>
                      <a:pt x="131" y="288"/>
                      <a:pt x="130" y="289"/>
                    </a:cubicBezTo>
                    <a:cubicBezTo>
                      <a:pt x="130" y="287"/>
                      <a:pt x="128" y="287"/>
                      <a:pt x="128" y="286"/>
                    </a:cubicBezTo>
                    <a:cubicBezTo>
                      <a:pt x="128" y="283"/>
                      <a:pt x="126" y="280"/>
                      <a:pt x="126" y="278"/>
                    </a:cubicBezTo>
                    <a:cubicBezTo>
                      <a:pt x="125" y="277"/>
                      <a:pt x="123" y="276"/>
                      <a:pt x="122" y="274"/>
                    </a:cubicBezTo>
                    <a:cubicBezTo>
                      <a:pt x="123" y="272"/>
                      <a:pt x="124" y="274"/>
                      <a:pt x="123" y="271"/>
                    </a:cubicBezTo>
                    <a:cubicBezTo>
                      <a:pt x="122" y="271"/>
                      <a:pt x="122" y="271"/>
                      <a:pt x="122" y="271"/>
                    </a:cubicBezTo>
                    <a:cubicBezTo>
                      <a:pt x="121" y="269"/>
                      <a:pt x="122" y="270"/>
                      <a:pt x="122" y="269"/>
                    </a:cubicBezTo>
                    <a:cubicBezTo>
                      <a:pt x="121" y="267"/>
                      <a:pt x="120" y="268"/>
                      <a:pt x="120" y="266"/>
                    </a:cubicBezTo>
                    <a:cubicBezTo>
                      <a:pt x="121" y="267"/>
                      <a:pt x="121" y="267"/>
                      <a:pt x="121" y="267"/>
                    </a:cubicBezTo>
                    <a:cubicBezTo>
                      <a:pt x="120" y="265"/>
                      <a:pt x="120" y="264"/>
                      <a:pt x="119" y="261"/>
                    </a:cubicBezTo>
                    <a:cubicBezTo>
                      <a:pt x="119" y="261"/>
                      <a:pt x="120" y="262"/>
                      <a:pt x="120" y="263"/>
                    </a:cubicBezTo>
                    <a:cubicBezTo>
                      <a:pt x="121" y="261"/>
                      <a:pt x="118" y="261"/>
                      <a:pt x="118" y="260"/>
                    </a:cubicBezTo>
                    <a:cubicBezTo>
                      <a:pt x="118" y="261"/>
                      <a:pt x="119" y="262"/>
                      <a:pt x="117" y="262"/>
                    </a:cubicBezTo>
                    <a:cubicBezTo>
                      <a:pt x="117" y="261"/>
                      <a:pt x="115" y="260"/>
                      <a:pt x="115" y="258"/>
                    </a:cubicBezTo>
                    <a:cubicBezTo>
                      <a:pt x="117" y="259"/>
                      <a:pt x="117" y="259"/>
                      <a:pt x="117" y="259"/>
                    </a:cubicBezTo>
                    <a:cubicBezTo>
                      <a:pt x="115" y="257"/>
                      <a:pt x="115" y="259"/>
                      <a:pt x="114" y="255"/>
                    </a:cubicBezTo>
                    <a:cubicBezTo>
                      <a:pt x="114" y="255"/>
                      <a:pt x="115" y="255"/>
                      <a:pt x="115" y="255"/>
                    </a:cubicBezTo>
                    <a:cubicBezTo>
                      <a:pt x="113" y="254"/>
                      <a:pt x="113" y="251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1" y="247"/>
                      <a:pt x="110" y="247"/>
                      <a:pt x="110" y="246"/>
                    </a:cubicBezTo>
                    <a:cubicBezTo>
                      <a:pt x="110" y="248"/>
                      <a:pt x="110" y="248"/>
                      <a:pt x="109" y="248"/>
                    </a:cubicBezTo>
                    <a:cubicBezTo>
                      <a:pt x="109" y="246"/>
                      <a:pt x="106" y="246"/>
                      <a:pt x="105" y="242"/>
                    </a:cubicBezTo>
                    <a:cubicBezTo>
                      <a:pt x="105" y="242"/>
                      <a:pt x="107" y="242"/>
                      <a:pt x="106" y="244"/>
                    </a:cubicBezTo>
                    <a:cubicBezTo>
                      <a:pt x="108" y="244"/>
                      <a:pt x="110" y="244"/>
                      <a:pt x="112" y="246"/>
                    </a:cubicBezTo>
                    <a:cubicBezTo>
                      <a:pt x="111" y="244"/>
                      <a:pt x="110" y="243"/>
                      <a:pt x="110" y="243"/>
                    </a:cubicBezTo>
                    <a:cubicBezTo>
                      <a:pt x="109" y="243"/>
                      <a:pt x="109" y="243"/>
                      <a:pt x="109" y="243"/>
                    </a:cubicBezTo>
                    <a:cubicBezTo>
                      <a:pt x="108" y="242"/>
                      <a:pt x="108" y="242"/>
                      <a:pt x="108" y="241"/>
                    </a:cubicBezTo>
                    <a:cubicBezTo>
                      <a:pt x="107" y="241"/>
                      <a:pt x="107" y="243"/>
                      <a:pt x="106" y="242"/>
                    </a:cubicBezTo>
                    <a:cubicBezTo>
                      <a:pt x="104" y="240"/>
                      <a:pt x="107" y="240"/>
                      <a:pt x="106" y="240"/>
                    </a:cubicBezTo>
                    <a:cubicBezTo>
                      <a:pt x="104" y="237"/>
                      <a:pt x="104" y="239"/>
                      <a:pt x="103" y="237"/>
                    </a:cubicBezTo>
                    <a:cubicBezTo>
                      <a:pt x="103" y="237"/>
                      <a:pt x="104" y="237"/>
                      <a:pt x="104" y="237"/>
                    </a:cubicBezTo>
                    <a:cubicBezTo>
                      <a:pt x="103" y="235"/>
                      <a:pt x="101" y="233"/>
                      <a:pt x="103" y="231"/>
                    </a:cubicBezTo>
                    <a:cubicBezTo>
                      <a:pt x="103" y="231"/>
                      <a:pt x="104" y="231"/>
                      <a:pt x="104" y="232"/>
                    </a:cubicBez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6" y="234"/>
                      <a:pt x="102" y="230"/>
                      <a:pt x="104" y="230"/>
                    </a:cubicBezTo>
                    <a:cubicBezTo>
                      <a:pt x="103" y="231"/>
                      <a:pt x="102" y="228"/>
                      <a:pt x="102" y="227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96" y="225"/>
                      <a:pt x="103" y="227"/>
                      <a:pt x="101" y="223"/>
                    </a:cubicBezTo>
                    <a:cubicBezTo>
                      <a:pt x="99" y="221"/>
                      <a:pt x="101" y="224"/>
                      <a:pt x="100" y="223"/>
                    </a:cubicBezTo>
                    <a:cubicBezTo>
                      <a:pt x="99" y="221"/>
                      <a:pt x="100" y="220"/>
                      <a:pt x="98" y="218"/>
                    </a:cubicBezTo>
                    <a:cubicBezTo>
                      <a:pt x="98" y="217"/>
                      <a:pt x="98" y="215"/>
                      <a:pt x="99" y="214"/>
                    </a:cubicBezTo>
                    <a:cubicBezTo>
                      <a:pt x="98" y="213"/>
                      <a:pt x="97" y="209"/>
                      <a:pt x="96" y="209"/>
                    </a:cubicBezTo>
                    <a:cubicBezTo>
                      <a:pt x="96" y="212"/>
                      <a:pt x="98" y="211"/>
                      <a:pt x="98" y="215"/>
                    </a:cubicBezTo>
                    <a:cubicBezTo>
                      <a:pt x="97" y="214"/>
                      <a:pt x="97" y="214"/>
                      <a:pt x="97" y="214"/>
                    </a:cubicBezTo>
                    <a:cubicBezTo>
                      <a:pt x="96" y="212"/>
                      <a:pt x="94" y="210"/>
                      <a:pt x="93" y="208"/>
                    </a:cubicBezTo>
                    <a:cubicBezTo>
                      <a:pt x="93" y="208"/>
                      <a:pt x="93" y="209"/>
                      <a:pt x="93" y="209"/>
                    </a:cubicBezTo>
                    <a:cubicBezTo>
                      <a:pt x="91" y="206"/>
                      <a:pt x="89" y="205"/>
                      <a:pt x="88" y="202"/>
                    </a:cubicBezTo>
                    <a:cubicBezTo>
                      <a:pt x="89" y="201"/>
                      <a:pt x="90" y="203"/>
                      <a:pt x="90" y="204"/>
                    </a:cubicBezTo>
                    <a:cubicBezTo>
                      <a:pt x="90" y="202"/>
                      <a:pt x="89" y="202"/>
                      <a:pt x="88" y="199"/>
                    </a:cubicBezTo>
                    <a:cubicBezTo>
                      <a:pt x="89" y="199"/>
                      <a:pt x="89" y="201"/>
                      <a:pt x="90" y="201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88" y="198"/>
                      <a:pt x="89" y="198"/>
                      <a:pt x="89" y="198"/>
                    </a:cubicBezTo>
                    <a:cubicBezTo>
                      <a:pt x="87" y="198"/>
                      <a:pt x="87" y="195"/>
                      <a:pt x="86" y="193"/>
                    </a:cubicBezTo>
                    <a:cubicBezTo>
                      <a:pt x="84" y="189"/>
                      <a:pt x="81" y="189"/>
                      <a:pt x="79" y="187"/>
                    </a:cubicBezTo>
                    <a:cubicBezTo>
                      <a:pt x="79" y="186"/>
                      <a:pt x="79" y="186"/>
                      <a:pt x="80" y="186"/>
                    </a:cubicBezTo>
                    <a:cubicBezTo>
                      <a:pt x="79" y="187"/>
                      <a:pt x="80" y="187"/>
                      <a:pt x="81" y="187"/>
                    </a:cubicBezTo>
                    <a:cubicBezTo>
                      <a:pt x="80" y="185"/>
                      <a:pt x="80" y="183"/>
                      <a:pt x="81" y="183"/>
                    </a:cubicBezTo>
                    <a:cubicBezTo>
                      <a:pt x="80" y="181"/>
                      <a:pt x="81" y="185"/>
                      <a:pt x="80" y="183"/>
                    </a:cubicBezTo>
                    <a:cubicBezTo>
                      <a:pt x="78" y="180"/>
                      <a:pt x="78" y="180"/>
                      <a:pt x="78" y="180"/>
                    </a:cubicBezTo>
                    <a:cubicBezTo>
                      <a:pt x="77" y="180"/>
                      <a:pt x="78" y="182"/>
                      <a:pt x="76" y="180"/>
                    </a:cubicBezTo>
                    <a:cubicBezTo>
                      <a:pt x="75" y="179"/>
                      <a:pt x="75" y="178"/>
                      <a:pt x="74" y="176"/>
                    </a:cubicBezTo>
                    <a:cubicBezTo>
                      <a:pt x="75" y="176"/>
                      <a:pt x="75" y="175"/>
                      <a:pt x="76" y="176"/>
                    </a:cubicBezTo>
                    <a:cubicBezTo>
                      <a:pt x="76" y="175"/>
                      <a:pt x="75" y="174"/>
                      <a:pt x="74" y="173"/>
                    </a:cubicBezTo>
                    <a:cubicBezTo>
                      <a:pt x="74" y="176"/>
                      <a:pt x="71" y="170"/>
                      <a:pt x="71" y="172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71" y="170"/>
                      <a:pt x="71" y="170"/>
                      <a:pt x="72" y="171"/>
                    </a:cubicBezTo>
                    <a:cubicBezTo>
                      <a:pt x="73" y="170"/>
                      <a:pt x="70" y="169"/>
                      <a:pt x="70" y="169"/>
                    </a:cubicBezTo>
                    <a:cubicBezTo>
                      <a:pt x="70" y="168"/>
                      <a:pt x="69" y="166"/>
                      <a:pt x="69" y="165"/>
                    </a:cubicBezTo>
                    <a:cubicBezTo>
                      <a:pt x="69" y="165"/>
                      <a:pt x="68" y="163"/>
                      <a:pt x="68" y="162"/>
                    </a:cubicBezTo>
                    <a:cubicBezTo>
                      <a:pt x="68" y="162"/>
                      <a:pt x="68" y="163"/>
                      <a:pt x="67" y="163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6" y="159"/>
                      <a:pt x="68" y="157"/>
                      <a:pt x="68" y="158"/>
                    </a:cubicBezTo>
                    <a:cubicBezTo>
                      <a:pt x="67" y="157"/>
                      <a:pt x="66" y="158"/>
                      <a:pt x="65" y="156"/>
                    </a:cubicBezTo>
                    <a:cubicBezTo>
                      <a:pt x="67" y="157"/>
                      <a:pt x="65" y="153"/>
                      <a:pt x="67" y="154"/>
                    </a:cubicBezTo>
                    <a:cubicBezTo>
                      <a:pt x="67" y="152"/>
                      <a:pt x="66" y="149"/>
                      <a:pt x="65" y="148"/>
                    </a:cubicBezTo>
                    <a:cubicBezTo>
                      <a:pt x="63" y="147"/>
                      <a:pt x="65" y="150"/>
                      <a:pt x="64" y="150"/>
                    </a:cubicBezTo>
                    <a:cubicBezTo>
                      <a:pt x="61" y="145"/>
                      <a:pt x="58" y="146"/>
                      <a:pt x="57" y="142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55" y="142"/>
                      <a:pt x="55" y="142"/>
                      <a:pt x="54" y="141"/>
                    </a:cubicBezTo>
                    <a:cubicBezTo>
                      <a:pt x="55" y="141"/>
                      <a:pt x="56" y="136"/>
                      <a:pt x="54" y="133"/>
                    </a:cubicBezTo>
                    <a:cubicBezTo>
                      <a:pt x="53" y="133"/>
                      <a:pt x="54" y="136"/>
                      <a:pt x="52" y="135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1" y="133"/>
                      <a:pt x="51" y="133"/>
                      <a:pt x="52" y="133"/>
                    </a:cubicBezTo>
                    <a:cubicBezTo>
                      <a:pt x="50" y="131"/>
                      <a:pt x="51" y="128"/>
                      <a:pt x="49" y="128"/>
                    </a:cubicBezTo>
                    <a:cubicBezTo>
                      <a:pt x="50" y="125"/>
                      <a:pt x="50" y="125"/>
                      <a:pt x="50" y="125"/>
                    </a:cubicBezTo>
                    <a:cubicBezTo>
                      <a:pt x="50" y="126"/>
                      <a:pt x="50" y="126"/>
                      <a:pt x="50" y="126"/>
                    </a:cubicBezTo>
                    <a:cubicBezTo>
                      <a:pt x="49" y="126"/>
                      <a:pt x="48" y="124"/>
                      <a:pt x="47" y="123"/>
                    </a:cubicBezTo>
                    <a:cubicBezTo>
                      <a:pt x="45" y="121"/>
                      <a:pt x="45" y="120"/>
                      <a:pt x="46" y="118"/>
                    </a:cubicBezTo>
                    <a:cubicBezTo>
                      <a:pt x="45" y="119"/>
                      <a:pt x="44" y="121"/>
                      <a:pt x="43" y="119"/>
                    </a:cubicBezTo>
                    <a:cubicBezTo>
                      <a:pt x="45" y="118"/>
                      <a:pt x="42" y="114"/>
                      <a:pt x="43" y="113"/>
                    </a:cubicBezTo>
                    <a:cubicBezTo>
                      <a:pt x="43" y="113"/>
                      <a:pt x="43" y="111"/>
                      <a:pt x="42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1" y="111"/>
                      <a:pt x="40" y="108"/>
                      <a:pt x="39" y="106"/>
                    </a:cubicBezTo>
                    <a:cubicBezTo>
                      <a:pt x="41" y="106"/>
                      <a:pt x="37" y="104"/>
                      <a:pt x="39" y="102"/>
                    </a:cubicBezTo>
                    <a:cubicBezTo>
                      <a:pt x="37" y="102"/>
                      <a:pt x="37" y="98"/>
                      <a:pt x="35" y="98"/>
                    </a:cubicBezTo>
                    <a:cubicBezTo>
                      <a:pt x="34" y="96"/>
                      <a:pt x="36" y="96"/>
                      <a:pt x="36" y="95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6" y="93"/>
                      <a:pt x="34" y="90"/>
                      <a:pt x="34" y="88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85"/>
                      <a:pt x="31" y="84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9" y="84"/>
                      <a:pt x="29" y="83"/>
                      <a:pt x="28" y="81"/>
                    </a:cubicBezTo>
                    <a:cubicBezTo>
                      <a:pt x="28" y="80"/>
                      <a:pt x="28" y="80"/>
                      <a:pt x="29" y="81"/>
                    </a:cubicBezTo>
                    <a:cubicBezTo>
                      <a:pt x="28" y="80"/>
                      <a:pt x="29" y="80"/>
                      <a:pt x="30" y="79"/>
                    </a:cubicBezTo>
                    <a:cubicBezTo>
                      <a:pt x="29" y="80"/>
                      <a:pt x="25" y="76"/>
                      <a:pt x="25" y="79"/>
                    </a:cubicBezTo>
                    <a:cubicBezTo>
                      <a:pt x="25" y="80"/>
                      <a:pt x="24" y="78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2" y="74"/>
                      <a:pt x="23" y="73"/>
                      <a:pt x="22" y="72"/>
                    </a:cubicBezTo>
                    <a:cubicBezTo>
                      <a:pt x="23" y="73"/>
                      <a:pt x="26" y="73"/>
                      <a:pt x="25" y="70"/>
                    </a:cubicBezTo>
                    <a:cubicBezTo>
                      <a:pt x="26" y="72"/>
                      <a:pt x="27" y="72"/>
                      <a:pt x="28" y="73"/>
                    </a:cubicBezTo>
                    <a:cubicBezTo>
                      <a:pt x="28" y="72"/>
                      <a:pt x="28" y="72"/>
                      <a:pt x="29" y="73"/>
                    </a:cubicBezTo>
                    <a:cubicBezTo>
                      <a:pt x="27" y="70"/>
                      <a:pt x="27" y="72"/>
                      <a:pt x="26" y="70"/>
                    </a:cubicBezTo>
                    <a:cubicBezTo>
                      <a:pt x="28" y="69"/>
                      <a:pt x="28" y="69"/>
                      <a:pt x="27" y="66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6" y="68"/>
                    </a:cubicBezTo>
                    <a:cubicBezTo>
                      <a:pt x="27" y="69"/>
                      <a:pt x="26" y="69"/>
                      <a:pt x="26" y="69"/>
                    </a:cubicBezTo>
                    <a:cubicBezTo>
                      <a:pt x="26" y="69"/>
                      <a:pt x="23" y="67"/>
                      <a:pt x="24" y="66"/>
                    </a:cubicBezTo>
                    <a:cubicBezTo>
                      <a:pt x="23" y="70"/>
                      <a:pt x="20" y="62"/>
                      <a:pt x="20" y="64"/>
                    </a:cubicBezTo>
                    <a:cubicBezTo>
                      <a:pt x="19" y="64"/>
                      <a:pt x="19" y="62"/>
                      <a:pt x="19" y="62"/>
                    </a:cubicBezTo>
                    <a:cubicBezTo>
                      <a:pt x="21" y="64"/>
                      <a:pt x="20" y="60"/>
                      <a:pt x="21" y="60"/>
                    </a:cubicBezTo>
                    <a:cubicBezTo>
                      <a:pt x="21" y="59"/>
                      <a:pt x="21" y="62"/>
                      <a:pt x="20" y="61"/>
                    </a:cubicBezTo>
                    <a:cubicBezTo>
                      <a:pt x="19" y="60"/>
                      <a:pt x="20" y="58"/>
                      <a:pt x="20" y="57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8"/>
                      <a:pt x="19" y="56"/>
                    </a:cubicBezTo>
                    <a:cubicBezTo>
                      <a:pt x="19" y="56"/>
                      <a:pt x="18" y="54"/>
                      <a:pt x="19" y="54"/>
                    </a:cubicBezTo>
                    <a:cubicBezTo>
                      <a:pt x="20" y="54"/>
                      <a:pt x="21" y="53"/>
                      <a:pt x="22" y="55"/>
                    </a:cubicBezTo>
                    <a:cubicBezTo>
                      <a:pt x="21" y="54"/>
                      <a:pt x="20" y="49"/>
                      <a:pt x="19" y="5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1"/>
                      <a:pt x="18" y="54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7"/>
                    </a:cubicBezTo>
                    <a:cubicBezTo>
                      <a:pt x="15" y="47"/>
                      <a:pt x="15" y="46"/>
                      <a:pt x="15" y="46"/>
                    </a:cubicBezTo>
                    <a:cubicBezTo>
                      <a:pt x="15" y="43"/>
                      <a:pt x="14" y="44"/>
                      <a:pt x="13" y="44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0"/>
                      <a:pt x="13" y="37"/>
                      <a:pt x="13" y="36"/>
                    </a:cubicBezTo>
                    <a:cubicBezTo>
                      <a:pt x="12" y="33"/>
                      <a:pt x="13" y="36"/>
                      <a:pt x="11" y="35"/>
                    </a:cubicBezTo>
                    <a:cubicBezTo>
                      <a:pt x="13" y="32"/>
                      <a:pt x="10" y="27"/>
                      <a:pt x="9" y="23"/>
                    </a:cubicBezTo>
                    <a:cubicBezTo>
                      <a:pt x="7" y="24"/>
                      <a:pt x="8" y="22"/>
                      <a:pt x="6" y="21"/>
                    </a:cubicBezTo>
                    <a:cubicBezTo>
                      <a:pt x="7" y="22"/>
                      <a:pt x="7" y="17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9" y="22"/>
                      <a:pt x="10" y="19"/>
                    </a:cubicBezTo>
                    <a:cubicBezTo>
                      <a:pt x="10" y="17"/>
                      <a:pt x="7" y="16"/>
                      <a:pt x="7" y="13"/>
                    </a:cubicBezTo>
                    <a:cubicBezTo>
                      <a:pt x="9" y="13"/>
                      <a:pt x="6" y="11"/>
                      <a:pt x="8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7"/>
                      <a:pt x="7" y="11"/>
                      <a:pt x="5" y="9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5"/>
                      <a:pt x="6" y="3"/>
                      <a:pt x="6" y="3"/>
                    </a:cubicBezTo>
                    <a:cubicBezTo>
                      <a:pt x="7" y="5"/>
                      <a:pt x="5" y="7"/>
                      <a:pt x="4" y="6"/>
                    </a:cubicBezTo>
                    <a:cubicBezTo>
                      <a:pt x="6" y="4"/>
                      <a:pt x="3" y="1"/>
                      <a:pt x="3" y="0"/>
                    </a:cubicBezTo>
                    <a:cubicBezTo>
                      <a:pt x="2" y="5"/>
                      <a:pt x="3" y="3"/>
                      <a:pt x="2" y="8"/>
                    </a:cubicBezTo>
                    <a:cubicBezTo>
                      <a:pt x="3" y="9"/>
                      <a:pt x="4" y="8"/>
                      <a:pt x="4" y="11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1"/>
                      <a:pt x="4" y="14"/>
                      <a:pt x="4" y="14"/>
                    </a:cubicBezTo>
                    <a:cubicBezTo>
                      <a:pt x="4" y="15"/>
                      <a:pt x="2" y="13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3" y="16"/>
                      <a:pt x="4" y="18"/>
                    </a:cubicBezTo>
                    <a:cubicBezTo>
                      <a:pt x="3" y="17"/>
                      <a:pt x="2" y="19"/>
                      <a:pt x="1" y="16"/>
                    </a:cubicBezTo>
                    <a:cubicBezTo>
                      <a:pt x="0" y="20"/>
                      <a:pt x="4" y="21"/>
                      <a:pt x="5" y="24"/>
                    </a:cubicBezTo>
                    <a:cubicBezTo>
                      <a:pt x="5" y="24"/>
                      <a:pt x="5" y="24"/>
                      <a:pt x="4" y="23"/>
                    </a:cubicBezTo>
                    <a:cubicBezTo>
                      <a:pt x="5" y="24"/>
                      <a:pt x="5" y="25"/>
                      <a:pt x="6" y="26"/>
                    </a:cubicBezTo>
                    <a:cubicBezTo>
                      <a:pt x="6" y="28"/>
                      <a:pt x="4" y="24"/>
                      <a:pt x="4" y="25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3" y="30"/>
                      <a:pt x="4" y="31"/>
                      <a:pt x="5" y="31"/>
                    </a:cubicBezTo>
                    <a:cubicBezTo>
                      <a:pt x="4" y="31"/>
                      <a:pt x="4" y="34"/>
                      <a:pt x="3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5" y="39"/>
                      <a:pt x="4" y="37"/>
                    </a:cubicBezTo>
                    <a:cubicBezTo>
                      <a:pt x="4" y="39"/>
                      <a:pt x="9" y="43"/>
                      <a:pt x="6" y="43"/>
                    </a:cubicBezTo>
                    <a:cubicBezTo>
                      <a:pt x="8" y="47"/>
                      <a:pt x="8" y="48"/>
                      <a:pt x="10" y="52"/>
                    </a:cubicBezTo>
                    <a:cubicBezTo>
                      <a:pt x="8" y="49"/>
                      <a:pt x="10" y="57"/>
                      <a:pt x="8" y="53"/>
                    </a:cubicBezTo>
                    <a:cubicBezTo>
                      <a:pt x="8" y="56"/>
                      <a:pt x="10" y="56"/>
                      <a:pt x="11" y="57"/>
                    </a:cubicBezTo>
                    <a:cubicBezTo>
                      <a:pt x="11" y="59"/>
                      <a:pt x="9" y="59"/>
                      <a:pt x="8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2"/>
                      <a:pt x="9" y="61"/>
                      <a:pt x="10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1" y="64"/>
                      <a:pt x="12" y="65"/>
                      <a:pt x="12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1" y="66"/>
                      <a:pt x="13" y="69"/>
                      <a:pt x="12" y="69"/>
                    </a:cubicBezTo>
                    <a:cubicBezTo>
                      <a:pt x="12" y="70"/>
                      <a:pt x="12" y="70"/>
                      <a:pt x="14" y="73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6" y="75"/>
                      <a:pt x="13" y="73"/>
                      <a:pt x="14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79"/>
                      <a:pt x="18" y="81"/>
                      <a:pt x="18" y="84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6"/>
                      <a:pt x="19" y="90"/>
                      <a:pt x="22" y="92"/>
                    </a:cubicBezTo>
                    <a:cubicBezTo>
                      <a:pt x="21" y="93"/>
                      <a:pt x="20" y="93"/>
                      <a:pt x="21" y="96"/>
                    </a:cubicBezTo>
                    <a:cubicBezTo>
                      <a:pt x="22" y="98"/>
                      <a:pt x="22" y="98"/>
                      <a:pt x="23" y="99"/>
                    </a:cubicBezTo>
                    <a:cubicBezTo>
                      <a:pt x="23" y="101"/>
                      <a:pt x="25" y="103"/>
                      <a:pt x="24" y="104"/>
                    </a:cubicBezTo>
                    <a:cubicBezTo>
                      <a:pt x="25" y="104"/>
                      <a:pt x="25" y="106"/>
                      <a:pt x="26" y="106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6" y="110"/>
                      <a:pt x="30" y="111"/>
                      <a:pt x="30" y="115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16"/>
                      <a:pt x="29" y="116"/>
                      <a:pt x="29" y="116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2"/>
                      <a:pt x="34" y="122"/>
                      <a:pt x="34" y="124"/>
                    </a:cubicBezTo>
                    <a:cubicBezTo>
                      <a:pt x="31" y="122"/>
                      <a:pt x="35" y="126"/>
                      <a:pt x="34" y="127"/>
                    </a:cubicBezTo>
                    <a:cubicBezTo>
                      <a:pt x="33" y="126"/>
                      <a:pt x="33" y="126"/>
                      <a:pt x="33" y="126"/>
                    </a:cubicBezTo>
                    <a:cubicBezTo>
                      <a:pt x="34" y="127"/>
                      <a:pt x="34" y="127"/>
                      <a:pt x="35" y="127"/>
                    </a:cubicBezTo>
                    <a:cubicBezTo>
                      <a:pt x="36" y="129"/>
                      <a:pt x="34" y="129"/>
                      <a:pt x="36" y="131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7" y="129"/>
                      <a:pt x="37" y="130"/>
                    </a:cubicBezTo>
                    <a:cubicBezTo>
                      <a:pt x="37" y="131"/>
                      <a:pt x="37" y="132"/>
                      <a:pt x="36" y="131"/>
                    </a:cubicBezTo>
                    <a:cubicBezTo>
                      <a:pt x="38" y="133"/>
                      <a:pt x="38" y="136"/>
                      <a:pt x="39" y="136"/>
                    </a:cubicBezTo>
                    <a:cubicBezTo>
                      <a:pt x="39" y="137"/>
                      <a:pt x="39" y="137"/>
                      <a:pt x="38" y="137"/>
                    </a:cubicBezTo>
                    <a:cubicBezTo>
                      <a:pt x="41" y="140"/>
                      <a:pt x="39" y="139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3" y="146"/>
                      <a:pt x="44" y="147"/>
                      <a:pt x="44" y="148"/>
                    </a:cubicBezTo>
                    <a:cubicBezTo>
                      <a:pt x="43" y="148"/>
                      <a:pt x="43" y="148"/>
                      <a:pt x="43" y="148"/>
                    </a:cubicBezTo>
                    <a:cubicBezTo>
                      <a:pt x="45" y="152"/>
                      <a:pt x="44" y="153"/>
                      <a:pt x="47" y="156"/>
                    </a:cubicBezTo>
                    <a:cubicBezTo>
                      <a:pt x="47" y="156"/>
                      <a:pt x="46" y="156"/>
                      <a:pt x="46" y="156"/>
                    </a:cubicBezTo>
                    <a:cubicBezTo>
                      <a:pt x="49" y="158"/>
                      <a:pt x="46" y="159"/>
                      <a:pt x="49" y="161"/>
                    </a:cubicBezTo>
                    <a:cubicBezTo>
                      <a:pt x="48" y="161"/>
                      <a:pt x="48" y="162"/>
                      <a:pt x="48" y="162"/>
                    </a:cubicBezTo>
                    <a:cubicBezTo>
                      <a:pt x="49" y="163"/>
                      <a:pt x="49" y="163"/>
                      <a:pt x="49" y="163"/>
                    </a:cubicBezTo>
                    <a:cubicBezTo>
                      <a:pt x="48" y="163"/>
                      <a:pt x="48" y="163"/>
                      <a:pt x="48" y="163"/>
                    </a:cubicBezTo>
                    <a:cubicBezTo>
                      <a:pt x="50" y="164"/>
                      <a:pt x="50" y="164"/>
                      <a:pt x="50" y="164"/>
                    </a:cubicBezTo>
                    <a:cubicBezTo>
                      <a:pt x="50" y="165"/>
                      <a:pt x="50" y="165"/>
                      <a:pt x="50" y="165"/>
                    </a:cubicBezTo>
                    <a:cubicBezTo>
                      <a:pt x="50" y="165"/>
                      <a:pt x="50" y="165"/>
                      <a:pt x="50" y="165"/>
                    </a:cubicBezTo>
                    <a:cubicBezTo>
                      <a:pt x="49" y="168"/>
                      <a:pt x="52" y="169"/>
                      <a:pt x="51" y="172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58" y="175"/>
                      <a:pt x="57" y="184"/>
                      <a:pt x="6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3" y="192"/>
                      <a:pt x="63" y="192"/>
                      <a:pt x="63" y="192"/>
                    </a:cubicBezTo>
                    <a:cubicBezTo>
                      <a:pt x="63" y="194"/>
                      <a:pt x="62" y="192"/>
                      <a:pt x="61" y="192"/>
                    </a:cubicBezTo>
                    <a:cubicBezTo>
                      <a:pt x="63" y="195"/>
                      <a:pt x="63" y="193"/>
                      <a:pt x="65" y="196"/>
                    </a:cubicBezTo>
                    <a:cubicBezTo>
                      <a:pt x="65" y="198"/>
                      <a:pt x="64" y="196"/>
                      <a:pt x="64" y="195"/>
                    </a:cubicBezTo>
                    <a:cubicBezTo>
                      <a:pt x="66" y="198"/>
                      <a:pt x="68" y="202"/>
                      <a:pt x="69" y="205"/>
                    </a:cubicBezTo>
                    <a:cubicBezTo>
                      <a:pt x="69" y="205"/>
                      <a:pt x="69" y="205"/>
                      <a:pt x="69" y="205"/>
                    </a:cubicBezTo>
                    <a:cubicBezTo>
                      <a:pt x="71" y="206"/>
                      <a:pt x="72" y="209"/>
                      <a:pt x="73" y="212"/>
                    </a:cubicBezTo>
                    <a:cubicBezTo>
                      <a:pt x="72" y="212"/>
                      <a:pt x="72" y="211"/>
                      <a:pt x="72" y="211"/>
                    </a:cubicBezTo>
                    <a:cubicBezTo>
                      <a:pt x="72" y="212"/>
                      <a:pt x="72" y="213"/>
                      <a:pt x="73" y="213"/>
                    </a:cubicBezTo>
                    <a:cubicBezTo>
                      <a:pt x="72" y="213"/>
                      <a:pt x="72" y="213"/>
                      <a:pt x="72" y="213"/>
                    </a:cubicBezTo>
                    <a:cubicBezTo>
                      <a:pt x="72" y="215"/>
                      <a:pt x="75" y="218"/>
                      <a:pt x="74" y="219"/>
                    </a:cubicBezTo>
                    <a:cubicBezTo>
                      <a:pt x="74" y="218"/>
                      <a:pt x="75" y="218"/>
                      <a:pt x="76" y="219"/>
                    </a:cubicBezTo>
                    <a:cubicBezTo>
                      <a:pt x="74" y="221"/>
                      <a:pt x="78" y="223"/>
                      <a:pt x="79" y="226"/>
                    </a:cubicBezTo>
                    <a:cubicBezTo>
                      <a:pt x="78" y="226"/>
                      <a:pt x="77" y="224"/>
                      <a:pt x="77" y="225"/>
                    </a:cubicBezTo>
                    <a:cubicBezTo>
                      <a:pt x="77" y="226"/>
                      <a:pt x="79" y="227"/>
                      <a:pt x="80" y="228"/>
                    </a:cubicBezTo>
                    <a:cubicBezTo>
                      <a:pt x="79" y="228"/>
                      <a:pt x="79" y="228"/>
                      <a:pt x="79" y="228"/>
                    </a:cubicBezTo>
                    <a:cubicBezTo>
                      <a:pt x="82" y="233"/>
                      <a:pt x="82" y="233"/>
                      <a:pt x="82" y="233"/>
                    </a:cubicBezTo>
                    <a:cubicBezTo>
                      <a:pt x="81" y="234"/>
                      <a:pt x="85" y="238"/>
                      <a:pt x="84" y="238"/>
                    </a:cubicBezTo>
                    <a:cubicBezTo>
                      <a:pt x="85" y="240"/>
                      <a:pt x="84" y="236"/>
                      <a:pt x="85" y="239"/>
                    </a:cubicBezTo>
                    <a:cubicBezTo>
                      <a:pt x="85" y="240"/>
                      <a:pt x="87" y="241"/>
                      <a:pt x="85" y="241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5" y="242"/>
                      <a:pt x="85" y="242"/>
                      <a:pt x="85" y="242"/>
                    </a:cubicBezTo>
                    <a:cubicBezTo>
                      <a:pt x="86" y="244"/>
                      <a:pt x="87" y="244"/>
                      <a:pt x="88" y="244"/>
                    </a:cubicBezTo>
                    <a:cubicBezTo>
                      <a:pt x="88" y="246"/>
                      <a:pt x="89" y="247"/>
                      <a:pt x="89" y="249"/>
                    </a:cubicBezTo>
                    <a:cubicBezTo>
                      <a:pt x="88" y="248"/>
                      <a:pt x="88" y="248"/>
                      <a:pt x="88" y="248"/>
                    </a:cubicBezTo>
                    <a:cubicBezTo>
                      <a:pt x="91" y="252"/>
                      <a:pt x="88" y="256"/>
                      <a:pt x="92" y="259"/>
                    </a:cubicBezTo>
                    <a:cubicBezTo>
                      <a:pt x="92" y="259"/>
                      <a:pt x="91" y="259"/>
                      <a:pt x="91" y="259"/>
                    </a:cubicBezTo>
                    <a:cubicBezTo>
                      <a:pt x="92" y="261"/>
                      <a:pt x="92" y="261"/>
                      <a:pt x="92" y="261"/>
                    </a:cubicBezTo>
                    <a:cubicBezTo>
                      <a:pt x="91" y="261"/>
                      <a:pt x="91" y="261"/>
                      <a:pt x="91" y="261"/>
                    </a:cubicBezTo>
                    <a:cubicBezTo>
                      <a:pt x="94" y="265"/>
                      <a:pt x="94" y="265"/>
                      <a:pt x="94" y="265"/>
                    </a:cubicBezTo>
                    <a:cubicBezTo>
                      <a:pt x="94" y="265"/>
                      <a:pt x="94" y="265"/>
                      <a:pt x="94" y="265"/>
                    </a:cubicBezTo>
                    <a:cubicBezTo>
                      <a:pt x="95" y="268"/>
                      <a:pt x="97" y="272"/>
                      <a:pt x="99" y="275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1" y="278"/>
                      <a:pt x="99" y="279"/>
                      <a:pt x="101" y="282"/>
                    </a:cubicBezTo>
                    <a:cubicBezTo>
                      <a:pt x="101" y="281"/>
                      <a:pt x="101" y="281"/>
                      <a:pt x="101" y="281"/>
                    </a:cubicBezTo>
                    <a:cubicBezTo>
                      <a:pt x="102" y="284"/>
                      <a:pt x="102" y="284"/>
                      <a:pt x="102" y="284"/>
                    </a:cubicBezTo>
                    <a:cubicBezTo>
                      <a:pt x="101" y="284"/>
                      <a:pt x="101" y="284"/>
                      <a:pt x="101" y="284"/>
                    </a:cubicBezTo>
                    <a:cubicBezTo>
                      <a:pt x="103" y="285"/>
                      <a:pt x="102" y="290"/>
                      <a:pt x="102" y="288"/>
                    </a:cubicBezTo>
                    <a:cubicBezTo>
                      <a:pt x="103" y="289"/>
                      <a:pt x="105" y="291"/>
                      <a:pt x="105" y="291"/>
                    </a:cubicBezTo>
                    <a:cubicBezTo>
                      <a:pt x="107" y="293"/>
                      <a:pt x="105" y="292"/>
                      <a:pt x="105" y="294"/>
                    </a:cubicBezTo>
                    <a:cubicBezTo>
                      <a:pt x="106" y="296"/>
                      <a:pt x="107" y="296"/>
                      <a:pt x="108" y="299"/>
                    </a:cubicBezTo>
                    <a:cubicBezTo>
                      <a:pt x="107" y="299"/>
                      <a:pt x="107" y="299"/>
                      <a:pt x="107" y="299"/>
                    </a:cubicBezTo>
                    <a:cubicBezTo>
                      <a:pt x="108" y="300"/>
                      <a:pt x="109" y="301"/>
                      <a:pt x="109" y="302"/>
                    </a:cubicBezTo>
                    <a:cubicBezTo>
                      <a:pt x="109" y="302"/>
                      <a:pt x="109" y="302"/>
                      <a:pt x="109" y="302"/>
                    </a:cubicBezTo>
                    <a:cubicBezTo>
                      <a:pt x="111" y="304"/>
                      <a:pt x="109" y="306"/>
                      <a:pt x="112" y="308"/>
                    </a:cubicBezTo>
                    <a:cubicBezTo>
                      <a:pt x="112" y="309"/>
                      <a:pt x="114" y="311"/>
                      <a:pt x="112" y="312"/>
                    </a:cubicBezTo>
                    <a:cubicBezTo>
                      <a:pt x="115" y="315"/>
                      <a:pt x="116" y="318"/>
                      <a:pt x="118" y="321"/>
                    </a:cubicBezTo>
                    <a:cubicBezTo>
                      <a:pt x="116" y="323"/>
                      <a:pt x="118" y="322"/>
                      <a:pt x="118" y="325"/>
                    </a:cubicBezTo>
                    <a:cubicBezTo>
                      <a:pt x="119" y="324"/>
                      <a:pt x="119" y="324"/>
                      <a:pt x="119" y="324"/>
                    </a:cubicBezTo>
                    <a:cubicBezTo>
                      <a:pt x="121" y="329"/>
                      <a:pt x="121" y="336"/>
                      <a:pt x="124" y="342"/>
                    </a:cubicBezTo>
                    <a:cubicBezTo>
                      <a:pt x="123" y="342"/>
                      <a:pt x="123" y="342"/>
                      <a:pt x="123" y="342"/>
                    </a:cubicBezTo>
                    <a:cubicBezTo>
                      <a:pt x="124" y="343"/>
                      <a:pt x="124" y="343"/>
                      <a:pt x="124" y="343"/>
                    </a:cubicBezTo>
                    <a:cubicBezTo>
                      <a:pt x="126" y="349"/>
                      <a:pt x="128" y="358"/>
                      <a:pt x="130" y="363"/>
                    </a:cubicBezTo>
                    <a:cubicBezTo>
                      <a:pt x="131" y="364"/>
                      <a:pt x="133" y="366"/>
                      <a:pt x="134" y="369"/>
                    </a:cubicBezTo>
                    <a:cubicBezTo>
                      <a:pt x="134" y="369"/>
                      <a:pt x="134" y="369"/>
                      <a:pt x="134" y="369"/>
                    </a:cubicBezTo>
                    <a:cubicBezTo>
                      <a:pt x="136" y="373"/>
                      <a:pt x="138" y="378"/>
                      <a:pt x="139" y="383"/>
                    </a:cubicBezTo>
                    <a:cubicBezTo>
                      <a:pt x="139" y="383"/>
                      <a:pt x="138" y="383"/>
                      <a:pt x="138" y="383"/>
                    </a:cubicBezTo>
                    <a:cubicBezTo>
                      <a:pt x="139" y="383"/>
                      <a:pt x="139" y="386"/>
                      <a:pt x="139" y="387"/>
                    </a:cubicBezTo>
                    <a:cubicBezTo>
                      <a:pt x="140" y="385"/>
                      <a:pt x="140" y="385"/>
                      <a:pt x="140" y="385"/>
                    </a:cubicBezTo>
                    <a:cubicBezTo>
                      <a:pt x="141" y="386"/>
                      <a:pt x="141" y="389"/>
                      <a:pt x="140" y="389"/>
                    </a:cubicBezTo>
                    <a:cubicBezTo>
                      <a:pt x="142" y="391"/>
                      <a:pt x="142" y="391"/>
                      <a:pt x="142" y="391"/>
                    </a:cubicBezTo>
                    <a:cubicBezTo>
                      <a:pt x="142" y="392"/>
                      <a:pt x="142" y="392"/>
                      <a:pt x="142" y="392"/>
                    </a:cubicBezTo>
                    <a:cubicBezTo>
                      <a:pt x="142" y="392"/>
                      <a:pt x="142" y="392"/>
                      <a:pt x="142" y="392"/>
                    </a:cubicBezTo>
                    <a:cubicBezTo>
                      <a:pt x="142" y="394"/>
                      <a:pt x="142" y="394"/>
                      <a:pt x="142" y="394"/>
                    </a:cubicBezTo>
                    <a:cubicBezTo>
                      <a:pt x="142" y="394"/>
                      <a:pt x="143" y="397"/>
                      <a:pt x="145" y="398"/>
                    </a:cubicBezTo>
                    <a:cubicBezTo>
                      <a:pt x="144" y="398"/>
                      <a:pt x="145" y="400"/>
                      <a:pt x="144" y="399"/>
                    </a:cubicBezTo>
                    <a:cubicBezTo>
                      <a:pt x="146" y="407"/>
                      <a:pt x="146" y="407"/>
                      <a:pt x="146" y="407"/>
                    </a:cubicBezTo>
                    <a:cubicBezTo>
                      <a:pt x="146" y="405"/>
                      <a:pt x="146" y="405"/>
                      <a:pt x="146" y="405"/>
                    </a:cubicBezTo>
                    <a:cubicBezTo>
                      <a:pt x="147" y="405"/>
                      <a:pt x="149" y="407"/>
                      <a:pt x="149" y="409"/>
                    </a:cubicBezTo>
                    <a:cubicBezTo>
                      <a:pt x="147" y="407"/>
                      <a:pt x="147" y="409"/>
                      <a:pt x="147" y="410"/>
                    </a:cubicBezTo>
                    <a:cubicBezTo>
                      <a:pt x="148" y="411"/>
                      <a:pt x="147" y="409"/>
                      <a:pt x="148" y="409"/>
                    </a:cubicBezTo>
                    <a:cubicBezTo>
                      <a:pt x="149" y="410"/>
                      <a:pt x="150" y="413"/>
                      <a:pt x="150" y="414"/>
                    </a:cubicBezTo>
                    <a:cubicBezTo>
                      <a:pt x="150" y="413"/>
                      <a:pt x="150" y="413"/>
                      <a:pt x="150" y="413"/>
                    </a:cubicBezTo>
                    <a:cubicBezTo>
                      <a:pt x="150" y="415"/>
                      <a:pt x="149" y="416"/>
                      <a:pt x="150" y="418"/>
                    </a:cubicBezTo>
                    <a:cubicBezTo>
                      <a:pt x="151" y="420"/>
                      <a:pt x="151" y="421"/>
                      <a:pt x="152" y="420"/>
                    </a:cubicBezTo>
                    <a:cubicBezTo>
                      <a:pt x="153" y="423"/>
                      <a:pt x="151" y="422"/>
                      <a:pt x="151" y="422"/>
                    </a:cubicBezTo>
                    <a:cubicBezTo>
                      <a:pt x="153" y="423"/>
                      <a:pt x="153" y="427"/>
                      <a:pt x="152" y="428"/>
                    </a:cubicBezTo>
                    <a:cubicBezTo>
                      <a:pt x="155" y="428"/>
                      <a:pt x="153" y="434"/>
                      <a:pt x="156" y="434"/>
                    </a:cubicBezTo>
                    <a:cubicBezTo>
                      <a:pt x="155" y="437"/>
                      <a:pt x="155" y="437"/>
                      <a:pt x="155" y="437"/>
                    </a:cubicBezTo>
                    <a:cubicBezTo>
                      <a:pt x="156" y="437"/>
                      <a:pt x="157" y="437"/>
                      <a:pt x="158" y="438"/>
                    </a:cubicBezTo>
                    <a:cubicBezTo>
                      <a:pt x="158" y="440"/>
                      <a:pt x="157" y="440"/>
                      <a:pt x="156" y="440"/>
                    </a:cubicBezTo>
                    <a:cubicBezTo>
                      <a:pt x="158" y="441"/>
                      <a:pt x="158" y="441"/>
                      <a:pt x="158" y="441"/>
                    </a:cubicBezTo>
                    <a:cubicBezTo>
                      <a:pt x="159" y="450"/>
                      <a:pt x="163" y="462"/>
                      <a:pt x="164" y="472"/>
                    </a:cubicBezTo>
                    <a:cubicBezTo>
                      <a:pt x="166" y="476"/>
                      <a:pt x="168" y="481"/>
                      <a:pt x="169" y="486"/>
                    </a:cubicBezTo>
                    <a:cubicBezTo>
                      <a:pt x="169" y="486"/>
                      <a:pt x="169" y="486"/>
                      <a:pt x="169" y="486"/>
                    </a:cubicBezTo>
                    <a:cubicBezTo>
                      <a:pt x="169" y="491"/>
                      <a:pt x="169" y="491"/>
                      <a:pt x="169" y="491"/>
                    </a:cubicBezTo>
                    <a:cubicBezTo>
                      <a:pt x="170" y="487"/>
                      <a:pt x="170" y="487"/>
                      <a:pt x="170" y="487"/>
                    </a:cubicBezTo>
                    <a:cubicBezTo>
                      <a:pt x="170" y="488"/>
                      <a:pt x="171" y="489"/>
                      <a:pt x="171" y="490"/>
                    </a:cubicBezTo>
                    <a:cubicBezTo>
                      <a:pt x="171" y="496"/>
                      <a:pt x="172" y="504"/>
                      <a:pt x="175" y="510"/>
                    </a:cubicBezTo>
                    <a:cubicBezTo>
                      <a:pt x="178" y="514"/>
                      <a:pt x="173" y="514"/>
                      <a:pt x="176" y="517"/>
                    </a:cubicBezTo>
                    <a:cubicBezTo>
                      <a:pt x="176" y="517"/>
                      <a:pt x="176" y="517"/>
                      <a:pt x="175" y="517"/>
                    </a:cubicBezTo>
                    <a:cubicBezTo>
                      <a:pt x="177" y="521"/>
                      <a:pt x="178" y="524"/>
                      <a:pt x="180" y="528"/>
                    </a:cubicBezTo>
                    <a:cubicBezTo>
                      <a:pt x="178" y="528"/>
                      <a:pt x="181" y="531"/>
                      <a:pt x="180" y="531"/>
                    </a:cubicBezTo>
                    <a:cubicBezTo>
                      <a:pt x="181" y="531"/>
                      <a:pt x="181" y="531"/>
                      <a:pt x="181" y="531"/>
                    </a:cubicBezTo>
                    <a:cubicBezTo>
                      <a:pt x="181" y="532"/>
                      <a:pt x="181" y="534"/>
                      <a:pt x="180" y="534"/>
                    </a:cubicBezTo>
                    <a:cubicBezTo>
                      <a:pt x="182" y="536"/>
                      <a:pt x="182" y="536"/>
                      <a:pt x="182" y="536"/>
                    </a:cubicBezTo>
                    <a:cubicBezTo>
                      <a:pt x="181" y="536"/>
                      <a:pt x="181" y="536"/>
                      <a:pt x="181" y="536"/>
                    </a:cubicBezTo>
                    <a:cubicBezTo>
                      <a:pt x="181" y="539"/>
                      <a:pt x="183" y="545"/>
                      <a:pt x="182" y="547"/>
                    </a:cubicBezTo>
                    <a:cubicBezTo>
                      <a:pt x="184" y="553"/>
                      <a:pt x="186" y="564"/>
                      <a:pt x="187" y="572"/>
                    </a:cubicBezTo>
                    <a:cubicBezTo>
                      <a:pt x="188" y="573"/>
                      <a:pt x="189" y="576"/>
                      <a:pt x="189" y="578"/>
                    </a:cubicBezTo>
                    <a:cubicBezTo>
                      <a:pt x="189" y="580"/>
                      <a:pt x="189" y="580"/>
                      <a:pt x="189" y="580"/>
                    </a:cubicBezTo>
                    <a:cubicBezTo>
                      <a:pt x="189" y="582"/>
                      <a:pt x="191" y="584"/>
                      <a:pt x="191" y="585"/>
                    </a:cubicBezTo>
                    <a:cubicBezTo>
                      <a:pt x="191" y="585"/>
                      <a:pt x="190" y="585"/>
                      <a:pt x="190" y="585"/>
                    </a:cubicBezTo>
                    <a:cubicBezTo>
                      <a:pt x="191" y="587"/>
                      <a:pt x="191" y="589"/>
                      <a:pt x="192" y="591"/>
                    </a:cubicBezTo>
                    <a:cubicBezTo>
                      <a:pt x="192" y="593"/>
                      <a:pt x="192" y="595"/>
                      <a:pt x="191" y="595"/>
                    </a:cubicBezTo>
                    <a:cubicBezTo>
                      <a:pt x="193" y="595"/>
                      <a:pt x="191" y="600"/>
                      <a:pt x="191" y="600"/>
                    </a:cubicBezTo>
                    <a:cubicBezTo>
                      <a:pt x="191" y="600"/>
                      <a:pt x="195" y="628"/>
                      <a:pt x="199" y="659"/>
                    </a:cubicBezTo>
                    <a:cubicBezTo>
                      <a:pt x="201" y="675"/>
                      <a:pt x="203" y="692"/>
                      <a:pt x="206" y="706"/>
                    </a:cubicBezTo>
                    <a:cubicBezTo>
                      <a:pt x="208" y="720"/>
                      <a:pt x="211" y="733"/>
                      <a:pt x="214" y="739"/>
                    </a:cubicBezTo>
                    <a:cubicBezTo>
                      <a:pt x="215" y="740"/>
                      <a:pt x="216" y="743"/>
                      <a:pt x="217" y="742"/>
                    </a:cubicBezTo>
                    <a:cubicBezTo>
                      <a:pt x="218" y="744"/>
                      <a:pt x="216" y="745"/>
                      <a:pt x="217" y="745"/>
                    </a:cubicBezTo>
                    <a:cubicBezTo>
                      <a:pt x="217" y="742"/>
                      <a:pt x="220" y="746"/>
                      <a:pt x="221" y="743"/>
                    </a:cubicBezTo>
                    <a:cubicBezTo>
                      <a:pt x="221" y="745"/>
                      <a:pt x="221" y="745"/>
                      <a:pt x="221" y="745"/>
                    </a:cubicBezTo>
                    <a:cubicBezTo>
                      <a:pt x="222" y="745"/>
                      <a:pt x="220" y="742"/>
                      <a:pt x="221" y="743"/>
                    </a:cubicBezTo>
                    <a:cubicBezTo>
                      <a:pt x="219" y="742"/>
                      <a:pt x="219" y="742"/>
                      <a:pt x="219" y="742"/>
                    </a:cubicBezTo>
                    <a:cubicBezTo>
                      <a:pt x="220" y="741"/>
                      <a:pt x="220" y="740"/>
                      <a:pt x="221" y="740"/>
                    </a:cubicBezTo>
                    <a:cubicBezTo>
                      <a:pt x="220" y="738"/>
                      <a:pt x="217" y="738"/>
                      <a:pt x="218" y="735"/>
                    </a:cubicBezTo>
                    <a:cubicBezTo>
                      <a:pt x="218" y="735"/>
                      <a:pt x="218" y="735"/>
                      <a:pt x="218" y="735"/>
                    </a:cubicBezTo>
                    <a:cubicBezTo>
                      <a:pt x="218" y="733"/>
                      <a:pt x="219" y="734"/>
                      <a:pt x="220" y="733"/>
                    </a:cubicBezTo>
                    <a:cubicBezTo>
                      <a:pt x="220" y="734"/>
                      <a:pt x="220" y="734"/>
                      <a:pt x="220" y="734"/>
                    </a:cubicBezTo>
                    <a:cubicBezTo>
                      <a:pt x="220" y="732"/>
                      <a:pt x="220" y="732"/>
                      <a:pt x="220" y="732"/>
                    </a:cubicBezTo>
                    <a:cubicBezTo>
                      <a:pt x="220" y="733"/>
                      <a:pt x="222" y="736"/>
                      <a:pt x="221" y="734"/>
                    </a:cubicBezTo>
                    <a:cubicBezTo>
                      <a:pt x="222" y="731"/>
                      <a:pt x="221" y="735"/>
                      <a:pt x="221" y="733"/>
                    </a:cubicBezTo>
                    <a:cubicBezTo>
                      <a:pt x="220" y="732"/>
                      <a:pt x="221" y="732"/>
                      <a:pt x="222" y="732"/>
                    </a:cubicBezTo>
                    <a:cubicBezTo>
                      <a:pt x="222" y="729"/>
                      <a:pt x="222" y="729"/>
                      <a:pt x="222" y="729"/>
                    </a:cubicBezTo>
                    <a:cubicBezTo>
                      <a:pt x="223" y="729"/>
                      <a:pt x="222" y="731"/>
                      <a:pt x="223" y="730"/>
                    </a:cubicBezTo>
                    <a:cubicBezTo>
                      <a:pt x="221" y="727"/>
                      <a:pt x="221" y="727"/>
                      <a:pt x="221" y="727"/>
                    </a:cubicBezTo>
                    <a:cubicBezTo>
                      <a:pt x="224" y="726"/>
                      <a:pt x="220" y="724"/>
                      <a:pt x="222" y="722"/>
                    </a:cubicBezTo>
                    <a:cubicBezTo>
                      <a:pt x="223" y="724"/>
                      <a:pt x="223" y="722"/>
                      <a:pt x="224" y="722"/>
                    </a:cubicBezTo>
                    <a:cubicBezTo>
                      <a:pt x="223" y="716"/>
                      <a:pt x="223" y="716"/>
                      <a:pt x="223" y="716"/>
                    </a:cubicBezTo>
                    <a:cubicBezTo>
                      <a:pt x="223" y="716"/>
                      <a:pt x="224" y="718"/>
                      <a:pt x="224" y="717"/>
                    </a:cubicBezTo>
                    <a:cubicBezTo>
                      <a:pt x="224" y="716"/>
                      <a:pt x="223" y="715"/>
                      <a:pt x="223" y="715"/>
                    </a:cubicBezTo>
                    <a:cubicBezTo>
                      <a:pt x="223" y="714"/>
                      <a:pt x="223" y="710"/>
                      <a:pt x="224" y="711"/>
                    </a:cubicBezTo>
                    <a:cubicBezTo>
                      <a:pt x="225" y="707"/>
                      <a:pt x="222" y="709"/>
                      <a:pt x="222" y="705"/>
                    </a:cubicBezTo>
                    <a:cubicBezTo>
                      <a:pt x="223" y="705"/>
                      <a:pt x="223" y="708"/>
                      <a:pt x="224" y="707"/>
                    </a:cubicBezTo>
                    <a:cubicBezTo>
                      <a:pt x="223" y="703"/>
                      <a:pt x="223" y="703"/>
                      <a:pt x="223" y="703"/>
                    </a:cubicBezTo>
                    <a:cubicBezTo>
                      <a:pt x="224" y="703"/>
                      <a:pt x="225" y="704"/>
                      <a:pt x="224" y="705"/>
                    </a:cubicBezTo>
                    <a:cubicBezTo>
                      <a:pt x="225" y="695"/>
                      <a:pt x="229" y="689"/>
                      <a:pt x="227" y="680"/>
                    </a:cubicBezTo>
                    <a:cubicBezTo>
                      <a:pt x="228" y="679"/>
                      <a:pt x="227" y="681"/>
                      <a:pt x="228" y="682"/>
                    </a:cubicBezTo>
                    <a:cubicBezTo>
                      <a:pt x="226" y="675"/>
                      <a:pt x="230" y="672"/>
                      <a:pt x="229" y="667"/>
                    </a:cubicBezTo>
                    <a:cubicBezTo>
                      <a:pt x="228" y="667"/>
                      <a:pt x="228" y="667"/>
                      <a:pt x="228" y="667"/>
                    </a:cubicBezTo>
                    <a:cubicBezTo>
                      <a:pt x="230" y="658"/>
                      <a:pt x="227" y="649"/>
                      <a:pt x="227" y="640"/>
                    </a:cubicBezTo>
                    <a:cubicBezTo>
                      <a:pt x="226" y="641"/>
                      <a:pt x="226" y="641"/>
                      <a:pt x="226" y="641"/>
                    </a:cubicBezTo>
                    <a:cubicBezTo>
                      <a:pt x="225" y="640"/>
                      <a:pt x="225" y="638"/>
                      <a:pt x="224" y="637"/>
                    </a:cubicBezTo>
                    <a:cubicBezTo>
                      <a:pt x="225" y="637"/>
                      <a:pt x="226" y="638"/>
                      <a:pt x="226" y="635"/>
                    </a:cubicBezTo>
                    <a:cubicBezTo>
                      <a:pt x="225" y="636"/>
                      <a:pt x="225" y="637"/>
                      <a:pt x="225" y="637"/>
                    </a:cubicBezTo>
                    <a:cubicBezTo>
                      <a:pt x="226" y="629"/>
                      <a:pt x="223" y="613"/>
                      <a:pt x="222" y="600"/>
                    </a:cubicBezTo>
                    <a:cubicBezTo>
                      <a:pt x="220" y="592"/>
                      <a:pt x="219" y="583"/>
                      <a:pt x="218" y="574"/>
                    </a:cubicBezTo>
                    <a:cubicBezTo>
                      <a:pt x="216" y="565"/>
                      <a:pt x="215" y="557"/>
                      <a:pt x="213" y="548"/>
                    </a:cubicBezTo>
                    <a:cubicBezTo>
                      <a:pt x="214" y="551"/>
                      <a:pt x="211" y="550"/>
                      <a:pt x="211" y="548"/>
                    </a:cubicBezTo>
                    <a:cubicBezTo>
                      <a:pt x="214" y="542"/>
                      <a:pt x="209" y="539"/>
                      <a:pt x="210" y="534"/>
                    </a:cubicBezTo>
                    <a:cubicBezTo>
                      <a:pt x="207" y="524"/>
                      <a:pt x="208" y="515"/>
                      <a:pt x="203" y="507"/>
                    </a:cubicBezTo>
                    <a:cubicBezTo>
                      <a:pt x="204" y="507"/>
                      <a:pt x="204" y="507"/>
                      <a:pt x="204" y="507"/>
                    </a:cubicBezTo>
                    <a:cubicBezTo>
                      <a:pt x="205" y="505"/>
                      <a:pt x="204" y="505"/>
                      <a:pt x="203" y="504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3" y="500"/>
                      <a:pt x="201" y="496"/>
                      <a:pt x="201" y="494"/>
                    </a:cubicBezTo>
                    <a:cubicBezTo>
                      <a:pt x="200" y="495"/>
                      <a:pt x="200" y="495"/>
                      <a:pt x="200" y="495"/>
                    </a:cubicBezTo>
                    <a:cubicBezTo>
                      <a:pt x="200" y="493"/>
                      <a:pt x="201" y="493"/>
                      <a:pt x="200" y="492"/>
                    </a:cubicBezTo>
                    <a:cubicBezTo>
                      <a:pt x="200" y="491"/>
                      <a:pt x="200" y="491"/>
                      <a:pt x="200" y="491"/>
                    </a:cubicBezTo>
                    <a:cubicBezTo>
                      <a:pt x="199" y="489"/>
                      <a:pt x="199" y="489"/>
                      <a:pt x="199" y="489"/>
                    </a:cubicBezTo>
                    <a:cubicBezTo>
                      <a:pt x="201" y="489"/>
                      <a:pt x="197" y="484"/>
                      <a:pt x="198" y="482"/>
                    </a:cubicBezTo>
                    <a:cubicBezTo>
                      <a:pt x="197" y="480"/>
                      <a:pt x="195" y="475"/>
                      <a:pt x="194" y="471"/>
                    </a:cubicBezTo>
                    <a:cubicBezTo>
                      <a:pt x="195" y="470"/>
                      <a:pt x="194" y="466"/>
                      <a:pt x="193" y="463"/>
                    </a:cubicBezTo>
                    <a:cubicBezTo>
                      <a:pt x="192" y="457"/>
                      <a:pt x="189" y="449"/>
                      <a:pt x="187" y="441"/>
                    </a:cubicBezTo>
                    <a:cubicBezTo>
                      <a:pt x="186" y="442"/>
                      <a:pt x="186" y="442"/>
                      <a:pt x="186" y="442"/>
                    </a:cubicBezTo>
                    <a:cubicBezTo>
                      <a:pt x="186" y="440"/>
                      <a:pt x="186" y="440"/>
                      <a:pt x="186" y="440"/>
                    </a:cubicBezTo>
                    <a:cubicBezTo>
                      <a:pt x="186" y="440"/>
                      <a:pt x="186" y="439"/>
                      <a:pt x="186" y="440"/>
                    </a:cubicBezTo>
                    <a:cubicBezTo>
                      <a:pt x="187" y="438"/>
                      <a:pt x="185" y="435"/>
                      <a:pt x="185" y="434"/>
                    </a:cubicBezTo>
                    <a:cubicBezTo>
                      <a:pt x="184" y="435"/>
                      <a:pt x="185" y="435"/>
                      <a:pt x="185" y="436"/>
                    </a:cubicBezTo>
                    <a:cubicBezTo>
                      <a:pt x="185" y="438"/>
                      <a:pt x="184" y="437"/>
                      <a:pt x="184" y="434"/>
                    </a:cubicBezTo>
                    <a:cubicBezTo>
                      <a:pt x="184" y="434"/>
                      <a:pt x="184" y="434"/>
                      <a:pt x="184" y="434"/>
                    </a:cubicBezTo>
                    <a:cubicBezTo>
                      <a:pt x="183" y="433"/>
                      <a:pt x="183" y="433"/>
                      <a:pt x="183" y="433"/>
                    </a:cubicBezTo>
                    <a:cubicBezTo>
                      <a:pt x="184" y="433"/>
                      <a:pt x="184" y="431"/>
                      <a:pt x="185" y="431"/>
                    </a:cubicBezTo>
                    <a:cubicBezTo>
                      <a:pt x="183" y="425"/>
                      <a:pt x="180" y="421"/>
                      <a:pt x="178" y="414"/>
                    </a:cubicBezTo>
                    <a:cubicBezTo>
                      <a:pt x="179" y="415"/>
                      <a:pt x="176" y="410"/>
                      <a:pt x="179" y="410"/>
                    </a:cubicBezTo>
                    <a:cubicBezTo>
                      <a:pt x="177" y="407"/>
                      <a:pt x="177" y="412"/>
                      <a:pt x="176" y="410"/>
                    </a:cubicBezTo>
                    <a:cubicBezTo>
                      <a:pt x="175" y="409"/>
                      <a:pt x="174" y="408"/>
                      <a:pt x="175" y="408"/>
                    </a:cubicBezTo>
                    <a:cubicBezTo>
                      <a:pt x="176" y="408"/>
                      <a:pt x="176" y="406"/>
                      <a:pt x="176" y="407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4"/>
                      <a:pt x="176" y="405"/>
                      <a:pt x="176" y="405"/>
                    </a:cubicBezTo>
                    <a:cubicBezTo>
                      <a:pt x="174" y="400"/>
                      <a:pt x="174" y="395"/>
                      <a:pt x="172" y="391"/>
                    </a:cubicBezTo>
                    <a:cubicBezTo>
                      <a:pt x="171" y="391"/>
                      <a:pt x="172" y="393"/>
                      <a:pt x="171" y="393"/>
                    </a:cubicBezTo>
                    <a:cubicBezTo>
                      <a:pt x="168" y="389"/>
                      <a:pt x="171" y="388"/>
                      <a:pt x="169" y="384"/>
                    </a:cubicBezTo>
                    <a:cubicBezTo>
                      <a:pt x="170" y="385"/>
                      <a:pt x="170" y="385"/>
                      <a:pt x="170" y="385"/>
                    </a:cubicBezTo>
                    <a:cubicBezTo>
                      <a:pt x="169" y="384"/>
                      <a:pt x="168" y="383"/>
                      <a:pt x="168" y="381"/>
                    </a:cubicBezTo>
                    <a:cubicBezTo>
                      <a:pt x="169" y="380"/>
                      <a:pt x="169" y="382"/>
                      <a:pt x="170" y="383"/>
                    </a:cubicBezTo>
                    <a:cubicBezTo>
                      <a:pt x="170" y="382"/>
                      <a:pt x="168" y="378"/>
                      <a:pt x="168" y="379"/>
                    </a:cubicBezTo>
                    <a:cubicBezTo>
                      <a:pt x="167" y="377"/>
                      <a:pt x="167" y="376"/>
                      <a:pt x="167" y="375"/>
                    </a:cubicBezTo>
                    <a:cubicBezTo>
                      <a:pt x="167" y="375"/>
                      <a:pt x="167" y="377"/>
                      <a:pt x="166" y="376"/>
                    </a:cubicBezTo>
                    <a:cubicBezTo>
                      <a:pt x="166" y="374"/>
                      <a:pt x="165" y="370"/>
                      <a:pt x="164" y="366"/>
                    </a:cubicBezTo>
                    <a:cubicBezTo>
                      <a:pt x="164" y="366"/>
                      <a:pt x="164" y="366"/>
                      <a:pt x="165" y="366"/>
                    </a:cubicBezTo>
                    <a:cubicBezTo>
                      <a:pt x="162" y="364"/>
                      <a:pt x="165" y="363"/>
                      <a:pt x="163" y="3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2" name="Freeform 281"/>
              <p:cNvSpPr/>
              <p:nvPr/>
            </p:nvSpPr>
            <p:spPr bwMode="auto">
              <a:xfrm>
                <a:off x="10518776" y="2428875"/>
                <a:ext cx="803275" cy="1517650"/>
              </a:xfrm>
              <a:custGeom>
                <a:avLst/>
                <a:gdLst>
                  <a:gd name="T0" fmla="*/ 199 w 213"/>
                  <a:gd name="T1" fmla="*/ 404 h 404"/>
                  <a:gd name="T2" fmla="*/ 183 w 213"/>
                  <a:gd name="T3" fmla="*/ 292 h 404"/>
                  <a:gd name="T4" fmla="*/ 72 w 213"/>
                  <a:gd name="T5" fmla="*/ 124 h 404"/>
                  <a:gd name="T6" fmla="*/ 3 w 213"/>
                  <a:gd name="T7" fmla="*/ 9 h 404"/>
                  <a:gd name="T8" fmla="*/ 25 w 213"/>
                  <a:gd name="T9" fmla="*/ 113 h 404"/>
                  <a:gd name="T10" fmla="*/ 89 w 213"/>
                  <a:gd name="T11" fmla="*/ 311 h 404"/>
                  <a:gd name="T12" fmla="*/ 199 w 21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404">
                    <a:moveTo>
                      <a:pt x="199" y="404"/>
                    </a:moveTo>
                    <a:cubicBezTo>
                      <a:pt x="199" y="404"/>
                      <a:pt x="213" y="337"/>
                      <a:pt x="183" y="292"/>
                    </a:cubicBezTo>
                    <a:cubicBezTo>
                      <a:pt x="152" y="247"/>
                      <a:pt x="111" y="221"/>
                      <a:pt x="72" y="124"/>
                    </a:cubicBezTo>
                    <a:cubicBezTo>
                      <a:pt x="33" y="27"/>
                      <a:pt x="5" y="0"/>
                      <a:pt x="3" y="9"/>
                    </a:cubicBezTo>
                    <a:cubicBezTo>
                      <a:pt x="0" y="19"/>
                      <a:pt x="5" y="68"/>
                      <a:pt x="25" y="113"/>
                    </a:cubicBezTo>
                    <a:cubicBezTo>
                      <a:pt x="45" y="159"/>
                      <a:pt x="33" y="276"/>
                      <a:pt x="89" y="311"/>
                    </a:cubicBezTo>
                    <a:cubicBezTo>
                      <a:pt x="145" y="345"/>
                      <a:pt x="196" y="376"/>
                      <a:pt x="199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" name="Freeform 282"/>
              <p:cNvSpPr/>
              <p:nvPr/>
            </p:nvSpPr>
            <p:spPr bwMode="auto">
              <a:xfrm>
                <a:off x="11541126" y="3597275"/>
                <a:ext cx="957263" cy="1398588"/>
              </a:xfrm>
              <a:custGeom>
                <a:avLst/>
                <a:gdLst>
                  <a:gd name="T0" fmla="*/ 0 w 254"/>
                  <a:gd name="T1" fmla="*/ 324 h 372"/>
                  <a:gd name="T2" fmla="*/ 50 w 254"/>
                  <a:gd name="T3" fmla="*/ 225 h 372"/>
                  <a:gd name="T4" fmla="*/ 172 w 254"/>
                  <a:gd name="T5" fmla="*/ 97 h 372"/>
                  <a:gd name="T6" fmla="*/ 241 w 254"/>
                  <a:gd name="T7" fmla="*/ 0 h 372"/>
                  <a:gd name="T8" fmla="*/ 254 w 254"/>
                  <a:gd name="T9" fmla="*/ 20 h 372"/>
                  <a:gd name="T10" fmla="*/ 149 w 254"/>
                  <a:gd name="T11" fmla="*/ 273 h 372"/>
                  <a:gd name="T12" fmla="*/ 37 w 254"/>
                  <a:gd name="T13" fmla="*/ 370 h 372"/>
                  <a:gd name="T14" fmla="*/ 0 w 254"/>
                  <a:gd name="T15" fmla="*/ 32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372">
                    <a:moveTo>
                      <a:pt x="0" y="324"/>
                    </a:moveTo>
                    <a:cubicBezTo>
                      <a:pt x="0" y="324"/>
                      <a:pt x="12" y="274"/>
                      <a:pt x="50" y="225"/>
                    </a:cubicBezTo>
                    <a:cubicBezTo>
                      <a:pt x="89" y="176"/>
                      <a:pt x="120" y="137"/>
                      <a:pt x="172" y="97"/>
                    </a:cubicBezTo>
                    <a:cubicBezTo>
                      <a:pt x="224" y="57"/>
                      <a:pt x="241" y="0"/>
                      <a:pt x="241" y="0"/>
                    </a:cubicBezTo>
                    <a:cubicBezTo>
                      <a:pt x="241" y="0"/>
                      <a:pt x="254" y="0"/>
                      <a:pt x="254" y="20"/>
                    </a:cubicBezTo>
                    <a:cubicBezTo>
                      <a:pt x="254" y="40"/>
                      <a:pt x="205" y="249"/>
                      <a:pt x="149" y="273"/>
                    </a:cubicBezTo>
                    <a:cubicBezTo>
                      <a:pt x="93" y="297"/>
                      <a:pt x="54" y="369"/>
                      <a:pt x="37" y="370"/>
                    </a:cubicBezTo>
                    <a:cubicBezTo>
                      <a:pt x="20" y="372"/>
                      <a:pt x="0" y="324"/>
                      <a:pt x="0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6" name="Freeform 135"/>
            <p:cNvSpPr/>
            <p:nvPr/>
          </p:nvSpPr>
          <p:spPr bwMode="auto">
            <a:xfrm rot="20122955">
              <a:off x="10593771" y="3212753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35"/>
            <p:cNvSpPr/>
            <p:nvPr/>
          </p:nvSpPr>
          <p:spPr bwMode="auto">
            <a:xfrm>
              <a:off x="9669847" y="380822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35"/>
            <p:cNvSpPr/>
            <p:nvPr/>
          </p:nvSpPr>
          <p:spPr bwMode="auto">
            <a:xfrm rot="20122955">
              <a:off x="9120073" y="1507578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5166862" y="1211715"/>
            <a:ext cx="2965674" cy="417308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 descr="pexels-photo-970080.webp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980" y="1445895"/>
            <a:ext cx="2461260" cy="3422015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 bwMode="auto">
          <a:xfrm>
            <a:off x="6638698" y="3897766"/>
            <a:ext cx="2949575" cy="2033588"/>
          </a:xfrm>
          <a:custGeom>
            <a:avLst/>
            <a:gdLst>
              <a:gd name="T0" fmla="*/ 782 w 784"/>
              <a:gd name="T1" fmla="*/ 51 h 539"/>
              <a:gd name="T2" fmla="*/ 784 w 784"/>
              <a:gd name="T3" fmla="*/ 539 h 539"/>
              <a:gd name="T4" fmla="*/ 0 w 784"/>
              <a:gd name="T5" fmla="*/ 539 h 539"/>
              <a:gd name="T6" fmla="*/ 0 w 784"/>
              <a:gd name="T7" fmla="*/ 43 h 539"/>
              <a:gd name="T8" fmla="*/ 80 w 784"/>
              <a:gd name="T9" fmla="*/ 41 h 539"/>
              <a:gd name="T10" fmla="*/ 162 w 784"/>
              <a:gd name="T11" fmla="*/ 23 h 539"/>
              <a:gd name="T12" fmla="*/ 234 w 784"/>
              <a:gd name="T13" fmla="*/ 24 h 539"/>
              <a:gd name="T14" fmla="*/ 285 w 784"/>
              <a:gd name="T15" fmla="*/ 7 h 539"/>
              <a:gd name="T16" fmla="*/ 317 w 784"/>
              <a:gd name="T17" fmla="*/ 2 h 539"/>
              <a:gd name="T18" fmla="*/ 321 w 784"/>
              <a:gd name="T19" fmla="*/ 17 h 539"/>
              <a:gd name="T20" fmla="*/ 391 w 784"/>
              <a:gd name="T21" fmla="*/ 48 h 539"/>
              <a:gd name="T22" fmla="*/ 419 w 784"/>
              <a:gd name="T23" fmla="*/ 56 h 539"/>
              <a:gd name="T24" fmla="*/ 440 w 784"/>
              <a:gd name="T25" fmla="*/ 60 h 539"/>
              <a:gd name="T26" fmla="*/ 513 w 784"/>
              <a:gd name="T27" fmla="*/ 61 h 539"/>
              <a:gd name="T28" fmla="*/ 577 w 784"/>
              <a:gd name="T29" fmla="*/ 60 h 539"/>
              <a:gd name="T30" fmla="*/ 682 w 784"/>
              <a:gd name="T31" fmla="*/ 48 h 539"/>
              <a:gd name="T32" fmla="*/ 717 w 784"/>
              <a:gd name="T33" fmla="*/ 56 h 539"/>
              <a:gd name="T34" fmla="*/ 746 w 784"/>
              <a:gd name="T35" fmla="*/ 73 h 539"/>
              <a:gd name="T36" fmla="*/ 782 w 784"/>
              <a:gd name="T37" fmla="*/ 51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84" h="539">
                <a:moveTo>
                  <a:pt x="782" y="51"/>
                </a:moveTo>
                <a:cubicBezTo>
                  <a:pt x="784" y="539"/>
                  <a:pt x="784" y="539"/>
                  <a:pt x="784" y="539"/>
                </a:cubicBezTo>
                <a:cubicBezTo>
                  <a:pt x="0" y="539"/>
                  <a:pt x="0" y="539"/>
                  <a:pt x="0" y="539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3"/>
                  <a:pt x="42" y="55"/>
                  <a:pt x="80" y="41"/>
                </a:cubicBezTo>
                <a:cubicBezTo>
                  <a:pt x="118" y="27"/>
                  <a:pt x="127" y="22"/>
                  <a:pt x="162" y="23"/>
                </a:cubicBezTo>
                <a:cubicBezTo>
                  <a:pt x="197" y="24"/>
                  <a:pt x="209" y="26"/>
                  <a:pt x="234" y="24"/>
                </a:cubicBezTo>
                <a:cubicBezTo>
                  <a:pt x="259" y="22"/>
                  <a:pt x="267" y="12"/>
                  <a:pt x="285" y="7"/>
                </a:cubicBezTo>
                <a:cubicBezTo>
                  <a:pt x="304" y="2"/>
                  <a:pt x="314" y="0"/>
                  <a:pt x="317" y="2"/>
                </a:cubicBezTo>
                <a:cubicBezTo>
                  <a:pt x="321" y="5"/>
                  <a:pt x="316" y="16"/>
                  <a:pt x="321" y="17"/>
                </a:cubicBezTo>
                <a:cubicBezTo>
                  <a:pt x="325" y="18"/>
                  <a:pt x="384" y="43"/>
                  <a:pt x="391" y="48"/>
                </a:cubicBezTo>
                <a:cubicBezTo>
                  <a:pt x="397" y="54"/>
                  <a:pt x="413" y="56"/>
                  <a:pt x="419" y="56"/>
                </a:cubicBezTo>
                <a:cubicBezTo>
                  <a:pt x="426" y="56"/>
                  <a:pt x="427" y="54"/>
                  <a:pt x="440" y="60"/>
                </a:cubicBezTo>
                <a:cubicBezTo>
                  <a:pt x="453" y="66"/>
                  <a:pt x="497" y="62"/>
                  <a:pt x="513" y="61"/>
                </a:cubicBezTo>
                <a:cubicBezTo>
                  <a:pt x="530" y="60"/>
                  <a:pt x="533" y="58"/>
                  <a:pt x="577" y="60"/>
                </a:cubicBezTo>
                <a:cubicBezTo>
                  <a:pt x="622" y="63"/>
                  <a:pt x="667" y="50"/>
                  <a:pt x="682" y="48"/>
                </a:cubicBezTo>
                <a:cubicBezTo>
                  <a:pt x="697" y="46"/>
                  <a:pt x="709" y="51"/>
                  <a:pt x="717" y="56"/>
                </a:cubicBezTo>
                <a:cubicBezTo>
                  <a:pt x="725" y="60"/>
                  <a:pt x="738" y="70"/>
                  <a:pt x="746" y="73"/>
                </a:cubicBezTo>
                <a:cubicBezTo>
                  <a:pt x="754" y="76"/>
                  <a:pt x="777" y="47"/>
                  <a:pt x="782" y="51"/>
                </a:cubicBezTo>
                <a:close/>
              </a:path>
            </a:pathLst>
          </a:custGeom>
          <a:solidFill>
            <a:srgbClr val="A992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68986" y="1082888"/>
            <a:ext cx="1989630" cy="4393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84032" y="4515579"/>
            <a:ext cx="1964048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bg2"/>
                </a:solidFill>
                <a:latin typeface="Century" panose="02040604050505020304" pitchFamily="18" charset="0"/>
                <a:ea typeface="Source Sans Pro" panose="020B0503030403020204" pitchFamily="34" charset="0"/>
              </a:rPr>
              <a:t>Love Story</a:t>
            </a:r>
            <a:endParaRPr lang="en-US" sz="1600" b="0" dirty="0">
              <a:solidFill>
                <a:schemeClr val="bg2"/>
              </a:solidFill>
              <a:latin typeface="Century" panose="02040604050505020304" pitchFamily="18" charset="0"/>
              <a:ea typeface="Source Sans Pro" panose="020B05030304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96776" y="4867294"/>
            <a:ext cx="1951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48625" y="1156311"/>
            <a:ext cx="1964048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solidFill>
                  <a:schemeClr val="bg2"/>
                </a:solidFill>
                <a:latin typeface="Century" panose="02040604050505020304" pitchFamily="18" charset="0"/>
                <a:ea typeface="Source Sans Pro" panose="020B0503030403020204" pitchFamily="34" charset="0"/>
              </a:rPr>
              <a:t>A Picture</a:t>
            </a:r>
            <a:endParaRPr lang="en-US" sz="1600" b="0" i="1" dirty="0">
              <a:solidFill>
                <a:schemeClr val="bg2"/>
              </a:solidFill>
              <a:latin typeface="Century" panose="02040604050505020304" pitchFamily="18" charset="0"/>
              <a:ea typeface="Source Sans Pro" panose="020B0503030403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10409" y="2760734"/>
            <a:ext cx="1912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Sweet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Picture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44083" y="4571828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3"/>
          <p:cNvSpPr/>
          <p:nvPr/>
        </p:nvSpPr>
        <p:spPr bwMode="auto">
          <a:xfrm>
            <a:off x="8724900" y="1"/>
            <a:ext cx="3467100" cy="2573186"/>
          </a:xfrm>
          <a:custGeom>
            <a:avLst/>
            <a:gdLst>
              <a:gd name="T0" fmla="*/ 394 w 1498"/>
              <a:gd name="T1" fmla="*/ 557 h 1111"/>
              <a:gd name="T2" fmla="*/ 1174 w 1498"/>
              <a:gd name="T3" fmla="*/ 1049 h 1111"/>
              <a:gd name="T4" fmla="*/ 1498 w 1498"/>
              <a:gd name="T5" fmla="*/ 1038 h 1111"/>
              <a:gd name="T6" fmla="*/ 1498 w 1498"/>
              <a:gd name="T7" fmla="*/ 0 h 1111"/>
              <a:gd name="T8" fmla="*/ 124 w 1498"/>
              <a:gd name="T9" fmla="*/ 0 h 1111"/>
              <a:gd name="T10" fmla="*/ 394 w 1498"/>
              <a:gd name="T11" fmla="*/ 557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8" h="1111">
                <a:moveTo>
                  <a:pt x="394" y="557"/>
                </a:moveTo>
                <a:cubicBezTo>
                  <a:pt x="838" y="617"/>
                  <a:pt x="982" y="905"/>
                  <a:pt x="1174" y="1049"/>
                </a:cubicBezTo>
                <a:cubicBezTo>
                  <a:pt x="1257" y="1111"/>
                  <a:pt x="1382" y="1086"/>
                  <a:pt x="1498" y="1038"/>
                </a:cubicBezTo>
                <a:cubicBezTo>
                  <a:pt x="1498" y="0"/>
                  <a:pt x="1498" y="0"/>
                  <a:pt x="1498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96" y="93"/>
                  <a:pt x="0" y="504"/>
                  <a:pt x="394" y="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 bwMode="auto">
          <a:xfrm flipH="1">
            <a:off x="-1" y="4567088"/>
            <a:ext cx="5200650" cy="2287738"/>
          </a:xfrm>
          <a:custGeom>
            <a:avLst/>
            <a:gdLst>
              <a:gd name="T0" fmla="*/ 1765 w 1765"/>
              <a:gd name="T1" fmla="*/ 774 h 774"/>
              <a:gd name="T2" fmla="*/ 1765 w 1765"/>
              <a:gd name="T3" fmla="*/ 481 h 774"/>
              <a:gd name="T4" fmla="*/ 1459 w 1765"/>
              <a:gd name="T5" fmla="*/ 486 h 774"/>
              <a:gd name="T6" fmla="*/ 1075 w 1765"/>
              <a:gd name="T7" fmla="*/ 138 h 774"/>
              <a:gd name="T8" fmla="*/ 763 w 1765"/>
              <a:gd name="T9" fmla="*/ 240 h 774"/>
              <a:gd name="T10" fmla="*/ 241 w 1765"/>
              <a:gd name="T11" fmla="*/ 300 h 774"/>
              <a:gd name="T12" fmla="*/ 0 w 1765"/>
              <a:gd name="T13" fmla="*/ 774 h 774"/>
              <a:gd name="T14" fmla="*/ 1765 w 1765"/>
              <a:gd name="T15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65" h="774">
                <a:moveTo>
                  <a:pt x="1765" y="774"/>
                </a:moveTo>
                <a:cubicBezTo>
                  <a:pt x="1765" y="481"/>
                  <a:pt x="1765" y="481"/>
                  <a:pt x="1765" y="481"/>
                </a:cubicBezTo>
                <a:cubicBezTo>
                  <a:pt x="1683" y="440"/>
                  <a:pt x="1572" y="467"/>
                  <a:pt x="1459" y="486"/>
                </a:cubicBezTo>
                <a:cubicBezTo>
                  <a:pt x="1249" y="522"/>
                  <a:pt x="1189" y="276"/>
                  <a:pt x="1075" y="138"/>
                </a:cubicBezTo>
                <a:cubicBezTo>
                  <a:pt x="961" y="0"/>
                  <a:pt x="835" y="228"/>
                  <a:pt x="763" y="240"/>
                </a:cubicBezTo>
                <a:cubicBezTo>
                  <a:pt x="691" y="252"/>
                  <a:pt x="535" y="234"/>
                  <a:pt x="241" y="300"/>
                </a:cubicBezTo>
                <a:cubicBezTo>
                  <a:pt x="51" y="342"/>
                  <a:pt x="7" y="595"/>
                  <a:pt x="0" y="774"/>
                </a:cubicBezTo>
                <a:lnTo>
                  <a:pt x="1765" y="7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 bwMode="auto">
          <a:xfrm>
            <a:off x="-1" y="1426621"/>
            <a:ext cx="4895851" cy="5431379"/>
          </a:xfrm>
          <a:custGeom>
            <a:avLst/>
            <a:gdLst>
              <a:gd name="T0" fmla="*/ 0 w 1517"/>
              <a:gd name="T1" fmla="*/ 1208 h 1678"/>
              <a:gd name="T2" fmla="*/ 277 w 1517"/>
              <a:gd name="T3" fmla="*/ 744 h 1678"/>
              <a:gd name="T4" fmla="*/ 506 w 1517"/>
              <a:gd name="T5" fmla="*/ 568 h 1678"/>
              <a:gd name="T6" fmla="*/ 856 w 1517"/>
              <a:gd name="T7" fmla="*/ 96 h 1678"/>
              <a:gd name="T8" fmla="*/ 1056 w 1517"/>
              <a:gd name="T9" fmla="*/ 216 h 1678"/>
              <a:gd name="T10" fmla="*/ 1024 w 1517"/>
              <a:gd name="T11" fmla="*/ 760 h 1678"/>
              <a:gd name="T12" fmla="*/ 1333 w 1517"/>
              <a:gd name="T13" fmla="*/ 1006 h 1678"/>
              <a:gd name="T14" fmla="*/ 1272 w 1517"/>
              <a:gd name="T15" fmla="*/ 1678 h 1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7" h="1678">
                <a:moveTo>
                  <a:pt x="0" y="1208"/>
                </a:moveTo>
                <a:cubicBezTo>
                  <a:pt x="0" y="1208"/>
                  <a:pt x="149" y="803"/>
                  <a:pt x="277" y="744"/>
                </a:cubicBezTo>
                <a:cubicBezTo>
                  <a:pt x="405" y="686"/>
                  <a:pt x="448" y="638"/>
                  <a:pt x="506" y="568"/>
                </a:cubicBezTo>
                <a:cubicBezTo>
                  <a:pt x="565" y="499"/>
                  <a:pt x="784" y="107"/>
                  <a:pt x="856" y="96"/>
                </a:cubicBezTo>
                <a:cubicBezTo>
                  <a:pt x="928" y="86"/>
                  <a:pt x="1104" y="0"/>
                  <a:pt x="1056" y="216"/>
                </a:cubicBezTo>
                <a:cubicBezTo>
                  <a:pt x="1008" y="432"/>
                  <a:pt x="922" y="664"/>
                  <a:pt x="1024" y="760"/>
                </a:cubicBezTo>
                <a:cubicBezTo>
                  <a:pt x="1125" y="856"/>
                  <a:pt x="1517" y="672"/>
                  <a:pt x="1333" y="1006"/>
                </a:cubicBezTo>
                <a:cubicBezTo>
                  <a:pt x="1149" y="1339"/>
                  <a:pt x="1005" y="1478"/>
                  <a:pt x="1272" y="1678"/>
                </a:cubicBezTo>
              </a:path>
            </a:pathLst>
          </a:custGeom>
          <a:noFill/>
          <a:ln w="44450" cap="flat">
            <a:solidFill>
              <a:schemeClr val="bg2">
                <a:lumMod val="9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6473" y="6025416"/>
            <a:ext cx="27398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Productive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845133" y="5434485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sp>
        <p:nvSpPr>
          <p:cNvPr id="23" name="Freeform 17"/>
          <p:cNvSpPr/>
          <p:nvPr/>
        </p:nvSpPr>
        <p:spPr bwMode="auto">
          <a:xfrm>
            <a:off x="9317123" y="1"/>
            <a:ext cx="3754157" cy="4019549"/>
          </a:xfrm>
          <a:custGeom>
            <a:avLst/>
            <a:gdLst>
              <a:gd name="T0" fmla="*/ 234 w 1518"/>
              <a:gd name="T1" fmla="*/ 0 h 1626"/>
              <a:gd name="T2" fmla="*/ 282 w 1518"/>
              <a:gd name="T3" fmla="*/ 378 h 1626"/>
              <a:gd name="T4" fmla="*/ 840 w 1518"/>
              <a:gd name="T5" fmla="*/ 678 h 1626"/>
              <a:gd name="T6" fmla="*/ 654 w 1518"/>
              <a:gd name="T7" fmla="*/ 1356 h 1626"/>
              <a:gd name="T8" fmla="*/ 1512 w 1518"/>
              <a:gd name="T9" fmla="*/ 1458 h 1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8" h="1626">
                <a:moveTo>
                  <a:pt x="234" y="0"/>
                </a:moveTo>
                <a:cubicBezTo>
                  <a:pt x="234" y="0"/>
                  <a:pt x="0" y="216"/>
                  <a:pt x="282" y="378"/>
                </a:cubicBezTo>
                <a:cubicBezTo>
                  <a:pt x="564" y="540"/>
                  <a:pt x="1032" y="156"/>
                  <a:pt x="840" y="678"/>
                </a:cubicBezTo>
                <a:cubicBezTo>
                  <a:pt x="648" y="1200"/>
                  <a:pt x="480" y="1200"/>
                  <a:pt x="654" y="1356"/>
                </a:cubicBezTo>
                <a:cubicBezTo>
                  <a:pt x="828" y="1512"/>
                  <a:pt x="1518" y="1626"/>
                  <a:pt x="1512" y="1458"/>
                </a:cubicBezTo>
              </a:path>
            </a:pathLst>
          </a:custGeom>
          <a:noFill/>
          <a:ln w="46038" cap="flat">
            <a:solidFill>
              <a:schemeClr val="bg2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4134" y="1644650"/>
            <a:ext cx="5355141" cy="356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9586912" y="4763"/>
            <a:ext cx="2624138" cy="3605212"/>
          </a:xfrm>
          <a:custGeom>
            <a:avLst/>
            <a:gdLst>
              <a:gd name="T0" fmla="*/ 34 w 697"/>
              <a:gd name="T1" fmla="*/ 4 h 958"/>
              <a:gd name="T2" fmla="*/ 106 w 697"/>
              <a:gd name="T3" fmla="*/ 498 h 958"/>
              <a:gd name="T4" fmla="*/ 397 w 697"/>
              <a:gd name="T5" fmla="*/ 870 h 958"/>
              <a:gd name="T6" fmla="*/ 693 w 697"/>
              <a:gd name="T7" fmla="*/ 701 h 958"/>
              <a:gd name="T8" fmla="*/ 697 w 697"/>
              <a:gd name="T9" fmla="*/ 0 h 958"/>
              <a:gd name="T10" fmla="*/ 34 w 697"/>
              <a:gd name="T11" fmla="*/ 4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7" h="958">
                <a:moveTo>
                  <a:pt x="34" y="4"/>
                </a:moveTo>
                <a:cubicBezTo>
                  <a:pt x="34" y="4"/>
                  <a:pt x="0" y="384"/>
                  <a:pt x="106" y="498"/>
                </a:cubicBezTo>
                <a:cubicBezTo>
                  <a:pt x="211" y="612"/>
                  <a:pt x="233" y="781"/>
                  <a:pt x="397" y="870"/>
                </a:cubicBezTo>
                <a:cubicBezTo>
                  <a:pt x="562" y="958"/>
                  <a:pt x="693" y="701"/>
                  <a:pt x="693" y="701"/>
                </a:cubicBezTo>
                <a:cubicBezTo>
                  <a:pt x="697" y="0"/>
                  <a:pt x="697" y="0"/>
                  <a:pt x="697" y="0"/>
                </a:cubicBezTo>
                <a:lnTo>
                  <a:pt x="34" y="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9128" y="1299537"/>
            <a:ext cx="27398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Productive</a:t>
            </a:r>
          </a:p>
          <a:p>
            <a:pPr algn="r"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Activity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7812341" y="5352878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918450" y="4862383"/>
            <a:ext cx="2416487" cy="300082"/>
            <a:chOff x="7918450" y="4862383"/>
            <a:chExt cx="2416487" cy="30008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7918450" y="4972050"/>
              <a:ext cx="857250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8838886" y="4862383"/>
              <a:ext cx="1496051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Who We Are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7863566" y="4052569"/>
            <a:ext cx="23246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$150/day</a:t>
            </a:r>
          </a:p>
        </p:txBody>
      </p:sp>
      <p:sp>
        <p:nvSpPr>
          <p:cNvPr id="17" name="Freeform 9"/>
          <p:cNvSpPr/>
          <p:nvPr/>
        </p:nvSpPr>
        <p:spPr bwMode="auto">
          <a:xfrm>
            <a:off x="4318708" y="5699576"/>
            <a:ext cx="4498267" cy="1981087"/>
          </a:xfrm>
          <a:custGeom>
            <a:avLst/>
            <a:gdLst>
              <a:gd name="T0" fmla="*/ 523 w 615"/>
              <a:gd name="T1" fmla="*/ 114 h 269"/>
              <a:gd name="T2" fmla="*/ 466 w 615"/>
              <a:gd name="T3" fmla="*/ 68 h 269"/>
              <a:gd name="T4" fmla="*/ 216 w 615"/>
              <a:gd name="T5" fmla="*/ 33 h 269"/>
              <a:gd name="T6" fmla="*/ 21 w 615"/>
              <a:gd name="T7" fmla="*/ 209 h 269"/>
              <a:gd name="T8" fmla="*/ 230 w 615"/>
              <a:gd name="T9" fmla="*/ 242 h 269"/>
              <a:gd name="T10" fmla="*/ 578 w 615"/>
              <a:gd name="T11" fmla="*/ 259 h 269"/>
              <a:gd name="T12" fmla="*/ 523 w 615"/>
              <a:gd name="T13" fmla="*/ 11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269">
                <a:moveTo>
                  <a:pt x="523" y="114"/>
                </a:moveTo>
                <a:cubicBezTo>
                  <a:pt x="508" y="94"/>
                  <a:pt x="489" y="78"/>
                  <a:pt x="466" y="68"/>
                </a:cubicBezTo>
                <a:cubicBezTo>
                  <a:pt x="398" y="38"/>
                  <a:pt x="276" y="0"/>
                  <a:pt x="216" y="33"/>
                </a:cubicBezTo>
                <a:cubicBezTo>
                  <a:pt x="143" y="73"/>
                  <a:pt x="0" y="179"/>
                  <a:pt x="21" y="209"/>
                </a:cubicBezTo>
                <a:cubicBezTo>
                  <a:pt x="42" y="239"/>
                  <a:pt x="68" y="242"/>
                  <a:pt x="230" y="242"/>
                </a:cubicBezTo>
                <a:cubicBezTo>
                  <a:pt x="392" y="242"/>
                  <a:pt x="528" y="269"/>
                  <a:pt x="578" y="259"/>
                </a:cubicBezTo>
                <a:cubicBezTo>
                  <a:pt x="615" y="252"/>
                  <a:pt x="556" y="161"/>
                  <a:pt x="523" y="114"/>
                </a:cubicBezTo>
                <a:close/>
              </a:path>
            </a:pathLst>
          </a:custGeom>
          <a:solidFill>
            <a:schemeClr val="accent5">
              <a:alpha val="7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1939" y="5080"/>
            <a:ext cx="4867778" cy="6852920"/>
          </a:xfrm>
          <a:prstGeom prst="rect">
            <a:avLst/>
          </a:prstGeom>
        </p:spPr>
      </p:pic>
      <p:pic>
        <p:nvPicPr>
          <p:cNvPr id="5" name="图片 4" descr="pexels-photo-15349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20" y="2971165"/>
            <a:ext cx="4079240" cy="271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exels-photo-17467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80" y="0"/>
            <a:ext cx="6455410" cy="6837045"/>
          </a:xfrm>
          <a:prstGeom prst="rect">
            <a:avLst/>
          </a:prstGeom>
        </p:spPr>
      </p:pic>
      <p:sp>
        <p:nvSpPr>
          <p:cNvPr id="2" name="Freeform 5"/>
          <p:cNvSpPr/>
          <p:nvPr/>
        </p:nvSpPr>
        <p:spPr bwMode="auto">
          <a:xfrm>
            <a:off x="0" y="554831"/>
            <a:ext cx="2016125" cy="3160713"/>
          </a:xfrm>
          <a:custGeom>
            <a:avLst/>
            <a:gdLst>
              <a:gd name="T0" fmla="*/ 74 w 537"/>
              <a:gd name="T1" fmla="*/ 579 h 841"/>
              <a:gd name="T2" fmla="*/ 99 w 537"/>
              <a:gd name="T3" fmla="*/ 653 h 841"/>
              <a:gd name="T4" fmla="*/ 260 w 537"/>
              <a:gd name="T5" fmla="*/ 805 h 841"/>
              <a:gd name="T6" fmla="*/ 380 w 537"/>
              <a:gd name="T7" fmla="*/ 581 h 841"/>
              <a:gd name="T8" fmla="*/ 529 w 537"/>
              <a:gd name="T9" fmla="*/ 496 h 841"/>
              <a:gd name="T10" fmla="*/ 239 w 537"/>
              <a:gd name="T11" fmla="*/ 48 h 841"/>
              <a:gd name="T12" fmla="*/ 74 w 537"/>
              <a:gd name="T13" fmla="*/ 579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7" h="841">
                <a:moveTo>
                  <a:pt x="74" y="579"/>
                </a:moveTo>
                <a:cubicBezTo>
                  <a:pt x="79" y="605"/>
                  <a:pt x="88" y="630"/>
                  <a:pt x="99" y="653"/>
                </a:cubicBezTo>
                <a:cubicBezTo>
                  <a:pt x="128" y="714"/>
                  <a:pt x="193" y="841"/>
                  <a:pt x="260" y="805"/>
                </a:cubicBezTo>
                <a:cubicBezTo>
                  <a:pt x="345" y="760"/>
                  <a:pt x="308" y="608"/>
                  <a:pt x="380" y="581"/>
                </a:cubicBezTo>
                <a:cubicBezTo>
                  <a:pt x="452" y="554"/>
                  <a:pt x="521" y="552"/>
                  <a:pt x="529" y="496"/>
                </a:cubicBezTo>
                <a:cubicBezTo>
                  <a:pt x="537" y="440"/>
                  <a:pt x="529" y="0"/>
                  <a:pt x="239" y="48"/>
                </a:cubicBezTo>
                <a:cubicBezTo>
                  <a:pt x="0" y="87"/>
                  <a:pt x="49" y="451"/>
                  <a:pt x="74" y="57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Freeform 9"/>
          <p:cNvSpPr/>
          <p:nvPr/>
        </p:nvSpPr>
        <p:spPr bwMode="auto">
          <a:xfrm>
            <a:off x="0" y="-17814"/>
            <a:ext cx="2358418" cy="3751614"/>
          </a:xfrm>
          <a:custGeom>
            <a:avLst/>
            <a:gdLst>
              <a:gd name="T0" fmla="*/ 0 w 765"/>
              <a:gd name="T1" fmla="*/ 0 h 1218"/>
              <a:gd name="T2" fmla="*/ 0 w 765"/>
              <a:gd name="T3" fmla="*/ 1203 h 1218"/>
              <a:gd name="T4" fmla="*/ 1 w 765"/>
              <a:gd name="T5" fmla="*/ 1218 h 1218"/>
              <a:gd name="T6" fmla="*/ 247 w 765"/>
              <a:gd name="T7" fmla="*/ 738 h 1218"/>
              <a:gd name="T8" fmla="*/ 475 w 765"/>
              <a:gd name="T9" fmla="*/ 252 h 1218"/>
              <a:gd name="T10" fmla="*/ 765 w 765"/>
              <a:gd name="T11" fmla="*/ 0 h 1218"/>
              <a:gd name="T12" fmla="*/ 0 w 765"/>
              <a:gd name="T13" fmla="*/ 0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5" h="1218">
                <a:moveTo>
                  <a:pt x="0" y="0"/>
                </a:moveTo>
                <a:cubicBezTo>
                  <a:pt x="0" y="1203"/>
                  <a:pt x="0" y="1203"/>
                  <a:pt x="0" y="1203"/>
                </a:cubicBezTo>
                <a:cubicBezTo>
                  <a:pt x="1" y="1218"/>
                  <a:pt x="1" y="1218"/>
                  <a:pt x="1" y="1218"/>
                </a:cubicBezTo>
                <a:cubicBezTo>
                  <a:pt x="1" y="1218"/>
                  <a:pt x="187" y="1080"/>
                  <a:pt x="247" y="738"/>
                </a:cubicBezTo>
                <a:cubicBezTo>
                  <a:pt x="307" y="396"/>
                  <a:pt x="295" y="378"/>
                  <a:pt x="475" y="252"/>
                </a:cubicBezTo>
                <a:cubicBezTo>
                  <a:pt x="599" y="166"/>
                  <a:pt x="706" y="113"/>
                  <a:pt x="76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Freeform 9"/>
          <p:cNvSpPr/>
          <p:nvPr/>
        </p:nvSpPr>
        <p:spPr bwMode="auto">
          <a:xfrm>
            <a:off x="4764" y="1051225"/>
            <a:ext cx="2738436" cy="5806776"/>
          </a:xfrm>
          <a:custGeom>
            <a:avLst/>
            <a:gdLst>
              <a:gd name="T0" fmla="*/ 710 w 1002"/>
              <a:gd name="T1" fmla="*/ 1838 h 2128"/>
              <a:gd name="T2" fmla="*/ 382 w 1002"/>
              <a:gd name="T3" fmla="*/ 1476 h 2128"/>
              <a:gd name="T4" fmla="*/ 276 w 1002"/>
              <a:gd name="T5" fmla="*/ 904 h 2128"/>
              <a:gd name="T6" fmla="*/ 84 w 1002"/>
              <a:gd name="T7" fmla="*/ 412 h 2128"/>
              <a:gd name="T8" fmla="*/ 0 w 1002"/>
              <a:gd name="T9" fmla="*/ 0 h 2128"/>
              <a:gd name="T10" fmla="*/ 0 w 1002"/>
              <a:gd name="T11" fmla="*/ 2119 h 2128"/>
              <a:gd name="T12" fmla="*/ 1002 w 1002"/>
              <a:gd name="T13" fmla="*/ 2128 h 2128"/>
              <a:gd name="T14" fmla="*/ 710 w 1002"/>
              <a:gd name="T15" fmla="*/ 1838 h 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2" h="2128">
                <a:moveTo>
                  <a:pt x="710" y="1838"/>
                </a:moveTo>
                <a:cubicBezTo>
                  <a:pt x="620" y="1592"/>
                  <a:pt x="550" y="1572"/>
                  <a:pt x="382" y="1476"/>
                </a:cubicBezTo>
                <a:cubicBezTo>
                  <a:pt x="214" y="1380"/>
                  <a:pt x="282" y="1156"/>
                  <a:pt x="276" y="904"/>
                </a:cubicBezTo>
                <a:cubicBezTo>
                  <a:pt x="270" y="652"/>
                  <a:pt x="60" y="628"/>
                  <a:pt x="84" y="412"/>
                </a:cubicBezTo>
                <a:cubicBezTo>
                  <a:pt x="98" y="283"/>
                  <a:pt x="52" y="83"/>
                  <a:pt x="0" y="0"/>
                </a:cubicBezTo>
                <a:cubicBezTo>
                  <a:pt x="0" y="2119"/>
                  <a:pt x="0" y="2119"/>
                  <a:pt x="0" y="2119"/>
                </a:cubicBezTo>
                <a:cubicBezTo>
                  <a:pt x="1002" y="2128"/>
                  <a:pt x="1002" y="2128"/>
                  <a:pt x="1002" y="2128"/>
                </a:cubicBezTo>
                <a:cubicBezTo>
                  <a:pt x="897" y="2024"/>
                  <a:pt x="792" y="2063"/>
                  <a:pt x="710" y="18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119938" y="1219188"/>
            <a:ext cx="3309510" cy="2044911"/>
            <a:chOff x="7119938" y="2215086"/>
            <a:chExt cx="3309510" cy="2044911"/>
          </a:xfrm>
        </p:grpSpPr>
        <p:sp>
          <p:nvSpPr>
            <p:cNvPr id="7" name="Rectangle 6"/>
            <p:cNvSpPr/>
            <p:nvPr/>
          </p:nvSpPr>
          <p:spPr>
            <a:xfrm>
              <a:off x="7119938" y="2215086"/>
              <a:ext cx="312136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Opportunity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163251" y="3077285"/>
              <a:ext cx="3266197" cy="2893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Source Sans Pro" panose="020B0503030403020204" pitchFamily="34" charset="0"/>
                </a:rPr>
                <a:t>features sample text here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75996" y="3429000"/>
              <a:ext cx="29994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 is simply dummy text of the printing and typesetting industry.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has been the industry's standard dummy text ever since the 1500s, when an unknown.</a:t>
              </a:r>
            </a:p>
          </p:txBody>
        </p:sp>
      </p:grpSp>
      <p:sp>
        <p:nvSpPr>
          <p:cNvPr id="11" name="Freeform 20"/>
          <p:cNvSpPr/>
          <p:nvPr/>
        </p:nvSpPr>
        <p:spPr bwMode="auto">
          <a:xfrm>
            <a:off x="7696200" y="5607128"/>
            <a:ext cx="4551858" cy="1250872"/>
          </a:xfrm>
          <a:custGeom>
            <a:avLst/>
            <a:gdLst>
              <a:gd name="T0" fmla="*/ 1890 w 1890"/>
              <a:gd name="T1" fmla="*/ 517 h 517"/>
              <a:gd name="T2" fmla="*/ 1890 w 1890"/>
              <a:gd name="T3" fmla="*/ 292 h 517"/>
              <a:gd name="T4" fmla="*/ 1704 w 1890"/>
              <a:gd name="T5" fmla="*/ 69 h 517"/>
              <a:gd name="T6" fmla="*/ 1392 w 1890"/>
              <a:gd name="T7" fmla="*/ 139 h 517"/>
              <a:gd name="T8" fmla="*/ 656 w 1890"/>
              <a:gd name="T9" fmla="*/ 160 h 517"/>
              <a:gd name="T10" fmla="*/ 405 w 1890"/>
              <a:gd name="T11" fmla="*/ 277 h 517"/>
              <a:gd name="T12" fmla="*/ 0 w 1890"/>
              <a:gd name="T13" fmla="*/ 517 h 517"/>
              <a:gd name="T14" fmla="*/ 1890 w 1890"/>
              <a:gd name="T15" fmla="*/ 517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0" h="517">
                <a:moveTo>
                  <a:pt x="1890" y="517"/>
                </a:moveTo>
                <a:cubicBezTo>
                  <a:pt x="1890" y="292"/>
                  <a:pt x="1890" y="292"/>
                  <a:pt x="1890" y="292"/>
                </a:cubicBezTo>
                <a:cubicBezTo>
                  <a:pt x="1844" y="208"/>
                  <a:pt x="1816" y="119"/>
                  <a:pt x="1704" y="69"/>
                </a:cubicBezTo>
                <a:cubicBezTo>
                  <a:pt x="1546" y="0"/>
                  <a:pt x="1469" y="136"/>
                  <a:pt x="1392" y="139"/>
                </a:cubicBezTo>
                <a:cubicBezTo>
                  <a:pt x="1314" y="141"/>
                  <a:pt x="688" y="67"/>
                  <a:pt x="656" y="160"/>
                </a:cubicBezTo>
                <a:cubicBezTo>
                  <a:pt x="624" y="253"/>
                  <a:pt x="552" y="267"/>
                  <a:pt x="405" y="277"/>
                </a:cubicBezTo>
                <a:cubicBezTo>
                  <a:pt x="287" y="286"/>
                  <a:pt x="91" y="437"/>
                  <a:pt x="0" y="517"/>
                </a:cubicBezTo>
                <a:lnTo>
                  <a:pt x="1890" y="51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55"/>
          <p:cNvSpPr/>
          <p:nvPr/>
        </p:nvSpPr>
        <p:spPr bwMode="auto">
          <a:xfrm flipH="1">
            <a:off x="8782317" y="0"/>
            <a:ext cx="3466445" cy="6549930"/>
          </a:xfrm>
          <a:custGeom>
            <a:avLst/>
            <a:gdLst>
              <a:gd name="T0" fmla="*/ 1325 w 1637"/>
              <a:gd name="T1" fmla="*/ 1732 h 3095"/>
              <a:gd name="T2" fmla="*/ 1409 w 1637"/>
              <a:gd name="T3" fmla="*/ 1775 h 3095"/>
              <a:gd name="T4" fmla="*/ 1519 w 1637"/>
              <a:gd name="T5" fmla="*/ 1865 h 3095"/>
              <a:gd name="T6" fmla="*/ 1542 w 1637"/>
              <a:gd name="T7" fmla="*/ 1895 h 3095"/>
              <a:gd name="T8" fmla="*/ 1572 w 1637"/>
              <a:gd name="T9" fmla="*/ 1952 h 3095"/>
              <a:gd name="T10" fmla="*/ 1590 w 1637"/>
              <a:gd name="T11" fmla="*/ 2012 h 3095"/>
              <a:gd name="T12" fmla="*/ 1605 w 1637"/>
              <a:gd name="T13" fmla="*/ 2131 h 3095"/>
              <a:gd name="T14" fmla="*/ 1616 w 1637"/>
              <a:gd name="T15" fmla="*/ 2229 h 3095"/>
              <a:gd name="T16" fmla="*/ 1602 w 1637"/>
              <a:gd name="T17" fmla="*/ 2336 h 3095"/>
              <a:gd name="T18" fmla="*/ 1567 w 1637"/>
              <a:gd name="T19" fmla="*/ 2413 h 3095"/>
              <a:gd name="T20" fmla="*/ 1516 w 1637"/>
              <a:gd name="T21" fmla="*/ 2478 h 3095"/>
              <a:gd name="T22" fmla="*/ 1445 w 1637"/>
              <a:gd name="T23" fmla="*/ 2541 h 3095"/>
              <a:gd name="T24" fmla="*/ 1320 w 1637"/>
              <a:gd name="T25" fmla="*/ 2601 h 3095"/>
              <a:gd name="T26" fmla="*/ 1226 w 1637"/>
              <a:gd name="T27" fmla="*/ 2667 h 3095"/>
              <a:gd name="T28" fmla="*/ 1199 w 1637"/>
              <a:gd name="T29" fmla="*/ 2742 h 3095"/>
              <a:gd name="T30" fmla="*/ 1193 w 1637"/>
              <a:gd name="T31" fmla="*/ 2796 h 3095"/>
              <a:gd name="T32" fmla="*/ 1193 w 1637"/>
              <a:gd name="T33" fmla="*/ 2861 h 3095"/>
              <a:gd name="T34" fmla="*/ 1186 w 1637"/>
              <a:gd name="T35" fmla="*/ 2896 h 3095"/>
              <a:gd name="T36" fmla="*/ 1160 w 1637"/>
              <a:gd name="T37" fmla="*/ 2959 h 3095"/>
              <a:gd name="T38" fmla="*/ 1063 w 1637"/>
              <a:gd name="T39" fmla="*/ 3063 h 3095"/>
              <a:gd name="T40" fmla="*/ 1034 w 1637"/>
              <a:gd name="T41" fmla="*/ 3079 h 3095"/>
              <a:gd name="T42" fmla="*/ 1062 w 1637"/>
              <a:gd name="T43" fmla="*/ 3069 h 3095"/>
              <a:gd name="T44" fmla="*/ 1111 w 1637"/>
              <a:gd name="T45" fmla="*/ 3030 h 3095"/>
              <a:gd name="T46" fmla="*/ 1133 w 1637"/>
              <a:gd name="T47" fmla="*/ 3010 h 3095"/>
              <a:gd name="T48" fmla="*/ 1173 w 1637"/>
              <a:gd name="T49" fmla="*/ 2952 h 3095"/>
              <a:gd name="T50" fmla="*/ 1205 w 1637"/>
              <a:gd name="T51" fmla="*/ 2850 h 3095"/>
              <a:gd name="T52" fmla="*/ 1206 w 1637"/>
              <a:gd name="T53" fmla="*/ 2785 h 3095"/>
              <a:gd name="T54" fmla="*/ 1265 w 1637"/>
              <a:gd name="T55" fmla="*/ 2650 h 3095"/>
              <a:gd name="T56" fmla="*/ 1364 w 1637"/>
              <a:gd name="T57" fmla="*/ 2595 h 3095"/>
              <a:gd name="T58" fmla="*/ 1444 w 1637"/>
              <a:gd name="T59" fmla="*/ 2557 h 3095"/>
              <a:gd name="T60" fmla="*/ 1503 w 1637"/>
              <a:gd name="T61" fmla="*/ 2515 h 3095"/>
              <a:gd name="T62" fmla="*/ 1554 w 1637"/>
              <a:gd name="T63" fmla="*/ 2463 h 3095"/>
              <a:gd name="T64" fmla="*/ 1606 w 1637"/>
              <a:gd name="T65" fmla="*/ 2374 h 3095"/>
              <a:gd name="T66" fmla="*/ 1629 w 1637"/>
              <a:gd name="T67" fmla="*/ 2302 h 3095"/>
              <a:gd name="T68" fmla="*/ 1629 w 1637"/>
              <a:gd name="T69" fmla="*/ 2126 h 3095"/>
              <a:gd name="T70" fmla="*/ 1607 w 1637"/>
              <a:gd name="T71" fmla="*/ 2012 h 3095"/>
              <a:gd name="T72" fmla="*/ 1537 w 1637"/>
              <a:gd name="T73" fmla="*/ 1850 h 3095"/>
              <a:gd name="T74" fmla="*/ 1432 w 1637"/>
              <a:gd name="T75" fmla="*/ 1759 h 3095"/>
              <a:gd name="T76" fmla="*/ 1215 w 1637"/>
              <a:gd name="T77" fmla="*/ 1642 h 3095"/>
              <a:gd name="T78" fmla="*/ 1003 w 1637"/>
              <a:gd name="T79" fmla="*/ 1491 h 3095"/>
              <a:gd name="T80" fmla="*/ 950 w 1637"/>
              <a:gd name="T81" fmla="*/ 1412 h 3095"/>
              <a:gd name="T82" fmla="*/ 898 w 1637"/>
              <a:gd name="T83" fmla="*/ 1311 h 3095"/>
              <a:gd name="T84" fmla="*/ 801 w 1637"/>
              <a:gd name="T85" fmla="*/ 1155 h 3095"/>
              <a:gd name="T86" fmla="*/ 538 w 1637"/>
              <a:gd name="T87" fmla="*/ 978 h 3095"/>
              <a:gd name="T88" fmla="*/ 402 w 1637"/>
              <a:gd name="T89" fmla="*/ 901 h 3095"/>
              <a:gd name="T90" fmla="*/ 256 w 1637"/>
              <a:gd name="T91" fmla="*/ 707 h 3095"/>
              <a:gd name="T92" fmla="*/ 182 w 1637"/>
              <a:gd name="T93" fmla="*/ 121 h 3095"/>
              <a:gd name="T94" fmla="*/ 29 w 1637"/>
              <a:gd name="T95" fmla="*/ 15 h 3095"/>
              <a:gd name="T96" fmla="*/ 63 w 1637"/>
              <a:gd name="T97" fmla="*/ 35 h 3095"/>
              <a:gd name="T98" fmla="*/ 134 w 1637"/>
              <a:gd name="T99" fmla="*/ 92 h 3095"/>
              <a:gd name="T100" fmla="*/ 209 w 1637"/>
              <a:gd name="T101" fmla="*/ 213 h 3095"/>
              <a:gd name="T102" fmla="*/ 227 w 1637"/>
              <a:gd name="T103" fmla="*/ 465 h 3095"/>
              <a:gd name="T104" fmla="*/ 383 w 1637"/>
              <a:gd name="T105" fmla="*/ 925 h 3095"/>
              <a:gd name="T106" fmla="*/ 628 w 1637"/>
              <a:gd name="T107" fmla="*/ 1056 h 3095"/>
              <a:gd name="T108" fmla="*/ 769 w 1637"/>
              <a:gd name="T109" fmla="*/ 1162 h 3095"/>
              <a:gd name="T110" fmla="*/ 835 w 1637"/>
              <a:gd name="T111" fmla="*/ 1252 h 3095"/>
              <a:gd name="T112" fmla="*/ 944 w 1637"/>
              <a:gd name="T113" fmla="*/ 1460 h 3095"/>
              <a:gd name="T114" fmla="*/ 979 w 1637"/>
              <a:gd name="T115" fmla="*/ 1509 h 3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37" h="3095">
                <a:moveTo>
                  <a:pt x="1060" y="1587"/>
                </a:moveTo>
                <a:cubicBezTo>
                  <a:pt x="1082" y="1603"/>
                  <a:pt x="1108" y="1619"/>
                  <a:pt x="1134" y="1634"/>
                </a:cubicBezTo>
                <a:cubicBezTo>
                  <a:pt x="1161" y="1649"/>
                  <a:pt x="1187" y="1662"/>
                  <a:pt x="1210" y="1674"/>
                </a:cubicBezTo>
                <a:cubicBezTo>
                  <a:pt x="1221" y="1678"/>
                  <a:pt x="1236" y="1685"/>
                  <a:pt x="1251" y="1692"/>
                </a:cubicBezTo>
                <a:cubicBezTo>
                  <a:pt x="1251" y="1694"/>
                  <a:pt x="1251" y="1694"/>
                  <a:pt x="1251" y="1694"/>
                </a:cubicBezTo>
                <a:cubicBezTo>
                  <a:pt x="1264" y="1700"/>
                  <a:pt x="1264" y="1700"/>
                  <a:pt x="1264" y="1700"/>
                </a:cubicBezTo>
                <a:cubicBezTo>
                  <a:pt x="1269" y="1703"/>
                  <a:pt x="1254" y="1695"/>
                  <a:pt x="1263" y="1700"/>
                </a:cubicBezTo>
                <a:cubicBezTo>
                  <a:pt x="1268" y="1702"/>
                  <a:pt x="1268" y="1702"/>
                  <a:pt x="1268" y="1702"/>
                </a:cubicBezTo>
                <a:cubicBezTo>
                  <a:pt x="1269" y="1703"/>
                  <a:pt x="1299" y="1717"/>
                  <a:pt x="1278" y="1709"/>
                </a:cubicBezTo>
                <a:cubicBezTo>
                  <a:pt x="1294" y="1716"/>
                  <a:pt x="1310" y="1724"/>
                  <a:pt x="1325" y="1732"/>
                </a:cubicBezTo>
                <a:cubicBezTo>
                  <a:pt x="1336" y="1738"/>
                  <a:pt x="1332" y="1734"/>
                  <a:pt x="1343" y="1740"/>
                </a:cubicBezTo>
                <a:cubicBezTo>
                  <a:pt x="1345" y="1742"/>
                  <a:pt x="1339" y="1739"/>
                  <a:pt x="1340" y="1740"/>
                </a:cubicBezTo>
                <a:cubicBezTo>
                  <a:pt x="1348" y="1745"/>
                  <a:pt x="1355" y="1748"/>
                  <a:pt x="1361" y="1751"/>
                </a:cubicBezTo>
                <a:cubicBezTo>
                  <a:pt x="1366" y="1754"/>
                  <a:pt x="1371" y="1756"/>
                  <a:pt x="1376" y="1758"/>
                </a:cubicBezTo>
                <a:cubicBezTo>
                  <a:pt x="1381" y="1760"/>
                  <a:pt x="1386" y="1763"/>
                  <a:pt x="1392" y="1766"/>
                </a:cubicBezTo>
                <a:cubicBezTo>
                  <a:pt x="1397" y="1768"/>
                  <a:pt x="1403" y="1772"/>
                  <a:pt x="1411" y="1777"/>
                </a:cubicBezTo>
                <a:cubicBezTo>
                  <a:pt x="1408" y="1776"/>
                  <a:pt x="1408" y="1776"/>
                  <a:pt x="1408" y="1776"/>
                </a:cubicBezTo>
                <a:cubicBezTo>
                  <a:pt x="1411" y="1777"/>
                  <a:pt x="1415" y="1779"/>
                  <a:pt x="1418" y="1781"/>
                </a:cubicBezTo>
                <a:cubicBezTo>
                  <a:pt x="1421" y="1783"/>
                  <a:pt x="1423" y="1785"/>
                  <a:pt x="1423" y="1785"/>
                </a:cubicBezTo>
                <a:cubicBezTo>
                  <a:pt x="1421" y="1780"/>
                  <a:pt x="1417" y="1782"/>
                  <a:pt x="1409" y="1775"/>
                </a:cubicBezTo>
                <a:cubicBezTo>
                  <a:pt x="1411" y="1774"/>
                  <a:pt x="1421" y="1782"/>
                  <a:pt x="1421" y="1780"/>
                </a:cubicBezTo>
                <a:cubicBezTo>
                  <a:pt x="1428" y="1785"/>
                  <a:pt x="1432" y="1787"/>
                  <a:pt x="1438" y="1791"/>
                </a:cubicBezTo>
                <a:cubicBezTo>
                  <a:pt x="1443" y="1796"/>
                  <a:pt x="1449" y="1800"/>
                  <a:pt x="1455" y="1805"/>
                </a:cubicBezTo>
                <a:cubicBezTo>
                  <a:pt x="1460" y="1809"/>
                  <a:pt x="1465" y="1813"/>
                  <a:pt x="1468" y="1817"/>
                </a:cubicBezTo>
                <a:cubicBezTo>
                  <a:pt x="1471" y="1819"/>
                  <a:pt x="1474" y="1820"/>
                  <a:pt x="1477" y="1823"/>
                </a:cubicBezTo>
                <a:cubicBezTo>
                  <a:pt x="1480" y="1825"/>
                  <a:pt x="1485" y="1828"/>
                  <a:pt x="1489" y="1832"/>
                </a:cubicBezTo>
                <a:cubicBezTo>
                  <a:pt x="1495" y="1840"/>
                  <a:pt x="1487" y="1832"/>
                  <a:pt x="1495" y="1841"/>
                </a:cubicBezTo>
                <a:cubicBezTo>
                  <a:pt x="1498" y="1842"/>
                  <a:pt x="1498" y="1842"/>
                  <a:pt x="1498" y="1842"/>
                </a:cubicBezTo>
                <a:cubicBezTo>
                  <a:pt x="1505" y="1849"/>
                  <a:pt x="1503" y="1848"/>
                  <a:pt x="1503" y="1848"/>
                </a:cubicBezTo>
                <a:cubicBezTo>
                  <a:pt x="1510" y="1857"/>
                  <a:pt x="1510" y="1854"/>
                  <a:pt x="1519" y="1865"/>
                </a:cubicBezTo>
                <a:cubicBezTo>
                  <a:pt x="1517" y="1863"/>
                  <a:pt x="1515" y="1862"/>
                  <a:pt x="1513" y="1860"/>
                </a:cubicBezTo>
                <a:cubicBezTo>
                  <a:pt x="1517" y="1863"/>
                  <a:pt x="1519" y="1866"/>
                  <a:pt x="1521" y="1870"/>
                </a:cubicBezTo>
                <a:cubicBezTo>
                  <a:pt x="1522" y="1871"/>
                  <a:pt x="1524" y="1873"/>
                  <a:pt x="1525" y="1875"/>
                </a:cubicBezTo>
                <a:cubicBezTo>
                  <a:pt x="1527" y="1877"/>
                  <a:pt x="1529" y="1879"/>
                  <a:pt x="1531" y="1882"/>
                </a:cubicBezTo>
                <a:cubicBezTo>
                  <a:pt x="1530" y="1882"/>
                  <a:pt x="1529" y="1881"/>
                  <a:pt x="1528" y="1879"/>
                </a:cubicBezTo>
                <a:cubicBezTo>
                  <a:pt x="1527" y="1878"/>
                  <a:pt x="1526" y="1876"/>
                  <a:pt x="1524" y="1874"/>
                </a:cubicBezTo>
                <a:cubicBezTo>
                  <a:pt x="1528" y="1881"/>
                  <a:pt x="1533" y="1885"/>
                  <a:pt x="1535" y="1888"/>
                </a:cubicBezTo>
                <a:cubicBezTo>
                  <a:pt x="1535" y="1887"/>
                  <a:pt x="1529" y="1879"/>
                  <a:pt x="1533" y="1882"/>
                </a:cubicBezTo>
                <a:cubicBezTo>
                  <a:pt x="1535" y="1885"/>
                  <a:pt x="1537" y="1888"/>
                  <a:pt x="1539" y="1891"/>
                </a:cubicBezTo>
                <a:cubicBezTo>
                  <a:pt x="1540" y="1892"/>
                  <a:pt x="1541" y="1893"/>
                  <a:pt x="1542" y="1895"/>
                </a:cubicBezTo>
                <a:cubicBezTo>
                  <a:pt x="1543" y="1896"/>
                  <a:pt x="1544" y="1897"/>
                  <a:pt x="1544" y="1899"/>
                </a:cubicBezTo>
                <a:cubicBezTo>
                  <a:pt x="1542" y="1897"/>
                  <a:pt x="1541" y="1895"/>
                  <a:pt x="1539" y="1893"/>
                </a:cubicBezTo>
                <a:cubicBezTo>
                  <a:pt x="1541" y="1896"/>
                  <a:pt x="1543" y="1898"/>
                  <a:pt x="1544" y="1899"/>
                </a:cubicBezTo>
                <a:cubicBezTo>
                  <a:pt x="1545" y="1900"/>
                  <a:pt x="1545" y="1901"/>
                  <a:pt x="1546" y="1902"/>
                </a:cubicBezTo>
                <a:cubicBezTo>
                  <a:pt x="1547" y="1904"/>
                  <a:pt x="1549" y="1906"/>
                  <a:pt x="1553" y="1913"/>
                </a:cubicBezTo>
                <a:cubicBezTo>
                  <a:pt x="1552" y="1913"/>
                  <a:pt x="1552" y="1913"/>
                  <a:pt x="1552" y="1913"/>
                </a:cubicBezTo>
                <a:cubicBezTo>
                  <a:pt x="1558" y="1922"/>
                  <a:pt x="1563" y="1935"/>
                  <a:pt x="1569" y="1950"/>
                </a:cubicBezTo>
                <a:cubicBezTo>
                  <a:pt x="1567" y="1947"/>
                  <a:pt x="1567" y="1947"/>
                  <a:pt x="1567" y="1947"/>
                </a:cubicBezTo>
                <a:cubicBezTo>
                  <a:pt x="1570" y="1953"/>
                  <a:pt x="1572" y="1956"/>
                  <a:pt x="1573" y="1959"/>
                </a:cubicBezTo>
                <a:cubicBezTo>
                  <a:pt x="1571" y="1950"/>
                  <a:pt x="1572" y="1953"/>
                  <a:pt x="1572" y="1952"/>
                </a:cubicBezTo>
                <a:cubicBezTo>
                  <a:pt x="1575" y="1963"/>
                  <a:pt x="1581" y="1968"/>
                  <a:pt x="1585" y="1988"/>
                </a:cubicBezTo>
                <a:cubicBezTo>
                  <a:pt x="1584" y="1988"/>
                  <a:pt x="1582" y="1983"/>
                  <a:pt x="1581" y="1978"/>
                </a:cubicBezTo>
                <a:cubicBezTo>
                  <a:pt x="1578" y="1972"/>
                  <a:pt x="1576" y="1971"/>
                  <a:pt x="1572" y="1960"/>
                </a:cubicBezTo>
                <a:cubicBezTo>
                  <a:pt x="1575" y="1967"/>
                  <a:pt x="1577" y="1976"/>
                  <a:pt x="1576" y="1974"/>
                </a:cubicBezTo>
                <a:cubicBezTo>
                  <a:pt x="1578" y="1976"/>
                  <a:pt x="1578" y="1976"/>
                  <a:pt x="1578" y="1976"/>
                </a:cubicBezTo>
                <a:cubicBezTo>
                  <a:pt x="1580" y="1980"/>
                  <a:pt x="1581" y="1983"/>
                  <a:pt x="1581" y="1987"/>
                </a:cubicBezTo>
                <a:cubicBezTo>
                  <a:pt x="1583" y="1988"/>
                  <a:pt x="1581" y="1977"/>
                  <a:pt x="1584" y="1988"/>
                </a:cubicBezTo>
                <a:cubicBezTo>
                  <a:pt x="1588" y="1999"/>
                  <a:pt x="1584" y="1994"/>
                  <a:pt x="1585" y="1996"/>
                </a:cubicBezTo>
                <a:cubicBezTo>
                  <a:pt x="1590" y="2011"/>
                  <a:pt x="1588" y="2002"/>
                  <a:pt x="1591" y="2017"/>
                </a:cubicBezTo>
                <a:cubicBezTo>
                  <a:pt x="1591" y="2016"/>
                  <a:pt x="1590" y="2013"/>
                  <a:pt x="1590" y="2012"/>
                </a:cubicBezTo>
                <a:cubicBezTo>
                  <a:pt x="1592" y="2023"/>
                  <a:pt x="1596" y="2039"/>
                  <a:pt x="1594" y="2043"/>
                </a:cubicBezTo>
                <a:cubicBezTo>
                  <a:pt x="1594" y="2041"/>
                  <a:pt x="1593" y="2041"/>
                  <a:pt x="1592" y="2036"/>
                </a:cubicBezTo>
                <a:cubicBezTo>
                  <a:pt x="1593" y="2037"/>
                  <a:pt x="1593" y="2037"/>
                  <a:pt x="1593" y="2037"/>
                </a:cubicBezTo>
                <a:cubicBezTo>
                  <a:pt x="1589" y="2025"/>
                  <a:pt x="1595" y="2047"/>
                  <a:pt x="1593" y="2043"/>
                </a:cubicBezTo>
                <a:cubicBezTo>
                  <a:pt x="1594" y="2042"/>
                  <a:pt x="1596" y="2058"/>
                  <a:pt x="1597" y="2065"/>
                </a:cubicBezTo>
                <a:cubicBezTo>
                  <a:pt x="1598" y="2063"/>
                  <a:pt x="1598" y="2063"/>
                  <a:pt x="1598" y="2063"/>
                </a:cubicBezTo>
                <a:cubicBezTo>
                  <a:pt x="1605" y="2086"/>
                  <a:pt x="1595" y="2062"/>
                  <a:pt x="1600" y="2085"/>
                </a:cubicBezTo>
                <a:cubicBezTo>
                  <a:pt x="1603" y="2100"/>
                  <a:pt x="1599" y="2080"/>
                  <a:pt x="1602" y="2089"/>
                </a:cubicBezTo>
                <a:cubicBezTo>
                  <a:pt x="1603" y="2099"/>
                  <a:pt x="1603" y="2103"/>
                  <a:pt x="1606" y="2117"/>
                </a:cubicBezTo>
                <a:cubicBezTo>
                  <a:pt x="1606" y="2121"/>
                  <a:pt x="1606" y="2130"/>
                  <a:pt x="1605" y="2131"/>
                </a:cubicBezTo>
                <a:cubicBezTo>
                  <a:pt x="1607" y="2140"/>
                  <a:pt x="1608" y="2158"/>
                  <a:pt x="1610" y="2163"/>
                </a:cubicBezTo>
                <a:cubicBezTo>
                  <a:pt x="1609" y="2148"/>
                  <a:pt x="1607" y="2148"/>
                  <a:pt x="1606" y="2130"/>
                </a:cubicBezTo>
                <a:cubicBezTo>
                  <a:pt x="1608" y="2135"/>
                  <a:pt x="1608" y="2135"/>
                  <a:pt x="1608" y="2135"/>
                </a:cubicBezTo>
                <a:cubicBezTo>
                  <a:pt x="1610" y="2147"/>
                  <a:pt x="1612" y="2163"/>
                  <a:pt x="1613" y="2171"/>
                </a:cubicBezTo>
                <a:cubicBezTo>
                  <a:pt x="1613" y="2170"/>
                  <a:pt x="1613" y="2169"/>
                  <a:pt x="1614" y="2170"/>
                </a:cubicBezTo>
                <a:cubicBezTo>
                  <a:pt x="1616" y="2187"/>
                  <a:pt x="1617" y="2193"/>
                  <a:pt x="1618" y="2210"/>
                </a:cubicBezTo>
                <a:cubicBezTo>
                  <a:pt x="1617" y="2212"/>
                  <a:pt x="1616" y="2202"/>
                  <a:pt x="1616" y="2195"/>
                </a:cubicBezTo>
                <a:cubicBezTo>
                  <a:pt x="1616" y="2206"/>
                  <a:pt x="1617" y="2206"/>
                  <a:pt x="1616" y="2223"/>
                </a:cubicBezTo>
                <a:cubicBezTo>
                  <a:pt x="1615" y="2224"/>
                  <a:pt x="1616" y="2212"/>
                  <a:pt x="1615" y="2210"/>
                </a:cubicBezTo>
                <a:cubicBezTo>
                  <a:pt x="1616" y="2216"/>
                  <a:pt x="1616" y="2223"/>
                  <a:pt x="1616" y="2229"/>
                </a:cubicBezTo>
                <a:cubicBezTo>
                  <a:pt x="1616" y="2229"/>
                  <a:pt x="1616" y="2229"/>
                  <a:pt x="1616" y="2229"/>
                </a:cubicBezTo>
                <a:cubicBezTo>
                  <a:pt x="1617" y="2232"/>
                  <a:pt x="1615" y="2243"/>
                  <a:pt x="1615" y="2255"/>
                </a:cubicBezTo>
                <a:cubicBezTo>
                  <a:pt x="1613" y="2268"/>
                  <a:pt x="1613" y="2276"/>
                  <a:pt x="1613" y="2283"/>
                </a:cubicBezTo>
                <a:cubicBezTo>
                  <a:pt x="1612" y="2289"/>
                  <a:pt x="1613" y="2294"/>
                  <a:pt x="1612" y="2302"/>
                </a:cubicBezTo>
                <a:cubicBezTo>
                  <a:pt x="1610" y="2305"/>
                  <a:pt x="1610" y="2306"/>
                  <a:pt x="1610" y="2305"/>
                </a:cubicBezTo>
                <a:cubicBezTo>
                  <a:pt x="1612" y="2298"/>
                  <a:pt x="1611" y="2299"/>
                  <a:pt x="1611" y="2297"/>
                </a:cubicBezTo>
                <a:cubicBezTo>
                  <a:pt x="1609" y="2306"/>
                  <a:pt x="1605" y="2316"/>
                  <a:pt x="1605" y="2311"/>
                </a:cubicBezTo>
                <a:cubicBezTo>
                  <a:pt x="1602" y="2325"/>
                  <a:pt x="1608" y="2306"/>
                  <a:pt x="1606" y="2315"/>
                </a:cubicBezTo>
                <a:cubicBezTo>
                  <a:pt x="1605" y="2322"/>
                  <a:pt x="1602" y="2328"/>
                  <a:pt x="1600" y="2334"/>
                </a:cubicBezTo>
                <a:cubicBezTo>
                  <a:pt x="1602" y="2332"/>
                  <a:pt x="1604" y="2326"/>
                  <a:pt x="1602" y="2336"/>
                </a:cubicBezTo>
                <a:cubicBezTo>
                  <a:pt x="1599" y="2344"/>
                  <a:pt x="1598" y="2348"/>
                  <a:pt x="1593" y="2359"/>
                </a:cubicBezTo>
                <a:cubicBezTo>
                  <a:pt x="1594" y="2357"/>
                  <a:pt x="1591" y="2362"/>
                  <a:pt x="1594" y="2354"/>
                </a:cubicBezTo>
                <a:cubicBezTo>
                  <a:pt x="1593" y="2356"/>
                  <a:pt x="1592" y="2360"/>
                  <a:pt x="1590" y="2363"/>
                </a:cubicBezTo>
                <a:cubicBezTo>
                  <a:pt x="1589" y="2366"/>
                  <a:pt x="1588" y="2369"/>
                  <a:pt x="1588" y="2370"/>
                </a:cubicBezTo>
                <a:cubicBezTo>
                  <a:pt x="1594" y="2359"/>
                  <a:pt x="1580" y="2389"/>
                  <a:pt x="1585" y="2381"/>
                </a:cubicBezTo>
                <a:cubicBezTo>
                  <a:pt x="1583" y="2385"/>
                  <a:pt x="1581" y="2389"/>
                  <a:pt x="1579" y="2392"/>
                </a:cubicBezTo>
                <a:cubicBezTo>
                  <a:pt x="1580" y="2390"/>
                  <a:pt x="1580" y="2389"/>
                  <a:pt x="1582" y="2386"/>
                </a:cubicBezTo>
                <a:cubicBezTo>
                  <a:pt x="1579" y="2388"/>
                  <a:pt x="1578" y="2395"/>
                  <a:pt x="1576" y="2399"/>
                </a:cubicBezTo>
                <a:cubicBezTo>
                  <a:pt x="1574" y="2401"/>
                  <a:pt x="1573" y="2404"/>
                  <a:pt x="1571" y="2407"/>
                </a:cubicBezTo>
                <a:cubicBezTo>
                  <a:pt x="1569" y="2410"/>
                  <a:pt x="1567" y="2413"/>
                  <a:pt x="1567" y="2413"/>
                </a:cubicBezTo>
                <a:cubicBezTo>
                  <a:pt x="1565" y="2417"/>
                  <a:pt x="1560" y="2425"/>
                  <a:pt x="1558" y="2426"/>
                </a:cubicBezTo>
                <a:cubicBezTo>
                  <a:pt x="1555" y="2431"/>
                  <a:pt x="1558" y="2427"/>
                  <a:pt x="1558" y="2429"/>
                </a:cubicBezTo>
                <a:cubicBezTo>
                  <a:pt x="1546" y="2445"/>
                  <a:pt x="1546" y="2445"/>
                  <a:pt x="1546" y="2445"/>
                </a:cubicBezTo>
                <a:cubicBezTo>
                  <a:pt x="1545" y="2446"/>
                  <a:pt x="1542" y="2446"/>
                  <a:pt x="1544" y="2443"/>
                </a:cubicBezTo>
                <a:cubicBezTo>
                  <a:pt x="1540" y="2450"/>
                  <a:pt x="1544" y="2447"/>
                  <a:pt x="1537" y="2456"/>
                </a:cubicBezTo>
                <a:cubicBezTo>
                  <a:pt x="1540" y="2450"/>
                  <a:pt x="1527" y="2467"/>
                  <a:pt x="1531" y="2458"/>
                </a:cubicBezTo>
                <a:cubicBezTo>
                  <a:pt x="1529" y="2461"/>
                  <a:pt x="1524" y="2465"/>
                  <a:pt x="1520" y="2470"/>
                </a:cubicBezTo>
                <a:cubicBezTo>
                  <a:pt x="1518" y="2473"/>
                  <a:pt x="1515" y="2475"/>
                  <a:pt x="1513" y="2478"/>
                </a:cubicBezTo>
                <a:cubicBezTo>
                  <a:pt x="1511" y="2480"/>
                  <a:pt x="1509" y="2482"/>
                  <a:pt x="1507" y="2484"/>
                </a:cubicBezTo>
                <a:cubicBezTo>
                  <a:pt x="1503" y="2490"/>
                  <a:pt x="1515" y="2477"/>
                  <a:pt x="1516" y="2478"/>
                </a:cubicBezTo>
                <a:cubicBezTo>
                  <a:pt x="1511" y="2483"/>
                  <a:pt x="1507" y="2487"/>
                  <a:pt x="1504" y="2491"/>
                </a:cubicBezTo>
                <a:cubicBezTo>
                  <a:pt x="1502" y="2493"/>
                  <a:pt x="1501" y="2494"/>
                  <a:pt x="1500" y="2496"/>
                </a:cubicBezTo>
                <a:cubicBezTo>
                  <a:pt x="1499" y="2497"/>
                  <a:pt x="1497" y="2499"/>
                  <a:pt x="1496" y="2500"/>
                </a:cubicBezTo>
                <a:cubicBezTo>
                  <a:pt x="1494" y="2502"/>
                  <a:pt x="1492" y="2505"/>
                  <a:pt x="1489" y="2507"/>
                </a:cubicBezTo>
                <a:cubicBezTo>
                  <a:pt x="1487" y="2510"/>
                  <a:pt x="1484" y="2513"/>
                  <a:pt x="1479" y="2516"/>
                </a:cubicBezTo>
                <a:cubicBezTo>
                  <a:pt x="1484" y="2513"/>
                  <a:pt x="1484" y="2513"/>
                  <a:pt x="1484" y="2513"/>
                </a:cubicBezTo>
                <a:cubicBezTo>
                  <a:pt x="1474" y="2521"/>
                  <a:pt x="1475" y="2520"/>
                  <a:pt x="1469" y="2526"/>
                </a:cubicBezTo>
                <a:cubicBezTo>
                  <a:pt x="1470" y="2524"/>
                  <a:pt x="1467" y="2526"/>
                  <a:pt x="1461" y="2529"/>
                </a:cubicBezTo>
                <a:cubicBezTo>
                  <a:pt x="1454" y="2532"/>
                  <a:pt x="1446" y="2538"/>
                  <a:pt x="1436" y="2543"/>
                </a:cubicBezTo>
                <a:cubicBezTo>
                  <a:pt x="1435" y="2545"/>
                  <a:pt x="1448" y="2538"/>
                  <a:pt x="1445" y="2541"/>
                </a:cubicBezTo>
                <a:cubicBezTo>
                  <a:pt x="1433" y="2549"/>
                  <a:pt x="1433" y="2549"/>
                  <a:pt x="1433" y="2549"/>
                </a:cubicBezTo>
                <a:cubicBezTo>
                  <a:pt x="1432" y="2549"/>
                  <a:pt x="1433" y="2548"/>
                  <a:pt x="1434" y="2547"/>
                </a:cubicBezTo>
                <a:cubicBezTo>
                  <a:pt x="1424" y="2554"/>
                  <a:pt x="1412" y="2557"/>
                  <a:pt x="1410" y="2560"/>
                </a:cubicBezTo>
                <a:cubicBezTo>
                  <a:pt x="1397" y="2564"/>
                  <a:pt x="1397" y="2564"/>
                  <a:pt x="1397" y="2564"/>
                </a:cubicBezTo>
                <a:cubicBezTo>
                  <a:pt x="1402" y="2563"/>
                  <a:pt x="1402" y="2563"/>
                  <a:pt x="1402" y="2563"/>
                </a:cubicBezTo>
                <a:cubicBezTo>
                  <a:pt x="1400" y="2564"/>
                  <a:pt x="1387" y="2571"/>
                  <a:pt x="1384" y="2572"/>
                </a:cubicBezTo>
                <a:cubicBezTo>
                  <a:pt x="1371" y="2579"/>
                  <a:pt x="1366" y="2581"/>
                  <a:pt x="1358" y="2583"/>
                </a:cubicBezTo>
                <a:cubicBezTo>
                  <a:pt x="1360" y="2583"/>
                  <a:pt x="1367" y="2581"/>
                  <a:pt x="1356" y="2587"/>
                </a:cubicBezTo>
                <a:cubicBezTo>
                  <a:pt x="1355" y="2584"/>
                  <a:pt x="1333" y="2596"/>
                  <a:pt x="1332" y="2595"/>
                </a:cubicBezTo>
                <a:cubicBezTo>
                  <a:pt x="1328" y="2597"/>
                  <a:pt x="1320" y="2600"/>
                  <a:pt x="1320" y="2601"/>
                </a:cubicBezTo>
                <a:cubicBezTo>
                  <a:pt x="1320" y="2600"/>
                  <a:pt x="1320" y="2600"/>
                  <a:pt x="1320" y="2600"/>
                </a:cubicBezTo>
                <a:cubicBezTo>
                  <a:pt x="1320" y="2602"/>
                  <a:pt x="1304" y="2610"/>
                  <a:pt x="1292" y="2617"/>
                </a:cubicBezTo>
                <a:cubicBezTo>
                  <a:pt x="1293" y="2615"/>
                  <a:pt x="1290" y="2617"/>
                  <a:pt x="1285" y="2620"/>
                </a:cubicBezTo>
                <a:cubicBezTo>
                  <a:pt x="1281" y="2622"/>
                  <a:pt x="1276" y="2626"/>
                  <a:pt x="1273" y="2626"/>
                </a:cubicBezTo>
                <a:cubicBezTo>
                  <a:pt x="1272" y="2628"/>
                  <a:pt x="1267" y="2631"/>
                  <a:pt x="1262" y="2635"/>
                </a:cubicBezTo>
                <a:cubicBezTo>
                  <a:pt x="1260" y="2637"/>
                  <a:pt x="1257" y="2639"/>
                  <a:pt x="1256" y="2641"/>
                </a:cubicBezTo>
                <a:cubicBezTo>
                  <a:pt x="1254" y="2642"/>
                  <a:pt x="1253" y="2644"/>
                  <a:pt x="1252" y="2644"/>
                </a:cubicBezTo>
                <a:cubicBezTo>
                  <a:pt x="1244" y="2651"/>
                  <a:pt x="1244" y="2650"/>
                  <a:pt x="1241" y="2651"/>
                </a:cubicBezTo>
                <a:cubicBezTo>
                  <a:pt x="1238" y="2655"/>
                  <a:pt x="1238" y="2655"/>
                  <a:pt x="1238" y="2655"/>
                </a:cubicBezTo>
                <a:cubicBezTo>
                  <a:pt x="1236" y="2657"/>
                  <a:pt x="1231" y="2661"/>
                  <a:pt x="1226" y="2667"/>
                </a:cubicBezTo>
                <a:cubicBezTo>
                  <a:pt x="1222" y="2672"/>
                  <a:pt x="1217" y="2679"/>
                  <a:pt x="1213" y="2684"/>
                </a:cubicBezTo>
                <a:cubicBezTo>
                  <a:pt x="1212" y="2688"/>
                  <a:pt x="1210" y="2691"/>
                  <a:pt x="1209" y="2695"/>
                </a:cubicBezTo>
                <a:cubicBezTo>
                  <a:pt x="1207" y="2698"/>
                  <a:pt x="1207" y="2698"/>
                  <a:pt x="1207" y="2698"/>
                </a:cubicBezTo>
                <a:cubicBezTo>
                  <a:pt x="1206" y="2700"/>
                  <a:pt x="1203" y="2709"/>
                  <a:pt x="1206" y="2704"/>
                </a:cubicBezTo>
                <a:cubicBezTo>
                  <a:pt x="1203" y="2710"/>
                  <a:pt x="1203" y="2710"/>
                  <a:pt x="1203" y="2710"/>
                </a:cubicBezTo>
                <a:cubicBezTo>
                  <a:pt x="1205" y="2711"/>
                  <a:pt x="1201" y="2718"/>
                  <a:pt x="1199" y="2730"/>
                </a:cubicBezTo>
                <a:cubicBezTo>
                  <a:pt x="1198" y="2733"/>
                  <a:pt x="1198" y="2732"/>
                  <a:pt x="1198" y="2729"/>
                </a:cubicBezTo>
                <a:cubicBezTo>
                  <a:pt x="1197" y="2735"/>
                  <a:pt x="1197" y="2733"/>
                  <a:pt x="1196" y="2736"/>
                </a:cubicBezTo>
                <a:cubicBezTo>
                  <a:pt x="1196" y="2734"/>
                  <a:pt x="1196" y="2739"/>
                  <a:pt x="1197" y="2743"/>
                </a:cubicBezTo>
                <a:cubicBezTo>
                  <a:pt x="1197" y="2747"/>
                  <a:pt x="1198" y="2750"/>
                  <a:pt x="1199" y="2742"/>
                </a:cubicBezTo>
                <a:cubicBezTo>
                  <a:pt x="1200" y="2741"/>
                  <a:pt x="1199" y="2750"/>
                  <a:pt x="1199" y="2756"/>
                </a:cubicBezTo>
                <a:cubicBezTo>
                  <a:pt x="1197" y="2760"/>
                  <a:pt x="1197" y="2760"/>
                  <a:pt x="1197" y="2760"/>
                </a:cubicBezTo>
                <a:cubicBezTo>
                  <a:pt x="1199" y="2767"/>
                  <a:pt x="1199" y="2767"/>
                  <a:pt x="1199" y="2767"/>
                </a:cubicBezTo>
                <a:cubicBezTo>
                  <a:pt x="1199" y="2776"/>
                  <a:pt x="1198" y="2779"/>
                  <a:pt x="1198" y="2787"/>
                </a:cubicBezTo>
                <a:cubicBezTo>
                  <a:pt x="1198" y="2779"/>
                  <a:pt x="1194" y="2770"/>
                  <a:pt x="1195" y="2790"/>
                </a:cubicBezTo>
                <a:cubicBezTo>
                  <a:pt x="1195" y="2779"/>
                  <a:pt x="1194" y="2774"/>
                  <a:pt x="1193" y="2769"/>
                </a:cubicBezTo>
                <a:cubicBezTo>
                  <a:pt x="1193" y="2773"/>
                  <a:pt x="1193" y="2775"/>
                  <a:pt x="1192" y="2769"/>
                </a:cubicBezTo>
                <a:cubicBezTo>
                  <a:pt x="1193" y="2784"/>
                  <a:pt x="1193" y="2774"/>
                  <a:pt x="1194" y="2789"/>
                </a:cubicBezTo>
                <a:cubicBezTo>
                  <a:pt x="1192" y="2788"/>
                  <a:pt x="1192" y="2792"/>
                  <a:pt x="1192" y="2805"/>
                </a:cubicBezTo>
                <a:cubicBezTo>
                  <a:pt x="1193" y="2796"/>
                  <a:pt x="1193" y="2796"/>
                  <a:pt x="1193" y="2796"/>
                </a:cubicBezTo>
                <a:cubicBezTo>
                  <a:pt x="1193" y="2796"/>
                  <a:pt x="1193" y="2797"/>
                  <a:pt x="1193" y="2797"/>
                </a:cubicBezTo>
                <a:cubicBezTo>
                  <a:pt x="1193" y="2794"/>
                  <a:pt x="1193" y="2793"/>
                  <a:pt x="1194" y="2792"/>
                </a:cubicBezTo>
                <a:cubicBezTo>
                  <a:pt x="1194" y="2795"/>
                  <a:pt x="1196" y="2809"/>
                  <a:pt x="1195" y="2811"/>
                </a:cubicBezTo>
                <a:cubicBezTo>
                  <a:pt x="1196" y="2804"/>
                  <a:pt x="1197" y="2810"/>
                  <a:pt x="1197" y="2818"/>
                </a:cubicBezTo>
                <a:cubicBezTo>
                  <a:pt x="1198" y="2825"/>
                  <a:pt x="1197" y="2832"/>
                  <a:pt x="1198" y="2828"/>
                </a:cubicBezTo>
                <a:cubicBezTo>
                  <a:pt x="1199" y="2829"/>
                  <a:pt x="1198" y="2840"/>
                  <a:pt x="1197" y="2841"/>
                </a:cubicBezTo>
                <a:cubicBezTo>
                  <a:pt x="1197" y="2828"/>
                  <a:pt x="1195" y="2850"/>
                  <a:pt x="1194" y="2848"/>
                </a:cubicBezTo>
                <a:cubicBezTo>
                  <a:pt x="1194" y="2850"/>
                  <a:pt x="1195" y="2847"/>
                  <a:pt x="1195" y="2845"/>
                </a:cubicBezTo>
                <a:cubicBezTo>
                  <a:pt x="1196" y="2843"/>
                  <a:pt x="1196" y="2841"/>
                  <a:pt x="1196" y="2844"/>
                </a:cubicBezTo>
                <a:cubicBezTo>
                  <a:pt x="1196" y="2852"/>
                  <a:pt x="1194" y="2857"/>
                  <a:pt x="1193" y="2861"/>
                </a:cubicBezTo>
                <a:cubicBezTo>
                  <a:pt x="1193" y="2858"/>
                  <a:pt x="1193" y="2858"/>
                  <a:pt x="1193" y="2858"/>
                </a:cubicBezTo>
                <a:cubicBezTo>
                  <a:pt x="1192" y="2861"/>
                  <a:pt x="1192" y="2865"/>
                  <a:pt x="1191" y="2868"/>
                </a:cubicBezTo>
                <a:cubicBezTo>
                  <a:pt x="1191" y="2870"/>
                  <a:pt x="1194" y="2858"/>
                  <a:pt x="1192" y="2868"/>
                </a:cubicBezTo>
                <a:cubicBezTo>
                  <a:pt x="1192" y="2871"/>
                  <a:pt x="1190" y="2881"/>
                  <a:pt x="1189" y="2881"/>
                </a:cubicBezTo>
                <a:cubicBezTo>
                  <a:pt x="1189" y="2876"/>
                  <a:pt x="1187" y="2879"/>
                  <a:pt x="1189" y="2870"/>
                </a:cubicBezTo>
                <a:cubicBezTo>
                  <a:pt x="1188" y="2874"/>
                  <a:pt x="1187" y="2881"/>
                  <a:pt x="1186" y="2887"/>
                </a:cubicBezTo>
                <a:cubicBezTo>
                  <a:pt x="1185" y="2892"/>
                  <a:pt x="1184" y="2895"/>
                  <a:pt x="1186" y="2891"/>
                </a:cubicBezTo>
                <a:cubicBezTo>
                  <a:pt x="1183" y="2899"/>
                  <a:pt x="1183" y="2899"/>
                  <a:pt x="1183" y="2899"/>
                </a:cubicBezTo>
                <a:cubicBezTo>
                  <a:pt x="1185" y="2894"/>
                  <a:pt x="1191" y="2880"/>
                  <a:pt x="1186" y="2897"/>
                </a:cubicBezTo>
                <a:cubicBezTo>
                  <a:pt x="1186" y="2896"/>
                  <a:pt x="1186" y="2896"/>
                  <a:pt x="1186" y="2896"/>
                </a:cubicBezTo>
                <a:cubicBezTo>
                  <a:pt x="1183" y="2908"/>
                  <a:pt x="1183" y="2908"/>
                  <a:pt x="1183" y="2908"/>
                </a:cubicBezTo>
                <a:cubicBezTo>
                  <a:pt x="1183" y="2910"/>
                  <a:pt x="1182" y="2912"/>
                  <a:pt x="1181" y="2913"/>
                </a:cubicBezTo>
                <a:cubicBezTo>
                  <a:pt x="1181" y="2913"/>
                  <a:pt x="1181" y="2915"/>
                  <a:pt x="1179" y="2919"/>
                </a:cubicBezTo>
                <a:cubicBezTo>
                  <a:pt x="1178" y="2920"/>
                  <a:pt x="1177" y="2924"/>
                  <a:pt x="1176" y="2924"/>
                </a:cubicBezTo>
                <a:cubicBezTo>
                  <a:pt x="1175" y="2927"/>
                  <a:pt x="1174" y="2929"/>
                  <a:pt x="1174" y="2931"/>
                </a:cubicBezTo>
                <a:cubicBezTo>
                  <a:pt x="1173" y="2932"/>
                  <a:pt x="1173" y="2933"/>
                  <a:pt x="1173" y="2934"/>
                </a:cubicBezTo>
                <a:cubicBezTo>
                  <a:pt x="1172" y="2936"/>
                  <a:pt x="1172" y="2936"/>
                  <a:pt x="1172" y="2937"/>
                </a:cubicBezTo>
                <a:cubicBezTo>
                  <a:pt x="1169" y="2943"/>
                  <a:pt x="1168" y="2946"/>
                  <a:pt x="1168" y="2942"/>
                </a:cubicBezTo>
                <a:cubicBezTo>
                  <a:pt x="1167" y="2945"/>
                  <a:pt x="1166" y="2947"/>
                  <a:pt x="1165" y="2950"/>
                </a:cubicBezTo>
                <a:cubicBezTo>
                  <a:pt x="1163" y="2953"/>
                  <a:pt x="1161" y="2956"/>
                  <a:pt x="1160" y="2959"/>
                </a:cubicBezTo>
                <a:cubicBezTo>
                  <a:pt x="1157" y="2964"/>
                  <a:pt x="1154" y="2970"/>
                  <a:pt x="1151" y="2972"/>
                </a:cubicBezTo>
                <a:cubicBezTo>
                  <a:pt x="1145" y="2984"/>
                  <a:pt x="1153" y="2970"/>
                  <a:pt x="1150" y="2977"/>
                </a:cubicBezTo>
                <a:cubicBezTo>
                  <a:pt x="1142" y="2986"/>
                  <a:pt x="1123" y="3013"/>
                  <a:pt x="1108" y="3028"/>
                </a:cubicBezTo>
                <a:cubicBezTo>
                  <a:pt x="1113" y="3025"/>
                  <a:pt x="1104" y="3032"/>
                  <a:pt x="1102" y="3037"/>
                </a:cubicBezTo>
                <a:cubicBezTo>
                  <a:pt x="1105" y="3033"/>
                  <a:pt x="1085" y="3049"/>
                  <a:pt x="1099" y="3036"/>
                </a:cubicBezTo>
                <a:cubicBezTo>
                  <a:pt x="1097" y="3039"/>
                  <a:pt x="1094" y="3041"/>
                  <a:pt x="1091" y="3044"/>
                </a:cubicBezTo>
                <a:cubicBezTo>
                  <a:pt x="1084" y="3048"/>
                  <a:pt x="1105" y="3031"/>
                  <a:pt x="1094" y="3037"/>
                </a:cubicBezTo>
                <a:cubicBezTo>
                  <a:pt x="1090" y="3042"/>
                  <a:pt x="1086" y="3046"/>
                  <a:pt x="1082" y="3050"/>
                </a:cubicBezTo>
                <a:cubicBezTo>
                  <a:pt x="1078" y="3053"/>
                  <a:pt x="1073" y="3057"/>
                  <a:pt x="1067" y="3062"/>
                </a:cubicBezTo>
                <a:cubicBezTo>
                  <a:pt x="1068" y="3059"/>
                  <a:pt x="1066" y="3061"/>
                  <a:pt x="1063" y="3063"/>
                </a:cubicBezTo>
                <a:cubicBezTo>
                  <a:pt x="1061" y="3065"/>
                  <a:pt x="1058" y="3067"/>
                  <a:pt x="1059" y="3065"/>
                </a:cubicBezTo>
                <a:cubicBezTo>
                  <a:pt x="1060" y="3064"/>
                  <a:pt x="1062" y="3063"/>
                  <a:pt x="1064" y="3062"/>
                </a:cubicBezTo>
                <a:cubicBezTo>
                  <a:pt x="1065" y="3060"/>
                  <a:pt x="1067" y="3059"/>
                  <a:pt x="1069" y="3058"/>
                </a:cubicBezTo>
                <a:cubicBezTo>
                  <a:pt x="1066" y="3059"/>
                  <a:pt x="1066" y="3059"/>
                  <a:pt x="1066" y="3059"/>
                </a:cubicBezTo>
                <a:cubicBezTo>
                  <a:pt x="1065" y="3060"/>
                  <a:pt x="1064" y="3061"/>
                  <a:pt x="1062" y="3062"/>
                </a:cubicBezTo>
                <a:cubicBezTo>
                  <a:pt x="1061" y="3063"/>
                  <a:pt x="1060" y="3063"/>
                  <a:pt x="1059" y="3064"/>
                </a:cubicBezTo>
                <a:cubicBezTo>
                  <a:pt x="1057" y="3065"/>
                  <a:pt x="1056" y="3066"/>
                  <a:pt x="1055" y="3067"/>
                </a:cubicBezTo>
                <a:cubicBezTo>
                  <a:pt x="1053" y="3068"/>
                  <a:pt x="1053" y="3069"/>
                  <a:pt x="1053" y="3069"/>
                </a:cubicBezTo>
                <a:cubicBezTo>
                  <a:pt x="1053" y="3070"/>
                  <a:pt x="1054" y="3070"/>
                  <a:pt x="1048" y="3074"/>
                </a:cubicBezTo>
                <a:cubicBezTo>
                  <a:pt x="1033" y="3083"/>
                  <a:pt x="1036" y="3080"/>
                  <a:pt x="1034" y="3079"/>
                </a:cubicBezTo>
                <a:cubicBezTo>
                  <a:pt x="1032" y="3080"/>
                  <a:pt x="1024" y="3085"/>
                  <a:pt x="1020" y="3087"/>
                </a:cubicBezTo>
                <a:cubicBezTo>
                  <a:pt x="1025" y="3084"/>
                  <a:pt x="1029" y="3082"/>
                  <a:pt x="1032" y="3081"/>
                </a:cubicBezTo>
                <a:cubicBezTo>
                  <a:pt x="1035" y="3080"/>
                  <a:pt x="1036" y="3081"/>
                  <a:pt x="1034" y="3082"/>
                </a:cubicBezTo>
                <a:cubicBezTo>
                  <a:pt x="1032" y="3083"/>
                  <a:pt x="1030" y="3084"/>
                  <a:pt x="1027" y="3085"/>
                </a:cubicBezTo>
                <a:cubicBezTo>
                  <a:pt x="1025" y="3086"/>
                  <a:pt x="1022" y="3087"/>
                  <a:pt x="1019" y="3088"/>
                </a:cubicBezTo>
                <a:cubicBezTo>
                  <a:pt x="1014" y="3091"/>
                  <a:pt x="1009" y="3094"/>
                  <a:pt x="1007" y="3095"/>
                </a:cubicBezTo>
                <a:cubicBezTo>
                  <a:pt x="1018" y="3091"/>
                  <a:pt x="1022" y="3089"/>
                  <a:pt x="1026" y="3088"/>
                </a:cubicBezTo>
                <a:cubicBezTo>
                  <a:pt x="1030" y="3086"/>
                  <a:pt x="1034" y="3084"/>
                  <a:pt x="1045" y="3080"/>
                </a:cubicBezTo>
                <a:cubicBezTo>
                  <a:pt x="1047" y="3078"/>
                  <a:pt x="1046" y="3077"/>
                  <a:pt x="1058" y="3070"/>
                </a:cubicBezTo>
                <a:cubicBezTo>
                  <a:pt x="1051" y="3075"/>
                  <a:pt x="1059" y="3070"/>
                  <a:pt x="1062" y="3069"/>
                </a:cubicBezTo>
                <a:cubicBezTo>
                  <a:pt x="1060" y="3069"/>
                  <a:pt x="1062" y="3068"/>
                  <a:pt x="1065" y="3066"/>
                </a:cubicBezTo>
                <a:cubicBezTo>
                  <a:pt x="1068" y="3064"/>
                  <a:pt x="1071" y="3062"/>
                  <a:pt x="1073" y="3060"/>
                </a:cubicBezTo>
                <a:cubicBezTo>
                  <a:pt x="1076" y="3059"/>
                  <a:pt x="1067" y="3067"/>
                  <a:pt x="1079" y="3059"/>
                </a:cubicBezTo>
                <a:cubicBezTo>
                  <a:pt x="1080" y="3056"/>
                  <a:pt x="1080" y="3056"/>
                  <a:pt x="1080" y="3056"/>
                </a:cubicBezTo>
                <a:cubicBezTo>
                  <a:pt x="1082" y="3054"/>
                  <a:pt x="1082" y="3055"/>
                  <a:pt x="1082" y="3055"/>
                </a:cubicBezTo>
                <a:cubicBezTo>
                  <a:pt x="1083" y="3055"/>
                  <a:pt x="1084" y="3055"/>
                  <a:pt x="1088" y="3051"/>
                </a:cubicBezTo>
                <a:cubicBezTo>
                  <a:pt x="1086" y="3053"/>
                  <a:pt x="1087" y="3053"/>
                  <a:pt x="1086" y="3054"/>
                </a:cubicBezTo>
                <a:cubicBezTo>
                  <a:pt x="1086" y="3055"/>
                  <a:pt x="1084" y="3056"/>
                  <a:pt x="1078" y="3061"/>
                </a:cubicBezTo>
                <a:cubicBezTo>
                  <a:pt x="1087" y="3056"/>
                  <a:pt x="1092" y="3051"/>
                  <a:pt x="1097" y="3046"/>
                </a:cubicBezTo>
                <a:cubicBezTo>
                  <a:pt x="1102" y="3041"/>
                  <a:pt x="1106" y="3036"/>
                  <a:pt x="1111" y="3030"/>
                </a:cubicBezTo>
                <a:cubicBezTo>
                  <a:pt x="1110" y="3031"/>
                  <a:pt x="1110" y="3032"/>
                  <a:pt x="1109" y="3033"/>
                </a:cubicBezTo>
                <a:cubicBezTo>
                  <a:pt x="1111" y="3030"/>
                  <a:pt x="1115" y="3026"/>
                  <a:pt x="1118" y="3023"/>
                </a:cubicBezTo>
                <a:cubicBezTo>
                  <a:pt x="1121" y="3019"/>
                  <a:pt x="1120" y="3021"/>
                  <a:pt x="1119" y="3023"/>
                </a:cubicBezTo>
                <a:cubicBezTo>
                  <a:pt x="1117" y="3026"/>
                  <a:pt x="1114" y="3028"/>
                  <a:pt x="1115" y="3028"/>
                </a:cubicBezTo>
                <a:cubicBezTo>
                  <a:pt x="1117" y="3026"/>
                  <a:pt x="1119" y="3024"/>
                  <a:pt x="1121" y="3022"/>
                </a:cubicBezTo>
                <a:cubicBezTo>
                  <a:pt x="1126" y="3016"/>
                  <a:pt x="1126" y="3016"/>
                  <a:pt x="1126" y="3016"/>
                </a:cubicBezTo>
                <a:cubicBezTo>
                  <a:pt x="1127" y="3015"/>
                  <a:pt x="1127" y="3015"/>
                  <a:pt x="1127" y="3015"/>
                </a:cubicBezTo>
                <a:cubicBezTo>
                  <a:pt x="1129" y="3012"/>
                  <a:pt x="1132" y="3009"/>
                  <a:pt x="1133" y="3008"/>
                </a:cubicBezTo>
                <a:cubicBezTo>
                  <a:pt x="1131" y="3012"/>
                  <a:pt x="1130" y="3014"/>
                  <a:pt x="1128" y="3017"/>
                </a:cubicBezTo>
                <a:cubicBezTo>
                  <a:pt x="1133" y="3010"/>
                  <a:pt x="1133" y="3010"/>
                  <a:pt x="1133" y="3010"/>
                </a:cubicBezTo>
                <a:cubicBezTo>
                  <a:pt x="1135" y="3008"/>
                  <a:pt x="1136" y="3005"/>
                  <a:pt x="1138" y="3003"/>
                </a:cubicBezTo>
                <a:cubicBezTo>
                  <a:pt x="1137" y="3005"/>
                  <a:pt x="1147" y="2992"/>
                  <a:pt x="1140" y="3002"/>
                </a:cubicBezTo>
                <a:cubicBezTo>
                  <a:pt x="1148" y="2992"/>
                  <a:pt x="1148" y="2992"/>
                  <a:pt x="1148" y="2992"/>
                </a:cubicBezTo>
                <a:cubicBezTo>
                  <a:pt x="1155" y="2981"/>
                  <a:pt x="1155" y="2981"/>
                  <a:pt x="1155" y="2981"/>
                </a:cubicBezTo>
                <a:cubicBezTo>
                  <a:pt x="1157" y="2980"/>
                  <a:pt x="1157" y="2980"/>
                  <a:pt x="1157" y="2980"/>
                </a:cubicBezTo>
                <a:cubicBezTo>
                  <a:pt x="1160" y="2975"/>
                  <a:pt x="1160" y="2975"/>
                  <a:pt x="1156" y="2981"/>
                </a:cubicBezTo>
                <a:cubicBezTo>
                  <a:pt x="1157" y="2979"/>
                  <a:pt x="1159" y="2976"/>
                  <a:pt x="1161" y="2973"/>
                </a:cubicBezTo>
                <a:cubicBezTo>
                  <a:pt x="1163" y="2969"/>
                  <a:pt x="1165" y="2965"/>
                  <a:pt x="1167" y="2962"/>
                </a:cubicBezTo>
                <a:cubicBezTo>
                  <a:pt x="1168" y="2958"/>
                  <a:pt x="1170" y="2955"/>
                  <a:pt x="1171" y="2953"/>
                </a:cubicBezTo>
                <a:cubicBezTo>
                  <a:pt x="1172" y="2951"/>
                  <a:pt x="1173" y="2950"/>
                  <a:pt x="1173" y="2952"/>
                </a:cubicBezTo>
                <a:cubicBezTo>
                  <a:pt x="1181" y="2933"/>
                  <a:pt x="1184" y="2927"/>
                  <a:pt x="1191" y="2904"/>
                </a:cubicBezTo>
                <a:cubicBezTo>
                  <a:pt x="1187" y="2922"/>
                  <a:pt x="1199" y="2884"/>
                  <a:pt x="1193" y="2903"/>
                </a:cubicBezTo>
                <a:cubicBezTo>
                  <a:pt x="1195" y="2897"/>
                  <a:pt x="1196" y="2894"/>
                  <a:pt x="1197" y="2891"/>
                </a:cubicBezTo>
                <a:cubicBezTo>
                  <a:pt x="1197" y="2887"/>
                  <a:pt x="1197" y="2885"/>
                  <a:pt x="1198" y="2880"/>
                </a:cubicBezTo>
                <a:cubicBezTo>
                  <a:pt x="1201" y="2872"/>
                  <a:pt x="1201" y="2876"/>
                  <a:pt x="1200" y="2885"/>
                </a:cubicBezTo>
                <a:cubicBezTo>
                  <a:pt x="1201" y="2874"/>
                  <a:pt x="1201" y="2874"/>
                  <a:pt x="1201" y="2874"/>
                </a:cubicBezTo>
                <a:cubicBezTo>
                  <a:pt x="1202" y="2874"/>
                  <a:pt x="1202" y="2874"/>
                  <a:pt x="1202" y="2874"/>
                </a:cubicBezTo>
                <a:cubicBezTo>
                  <a:pt x="1202" y="2871"/>
                  <a:pt x="1202" y="2868"/>
                  <a:pt x="1202" y="2865"/>
                </a:cubicBezTo>
                <a:cubicBezTo>
                  <a:pt x="1205" y="2855"/>
                  <a:pt x="1204" y="2863"/>
                  <a:pt x="1206" y="2853"/>
                </a:cubicBezTo>
                <a:cubicBezTo>
                  <a:pt x="1205" y="2850"/>
                  <a:pt x="1205" y="2850"/>
                  <a:pt x="1205" y="2850"/>
                </a:cubicBezTo>
                <a:cubicBezTo>
                  <a:pt x="1205" y="2848"/>
                  <a:pt x="1206" y="2846"/>
                  <a:pt x="1206" y="2844"/>
                </a:cubicBezTo>
                <a:cubicBezTo>
                  <a:pt x="1206" y="2846"/>
                  <a:pt x="1206" y="2840"/>
                  <a:pt x="1206" y="2833"/>
                </a:cubicBezTo>
                <a:cubicBezTo>
                  <a:pt x="1206" y="2833"/>
                  <a:pt x="1206" y="2833"/>
                  <a:pt x="1206" y="2833"/>
                </a:cubicBezTo>
                <a:cubicBezTo>
                  <a:pt x="1206" y="2824"/>
                  <a:pt x="1206" y="2824"/>
                  <a:pt x="1206" y="2824"/>
                </a:cubicBezTo>
                <a:cubicBezTo>
                  <a:pt x="1207" y="2828"/>
                  <a:pt x="1207" y="2826"/>
                  <a:pt x="1207" y="2823"/>
                </a:cubicBezTo>
                <a:cubicBezTo>
                  <a:pt x="1207" y="2821"/>
                  <a:pt x="1207" y="2817"/>
                  <a:pt x="1208" y="2819"/>
                </a:cubicBezTo>
                <a:cubicBezTo>
                  <a:pt x="1208" y="2812"/>
                  <a:pt x="1208" y="2811"/>
                  <a:pt x="1207" y="2797"/>
                </a:cubicBezTo>
                <a:cubicBezTo>
                  <a:pt x="1206" y="2800"/>
                  <a:pt x="1206" y="2800"/>
                  <a:pt x="1206" y="2800"/>
                </a:cubicBezTo>
                <a:cubicBezTo>
                  <a:pt x="1205" y="2782"/>
                  <a:pt x="1208" y="2799"/>
                  <a:pt x="1207" y="2784"/>
                </a:cubicBezTo>
                <a:cubicBezTo>
                  <a:pt x="1206" y="2785"/>
                  <a:pt x="1206" y="2785"/>
                  <a:pt x="1206" y="2785"/>
                </a:cubicBezTo>
                <a:cubicBezTo>
                  <a:pt x="1207" y="2764"/>
                  <a:pt x="1205" y="2750"/>
                  <a:pt x="1208" y="2735"/>
                </a:cubicBezTo>
                <a:cubicBezTo>
                  <a:pt x="1207" y="2743"/>
                  <a:pt x="1209" y="2741"/>
                  <a:pt x="1209" y="2741"/>
                </a:cubicBezTo>
                <a:cubicBezTo>
                  <a:pt x="1209" y="2735"/>
                  <a:pt x="1211" y="2726"/>
                  <a:pt x="1213" y="2718"/>
                </a:cubicBezTo>
                <a:cubicBezTo>
                  <a:pt x="1214" y="2714"/>
                  <a:pt x="1216" y="2710"/>
                  <a:pt x="1217" y="2706"/>
                </a:cubicBezTo>
                <a:cubicBezTo>
                  <a:pt x="1219" y="2702"/>
                  <a:pt x="1220" y="2698"/>
                  <a:pt x="1222" y="2695"/>
                </a:cubicBezTo>
                <a:cubicBezTo>
                  <a:pt x="1224" y="2694"/>
                  <a:pt x="1225" y="2692"/>
                  <a:pt x="1226" y="2690"/>
                </a:cubicBezTo>
                <a:cubicBezTo>
                  <a:pt x="1228" y="2688"/>
                  <a:pt x="1230" y="2685"/>
                  <a:pt x="1235" y="2680"/>
                </a:cubicBezTo>
                <a:cubicBezTo>
                  <a:pt x="1241" y="2672"/>
                  <a:pt x="1242" y="2671"/>
                  <a:pt x="1243" y="2668"/>
                </a:cubicBezTo>
                <a:cubicBezTo>
                  <a:pt x="1247" y="2665"/>
                  <a:pt x="1252" y="2660"/>
                  <a:pt x="1256" y="2656"/>
                </a:cubicBezTo>
                <a:cubicBezTo>
                  <a:pt x="1261" y="2652"/>
                  <a:pt x="1265" y="2649"/>
                  <a:pt x="1265" y="2650"/>
                </a:cubicBezTo>
                <a:cubicBezTo>
                  <a:pt x="1266" y="2647"/>
                  <a:pt x="1272" y="2644"/>
                  <a:pt x="1276" y="2641"/>
                </a:cubicBezTo>
                <a:cubicBezTo>
                  <a:pt x="1278" y="2640"/>
                  <a:pt x="1278" y="2640"/>
                  <a:pt x="1278" y="2640"/>
                </a:cubicBezTo>
                <a:cubicBezTo>
                  <a:pt x="1276" y="2640"/>
                  <a:pt x="1276" y="2640"/>
                  <a:pt x="1276" y="2640"/>
                </a:cubicBezTo>
                <a:cubicBezTo>
                  <a:pt x="1292" y="2632"/>
                  <a:pt x="1301" y="2623"/>
                  <a:pt x="1318" y="2617"/>
                </a:cubicBezTo>
                <a:cubicBezTo>
                  <a:pt x="1315" y="2618"/>
                  <a:pt x="1315" y="2618"/>
                  <a:pt x="1315" y="2618"/>
                </a:cubicBezTo>
                <a:cubicBezTo>
                  <a:pt x="1322" y="2615"/>
                  <a:pt x="1322" y="2615"/>
                  <a:pt x="1322" y="2615"/>
                </a:cubicBezTo>
                <a:cubicBezTo>
                  <a:pt x="1323" y="2614"/>
                  <a:pt x="1320" y="2616"/>
                  <a:pt x="1320" y="2617"/>
                </a:cubicBezTo>
                <a:cubicBezTo>
                  <a:pt x="1331" y="2611"/>
                  <a:pt x="1341" y="2607"/>
                  <a:pt x="1352" y="2602"/>
                </a:cubicBezTo>
                <a:cubicBezTo>
                  <a:pt x="1345" y="2604"/>
                  <a:pt x="1345" y="2604"/>
                  <a:pt x="1345" y="2604"/>
                </a:cubicBezTo>
                <a:cubicBezTo>
                  <a:pt x="1352" y="2601"/>
                  <a:pt x="1356" y="2598"/>
                  <a:pt x="1364" y="2595"/>
                </a:cubicBezTo>
                <a:cubicBezTo>
                  <a:pt x="1352" y="2602"/>
                  <a:pt x="1375" y="2590"/>
                  <a:pt x="1378" y="2590"/>
                </a:cubicBezTo>
                <a:cubicBezTo>
                  <a:pt x="1371" y="2594"/>
                  <a:pt x="1371" y="2594"/>
                  <a:pt x="1371" y="2594"/>
                </a:cubicBezTo>
                <a:cubicBezTo>
                  <a:pt x="1380" y="2589"/>
                  <a:pt x="1380" y="2589"/>
                  <a:pt x="1379" y="2589"/>
                </a:cubicBezTo>
                <a:cubicBezTo>
                  <a:pt x="1391" y="2583"/>
                  <a:pt x="1388" y="2587"/>
                  <a:pt x="1399" y="2580"/>
                </a:cubicBezTo>
                <a:cubicBezTo>
                  <a:pt x="1391" y="2584"/>
                  <a:pt x="1391" y="2584"/>
                  <a:pt x="1391" y="2584"/>
                </a:cubicBezTo>
                <a:cubicBezTo>
                  <a:pt x="1388" y="2585"/>
                  <a:pt x="1394" y="2581"/>
                  <a:pt x="1399" y="2579"/>
                </a:cubicBezTo>
                <a:cubicBezTo>
                  <a:pt x="1401" y="2578"/>
                  <a:pt x="1405" y="2577"/>
                  <a:pt x="1400" y="2579"/>
                </a:cubicBezTo>
                <a:cubicBezTo>
                  <a:pt x="1410" y="2574"/>
                  <a:pt x="1425" y="2567"/>
                  <a:pt x="1429" y="2565"/>
                </a:cubicBezTo>
                <a:cubicBezTo>
                  <a:pt x="1434" y="2562"/>
                  <a:pt x="1432" y="2564"/>
                  <a:pt x="1430" y="2566"/>
                </a:cubicBezTo>
                <a:cubicBezTo>
                  <a:pt x="1440" y="2560"/>
                  <a:pt x="1442" y="2558"/>
                  <a:pt x="1444" y="2557"/>
                </a:cubicBezTo>
                <a:cubicBezTo>
                  <a:pt x="1445" y="2556"/>
                  <a:pt x="1446" y="2556"/>
                  <a:pt x="1449" y="2554"/>
                </a:cubicBezTo>
                <a:cubicBezTo>
                  <a:pt x="1451" y="2553"/>
                  <a:pt x="1454" y="2551"/>
                  <a:pt x="1458" y="2548"/>
                </a:cubicBezTo>
                <a:cubicBezTo>
                  <a:pt x="1458" y="2549"/>
                  <a:pt x="1458" y="2549"/>
                  <a:pt x="1458" y="2549"/>
                </a:cubicBezTo>
                <a:cubicBezTo>
                  <a:pt x="1465" y="2543"/>
                  <a:pt x="1465" y="2543"/>
                  <a:pt x="1465" y="2543"/>
                </a:cubicBezTo>
                <a:cubicBezTo>
                  <a:pt x="1475" y="2538"/>
                  <a:pt x="1475" y="2538"/>
                  <a:pt x="1475" y="2538"/>
                </a:cubicBezTo>
                <a:cubicBezTo>
                  <a:pt x="1471" y="2540"/>
                  <a:pt x="1471" y="2540"/>
                  <a:pt x="1471" y="2540"/>
                </a:cubicBezTo>
                <a:cubicBezTo>
                  <a:pt x="1474" y="2538"/>
                  <a:pt x="1476" y="2536"/>
                  <a:pt x="1479" y="2534"/>
                </a:cubicBezTo>
                <a:cubicBezTo>
                  <a:pt x="1481" y="2532"/>
                  <a:pt x="1484" y="2529"/>
                  <a:pt x="1488" y="2527"/>
                </a:cubicBezTo>
                <a:cubicBezTo>
                  <a:pt x="1485" y="2530"/>
                  <a:pt x="1485" y="2530"/>
                  <a:pt x="1485" y="2530"/>
                </a:cubicBezTo>
                <a:cubicBezTo>
                  <a:pt x="1494" y="2523"/>
                  <a:pt x="1498" y="2519"/>
                  <a:pt x="1503" y="2515"/>
                </a:cubicBezTo>
                <a:cubicBezTo>
                  <a:pt x="1506" y="2513"/>
                  <a:pt x="1508" y="2511"/>
                  <a:pt x="1511" y="2509"/>
                </a:cubicBezTo>
                <a:cubicBezTo>
                  <a:pt x="1513" y="2507"/>
                  <a:pt x="1516" y="2504"/>
                  <a:pt x="1519" y="2500"/>
                </a:cubicBezTo>
                <a:cubicBezTo>
                  <a:pt x="1520" y="2499"/>
                  <a:pt x="1518" y="2502"/>
                  <a:pt x="1517" y="2503"/>
                </a:cubicBezTo>
                <a:cubicBezTo>
                  <a:pt x="1523" y="2496"/>
                  <a:pt x="1526" y="2493"/>
                  <a:pt x="1529" y="2491"/>
                </a:cubicBezTo>
                <a:cubicBezTo>
                  <a:pt x="1532" y="2489"/>
                  <a:pt x="1534" y="2486"/>
                  <a:pt x="1540" y="2478"/>
                </a:cubicBezTo>
                <a:cubicBezTo>
                  <a:pt x="1539" y="2479"/>
                  <a:pt x="1541" y="2478"/>
                  <a:pt x="1541" y="2479"/>
                </a:cubicBezTo>
                <a:cubicBezTo>
                  <a:pt x="1542" y="2477"/>
                  <a:pt x="1544" y="2474"/>
                  <a:pt x="1546" y="2472"/>
                </a:cubicBezTo>
                <a:cubicBezTo>
                  <a:pt x="1546" y="2473"/>
                  <a:pt x="1546" y="2473"/>
                  <a:pt x="1546" y="2473"/>
                </a:cubicBezTo>
                <a:cubicBezTo>
                  <a:pt x="1549" y="2467"/>
                  <a:pt x="1549" y="2467"/>
                  <a:pt x="1549" y="2467"/>
                </a:cubicBezTo>
                <a:cubicBezTo>
                  <a:pt x="1554" y="2463"/>
                  <a:pt x="1554" y="2463"/>
                  <a:pt x="1554" y="2463"/>
                </a:cubicBezTo>
                <a:cubicBezTo>
                  <a:pt x="1555" y="2460"/>
                  <a:pt x="1555" y="2460"/>
                  <a:pt x="1555" y="2460"/>
                </a:cubicBezTo>
                <a:cubicBezTo>
                  <a:pt x="1557" y="2459"/>
                  <a:pt x="1559" y="2457"/>
                  <a:pt x="1561" y="2455"/>
                </a:cubicBezTo>
                <a:cubicBezTo>
                  <a:pt x="1562" y="2453"/>
                  <a:pt x="1564" y="2450"/>
                  <a:pt x="1566" y="2448"/>
                </a:cubicBezTo>
                <a:cubicBezTo>
                  <a:pt x="1569" y="2443"/>
                  <a:pt x="1573" y="2438"/>
                  <a:pt x="1577" y="2433"/>
                </a:cubicBezTo>
                <a:cubicBezTo>
                  <a:pt x="1575" y="2434"/>
                  <a:pt x="1575" y="2434"/>
                  <a:pt x="1575" y="2434"/>
                </a:cubicBezTo>
                <a:cubicBezTo>
                  <a:pt x="1578" y="2426"/>
                  <a:pt x="1583" y="2419"/>
                  <a:pt x="1587" y="2411"/>
                </a:cubicBezTo>
                <a:cubicBezTo>
                  <a:pt x="1589" y="2407"/>
                  <a:pt x="1591" y="2403"/>
                  <a:pt x="1593" y="2399"/>
                </a:cubicBezTo>
                <a:cubicBezTo>
                  <a:pt x="1595" y="2397"/>
                  <a:pt x="1596" y="2395"/>
                  <a:pt x="1597" y="2393"/>
                </a:cubicBezTo>
                <a:cubicBezTo>
                  <a:pt x="1598" y="2391"/>
                  <a:pt x="1599" y="2389"/>
                  <a:pt x="1600" y="2387"/>
                </a:cubicBezTo>
                <a:cubicBezTo>
                  <a:pt x="1602" y="2382"/>
                  <a:pt x="1604" y="2378"/>
                  <a:pt x="1606" y="2374"/>
                </a:cubicBezTo>
                <a:cubicBezTo>
                  <a:pt x="1608" y="2369"/>
                  <a:pt x="1610" y="2365"/>
                  <a:pt x="1612" y="2360"/>
                </a:cubicBezTo>
                <a:cubicBezTo>
                  <a:pt x="1614" y="2355"/>
                  <a:pt x="1616" y="2351"/>
                  <a:pt x="1617" y="2346"/>
                </a:cubicBezTo>
                <a:cubicBezTo>
                  <a:pt x="1619" y="2342"/>
                  <a:pt x="1620" y="2337"/>
                  <a:pt x="1621" y="2332"/>
                </a:cubicBezTo>
                <a:cubicBezTo>
                  <a:pt x="1622" y="2333"/>
                  <a:pt x="1622" y="2333"/>
                  <a:pt x="1622" y="2333"/>
                </a:cubicBezTo>
                <a:cubicBezTo>
                  <a:pt x="1623" y="2331"/>
                  <a:pt x="1623" y="2328"/>
                  <a:pt x="1624" y="2325"/>
                </a:cubicBezTo>
                <a:cubicBezTo>
                  <a:pt x="1625" y="2317"/>
                  <a:pt x="1625" y="2317"/>
                  <a:pt x="1625" y="2317"/>
                </a:cubicBezTo>
                <a:cubicBezTo>
                  <a:pt x="1628" y="2309"/>
                  <a:pt x="1625" y="2323"/>
                  <a:pt x="1626" y="2320"/>
                </a:cubicBezTo>
                <a:cubicBezTo>
                  <a:pt x="1628" y="2312"/>
                  <a:pt x="1628" y="2310"/>
                  <a:pt x="1628" y="2308"/>
                </a:cubicBezTo>
                <a:cubicBezTo>
                  <a:pt x="1628" y="2306"/>
                  <a:pt x="1628" y="2303"/>
                  <a:pt x="1630" y="2293"/>
                </a:cubicBezTo>
                <a:cubicBezTo>
                  <a:pt x="1632" y="2283"/>
                  <a:pt x="1630" y="2297"/>
                  <a:pt x="1629" y="2302"/>
                </a:cubicBezTo>
                <a:cubicBezTo>
                  <a:pt x="1632" y="2283"/>
                  <a:pt x="1635" y="2256"/>
                  <a:pt x="1636" y="2243"/>
                </a:cubicBezTo>
                <a:cubicBezTo>
                  <a:pt x="1636" y="2242"/>
                  <a:pt x="1636" y="2242"/>
                  <a:pt x="1636" y="2242"/>
                </a:cubicBezTo>
                <a:cubicBezTo>
                  <a:pt x="1636" y="2230"/>
                  <a:pt x="1636" y="2214"/>
                  <a:pt x="1635" y="2200"/>
                </a:cubicBezTo>
                <a:cubicBezTo>
                  <a:pt x="1636" y="2200"/>
                  <a:pt x="1636" y="2204"/>
                  <a:pt x="1636" y="2207"/>
                </a:cubicBezTo>
                <a:cubicBezTo>
                  <a:pt x="1636" y="2202"/>
                  <a:pt x="1636" y="2196"/>
                  <a:pt x="1635" y="2191"/>
                </a:cubicBezTo>
                <a:cubicBezTo>
                  <a:pt x="1637" y="2196"/>
                  <a:pt x="1637" y="2196"/>
                  <a:pt x="1637" y="2196"/>
                </a:cubicBezTo>
                <a:cubicBezTo>
                  <a:pt x="1636" y="2186"/>
                  <a:pt x="1633" y="2166"/>
                  <a:pt x="1634" y="2164"/>
                </a:cubicBezTo>
                <a:cubicBezTo>
                  <a:pt x="1634" y="2165"/>
                  <a:pt x="1633" y="2165"/>
                  <a:pt x="1632" y="2156"/>
                </a:cubicBezTo>
                <a:cubicBezTo>
                  <a:pt x="1633" y="2151"/>
                  <a:pt x="1628" y="2132"/>
                  <a:pt x="1627" y="2117"/>
                </a:cubicBezTo>
                <a:cubicBezTo>
                  <a:pt x="1628" y="2119"/>
                  <a:pt x="1629" y="2129"/>
                  <a:pt x="1629" y="2126"/>
                </a:cubicBezTo>
                <a:cubicBezTo>
                  <a:pt x="1628" y="2119"/>
                  <a:pt x="1627" y="2113"/>
                  <a:pt x="1625" y="2107"/>
                </a:cubicBezTo>
                <a:cubicBezTo>
                  <a:pt x="1626" y="2109"/>
                  <a:pt x="1626" y="2109"/>
                  <a:pt x="1626" y="2109"/>
                </a:cubicBezTo>
                <a:cubicBezTo>
                  <a:pt x="1620" y="2076"/>
                  <a:pt x="1620" y="2076"/>
                  <a:pt x="1620" y="2076"/>
                </a:cubicBezTo>
                <a:cubicBezTo>
                  <a:pt x="1621" y="2071"/>
                  <a:pt x="1614" y="2045"/>
                  <a:pt x="1616" y="2047"/>
                </a:cubicBezTo>
                <a:cubicBezTo>
                  <a:pt x="1614" y="2036"/>
                  <a:pt x="1617" y="2057"/>
                  <a:pt x="1614" y="2043"/>
                </a:cubicBezTo>
                <a:cubicBezTo>
                  <a:pt x="1614" y="2039"/>
                  <a:pt x="1611" y="2029"/>
                  <a:pt x="1612" y="2030"/>
                </a:cubicBezTo>
                <a:cubicBezTo>
                  <a:pt x="1613" y="2031"/>
                  <a:pt x="1613" y="2031"/>
                  <a:pt x="1613" y="2031"/>
                </a:cubicBezTo>
                <a:cubicBezTo>
                  <a:pt x="1610" y="2021"/>
                  <a:pt x="1610" y="2021"/>
                  <a:pt x="1610" y="2021"/>
                </a:cubicBezTo>
                <a:cubicBezTo>
                  <a:pt x="1613" y="2027"/>
                  <a:pt x="1613" y="2027"/>
                  <a:pt x="1613" y="2027"/>
                </a:cubicBezTo>
                <a:cubicBezTo>
                  <a:pt x="1611" y="2018"/>
                  <a:pt x="1608" y="2012"/>
                  <a:pt x="1607" y="2012"/>
                </a:cubicBezTo>
                <a:cubicBezTo>
                  <a:pt x="1606" y="2003"/>
                  <a:pt x="1603" y="1991"/>
                  <a:pt x="1603" y="1987"/>
                </a:cubicBezTo>
                <a:cubicBezTo>
                  <a:pt x="1604" y="1990"/>
                  <a:pt x="1604" y="1990"/>
                  <a:pt x="1604" y="1990"/>
                </a:cubicBezTo>
                <a:cubicBezTo>
                  <a:pt x="1597" y="1967"/>
                  <a:pt x="1596" y="1950"/>
                  <a:pt x="1586" y="1933"/>
                </a:cubicBezTo>
                <a:cubicBezTo>
                  <a:pt x="1586" y="1931"/>
                  <a:pt x="1586" y="1931"/>
                  <a:pt x="1587" y="1934"/>
                </a:cubicBezTo>
                <a:cubicBezTo>
                  <a:pt x="1585" y="1930"/>
                  <a:pt x="1584" y="1925"/>
                  <a:pt x="1581" y="1920"/>
                </a:cubicBezTo>
                <a:cubicBezTo>
                  <a:pt x="1584" y="1923"/>
                  <a:pt x="1584" y="1923"/>
                  <a:pt x="1584" y="1923"/>
                </a:cubicBezTo>
                <a:cubicBezTo>
                  <a:pt x="1579" y="1916"/>
                  <a:pt x="1575" y="1908"/>
                  <a:pt x="1571" y="1901"/>
                </a:cubicBezTo>
                <a:cubicBezTo>
                  <a:pt x="1572" y="1901"/>
                  <a:pt x="1572" y="1901"/>
                  <a:pt x="1572" y="1901"/>
                </a:cubicBezTo>
                <a:cubicBezTo>
                  <a:pt x="1564" y="1886"/>
                  <a:pt x="1549" y="1864"/>
                  <a:pt x="1535" y="1848"/>
                </a:cubicBezTo>
                <a:cubicBezTo>
                  <a:pt x="1537" y="1850"/>
                  <a:pt x="1537" y="1850"/>
                  <a:pt x="1537" y="1850"/>
                </a:cubicBezTo>
                <a:cubicBezTo>
                  <a:pt x="1521" y="1833"/>
                  <a:pt x="1523" y="1833"/>
                  <a:pt x="1510" y="1821"/>
                </a:cubicBezTo>
                <a:cubicBezTo>
                  <a:pt x="1511" y="1821"/>
                  <a:pt x="1511" y="1822"/>
                  <a:pt x="1512" y="1822"/>
                </a:cubicBezTo>
                <a:cubicBezTo>
                  <a:pt x="1508" y="1819"/>
                  <a:pt x="1504" y="1815"/>
                  <a:pt x="1500" y="1812"/>
                </a:cubicBezTo>
                <a:cubicBezTo>
                  <a:pt x="1503" y="1813"/>
                  <a:pt x="1503" y="1813"/>
                  <a:pt x="1503" y="1813"/>
                </a:cubicBezTo>
                <a:cubicBezTo>
                  <a:pt x="1499" y="1810"/>
                  <a:pt x="1493" y="1804"/>
                  <a:pt x="1489" y="1800"/>
                </a:cubicBezTo>
                <a:cubicBezTo>
                  <a:pt x="1485" y="1796"/>
                  <a:pt x="1482" y="1793"/>
                  <a:pt x="1484" y="1796"/>
                </a:cubicBezTo>
                <a:cubicBezTo>
                  <a:pt x="1479" y="1792"/>
                  <a:pt x="1470" y="1786"/>
                  <a:pt x="1468" y="1785"/>
                </a:cubicBezTo>
                <a:cubicBezTo>
                  <a:pt x="1455" y="1776"/>
                  <a:pt x="1465" y="1782"/>
                  <a:pt x="1457" y="1776"/>
                </a:cubicBezTo>
                <a:cubicBezTo>
                  <a:pt x="1453" y="1772"/>
                  <a:pt x="1449" y="1770"/>
                  <a:pt x="1446" y="1768"/>
                </a:cubicBezTo>
                <a:cubicBezTo>
                  <a:pt x="1443" y="1766"/>
                  <a:pt x="1439" y="1764"/>
                  <a:pt x="1432" y="1759"/>
                </a:cubicBezTo>
                <a:cubicBezTo>
                  <a:pt x="1433" y="1759"/>
                  <a:pt x="1433" y="1759"/>
                  <a:pt x="1433" y="1759"/>
                </a:cubicBezTo>
                <a:cubicBezTo>
                  <a:pt x="1426" y="1755"/>
                  <a:pt x="1422" y="1752"/>
                  <a:pt x="1413" y="1747"/>
                </a:cubicBezTo>
                <a:cubicBezTo>
                  <a:pt x="1416" y="1748"/>
                  <a:pt x="1416" y="1748"/>
                  <a:pt x="1416" y="1748"/>
                </a:cubicBezTo>
                <a:cubicBezTo>
                  <a:pt x="1400" y="1740"/>
                  <a:pt x="1398" y="1736"/>
                  <a:pt x="1385" y="1731"/>
                </a:cubicBezTo>
                <a:cubicBezTo>
                  <a:pt x="1379" y="1727"/>
                  <a:pt x="1367" y="1721"/>
                  <a:pt x="1368" y="1720"/>
                </a:cubicBezTo>
                <a:cubicBezTo>
                  <a:pt x="1349" y="1711"/>
                  <a:pt x="1334" y="1704"/>
                  <a:pt x="1315" y="1695"/>
                </a:cubicBezTo>
                <a:cubicBezTo>
                  <a:pt x="1313" y="1691"/>
                  <a:pt x="1311" y="1693"/>
                  <a:pt x="1300" y="1686"/>
                </a:cubicBezTo>
                <a:cubicBezTo>
                  <a:pt x="1301" y="1687"/>
                  <a:pt x="1301" y="1687"/>
                  <a:pt x="1301" y="1687"/>
                </a:cubicBezTo>
                <a:cubicBezTo>
                  <a:pt x="1274" y="1674"/>
                  <a:pt x="1244" y="1657"/>
                  <a:pt x="1215" y="1643"/>
                </a:cubicBezTo>
                <a:cubicBezTo>
                  <a:pt x="1215" y="1642"/>
                  <a:pt x="1215" y="1642"/>
                  <a:pt x="1215" y="1642"/>
                </a:cubicBezTo>
                <a:cubicBezTo>
                  <a:pt x="1209" y="1640"/>
                  <a:pt x="1209" y="1640"/>
                  <a:pt x="1209" y="1640"/>
                </a:cubicBezTo>
                <a:cubicBezTo>
                  <a:pt x="1178" y="1624"/>
                  <a:pt x="1139" y="1601"/>
                  <a:pt x="1116" y="1586"/>
                </a:cubicBezTo>
                <a:cubicBezTo>
                  <a:pt x="1112" y="1584"/>
                  <a:pt x="1107" y="1581"/>
                  <a:pt x="1101" y="1578"/>
                </a:cubicBezTo>
                <a:cubicBezTo>
                  <a:pt x="1096" y="1575"/>
                  <a:pt x="1090" y="1571"/>
                  <a:pt x="1084" y="1567"/>
                </a:cubicBezTo>
                <a:cubicBezTo>
                  <a:pt x="1086" y="1567"/>
                  <a:pt x="1086" y="1567"/>
                  <a:pt x="1086" y="1567"/>
                </a:cubicBezTo>
                <a:cubicBezTo>
                  <a:pt x="1065" y="1553"/>
                  <a:pt x="1045" y="1537"/>
                  <a:pt x="1026" y="1518"/>
                </a:cubicBezTo>
                <a:cubicBezTo>
                  <a:pt x="1028" y="1518"/>
                  <a:pt x="1026" y="1516"/>
                  <a:pt x="1028" y="1518"/>
                </a:cubicBezTo>
                <a:cubicBezTo>
                  <a:pt x="1023" y="1514"/>
                  <a:pt x="1017" y="1507"/>
                  <a:pt x="1013" y="1503"/>
                </a:cubicBezTo>
                <a:cubicBezTo>
                  <a:pt x="1018" y="1508"/>
                  <a:pt x="1018" y="1508"/>
                  <a:pt x="1018" y="1508"/>
                </a:cubicBezTo>
                <a:cubicBezTo>
                  <a:pt x="1011" y="1503"/>
                  <a:pt x="1005" y="1494"/>
                  <a:pt x="1003" y="1491"/>
                </a:cubicBezTo>
                <a:cubicBezTo>
                  <a:pt x="1001" y="1488"/>
                  <a:pt x="998" y="1485"/>
                  <a:pt x="995" y="1482"/>
                </a:cubicBezTo>
                <a:cubicBezTo>
                  <a:pt x="994" y="1481"/>
                  <a:pt x="994" y="1480"/>
                  <a:pt x="994" y="1480"/>
                </a:cubicBezTo>
                <a:cubicBezTo>
                  <a:pt x="992" y="1479"/>
                  <a:pt x="992" y="1479"/>
                  <a:pt x="992" y="1479"/>
                </a:cubicBezTo>
                <a:cubicBezTo>
                  <a:pt x="989" y="1473"/>
                  <a:pt x="989" y="1473"/>
                  <a:pt x="989" y="1473"/>
                </a:cubicBezTo>
                <a:cubicBezTo>
                  <a:pt x="988" y="1472"/>
                  <a:pt x="985" y="1468"/>
                  <a:pt x="982" y="1464"/>
                </a:cubicBezTo>
                <a:cubicBezTo>
                  <a:pt x="979" y="1460"/>
                  <a:pt x="976" y="1456"/>
                  <a:pt x="974" y="1454"/>
                </a:cubicBezTo>
                <a:cubicBezTo>
                  <a:pt x="974" y="1453"/>
                  <a:pt x="968" y="1443"/>
                  <a:pt x="973" y="1451"/>
                </a:cubicBezTo>
                <a:cubicBezTo>
                  <a:pt x="967" y="1441"/>
                  <a:pt x="967" y="1441"/>
                  <a:pt x="967" y="1441"/>
                </a:cubicBezTo>
                <a:cubicBezTo>
                  <a:pt x="961" y="1432"/>
                  <a:pt x="961" y="1432"/>
                  <a:pt x="961" y="1432"/>
                </a:cubicBezTo>
                <a:cubicBezTo>
                  <a:pt x="957" y="1425"/>
                  <a:pt x="953" y="1419"/>
                  <a:pt x="950" y="1412"/>
                </a:cubicBezTo>
                <a:cubicBezTo>
                  <a:pt x="953" y="1419"/>
                  <a:pt x="953" y="1419"/>
                  <a:pt x="953" y="1419"/>
                </a:cubicBezTo>
                <a:cubicBezTo>
                  <a:pt x="952" y="1420"/>
                  <a:pt x="945" y="1408"/>
                  <a:pt x="942" y="1402"/>
                </a:cubicBezTo>
                <a:cubicBezTo>
                  <a:pt x="947" y="1410"/>
                  <a:pt x="944" y="1402"/>
                  <a:pt x="943" y="1398"/>
                </a:cubicBezTo>
                <a:cubicBezTo>
                  <a:pt x="939" y="1393"/>
                  <a:pt x="944" y="1403"/>
                  <a:pt x="942" y="1401"/>
                </a:cubicBezTo>
                <a:cubicBezTo>
                  <a:pt x="938" y="1395"/>
                  <a:pt x="930" y="1380"/>
                  <a:pt x="929" y="1376"/>
                </a:cubicBezTo>
                <a:cubicBezTo>
                  <a:pt x="931" y="1380"/>
                  <a:pt x="931" y="1380"/>
                  <a:pt x="931" y="1380"/>
                </a:cubicBezTo>
                <a:cubicBezTo>
                  <a:pt x="926" y="1371"/>
                  <a:pt x="925" y="1366"/>
                  <a:pt x="921" y="1357"/>
                </a:cubicBezTo>
                <a:cubicBezTo>
                  <a:pt x="916" y="1349"/>
                  <a:pt x="913" y="1342"/>
                  <a:pt x="912" y="1345"/>
                </a:cubicBezTo>
                <a:cubicBezTo>
                  <a:pt x="906" y="1333"/>
                  <a:pt x="911" y="1340"/>
                  <a:pt x="909" y="1336"/>
                </a:cubicBezTo>
                <a:cubicBezTo>
                  <a:pt x="906" y="1330"/>
                  <a:pt x="898" y="1313"/>
                  <a:pt x="898" y="1311"/>
                </a:cubicBezTo>
                <a:cubicBezTo>
                  <a:pt x="892" y="1305"/>
                  <a:pt x="882" y="1278"/>
                  <a:pt x="879" y="1276"/>
                </a:cubicBezTo>
                <a:cubicBezTo>
                  <a:pt x="874" y="1266"/>
                  <a:pt x="874" y="1266"/>
                  <a:pt x="874" y="1266"/>
                </a:cubicBezTo>
                <a:cubicBezTo>
                  <a:pt x="874" y="1266"/>
                  <a:pt x="872" y="1264"/>
                  <a:pt x="867" y="1256"/>
                </a:cubicBezTo>
                <a:cubicBezTo>
                  <a:pt x="863" y="1249"/>
                  <a:pt x="865" y="1250"/>
                  <a:pt x="864" y="1247"/>
                </a:cubicBezTo>
                <a:cubicBezTo>
                  <a:pt x="860" y="1243"/>
                  <a:pt x="860" y="1243"/>
                  <a:pt x="860" y="1243"/>
                </a:cubicBezTo>
                <a:cubicBezTo>
                  <a:pt x="857" y="1238"/>
                  <a:pt x="854" y="1232"/>
                  <a:pt x="851" y="1226"/>
                </a:cubicBezTo>
                <a:cubicBezTo>
                  <a:pt x="847" y="1221"/>
                  <a:pt x="844" y="1215"/>
                  <a:pt x="840" y="1209"/>
                </a:cubicBezTo>
                <a:cubicBezTo>
                  <a:pt x="832" y="1197"/>
                  <a:pt x="825" y="1185"/>
                  <a:pt x="815" y="1173"/>
                </a:cubicBezTo>
                <a:cubicBezTo>
                  <a:pt x="809" y="1164"/>
                  <a:pt x="809" y="1164"/>
                  <a:pt x="809" y="1164"/>
                </a:cubicBezTo>
                <a:cubicBezTo>
                  <a:pt x="806" y="1161"/>
                  <a:pt x="804" y="1158"/>
                  <a:pt x="801" y="1155"/>
                </a:cubicBezTo>
                <a:cubicBezTo>
                  <a:pt x="794" y="1147"/>
                  <a:pt x="794" y="1147"/>
                  <a:pt x="794" y="1147"/>
                </a:cubicBezTo>
                <a:cubicBezTo>
                  <a:pt x="792" y="1144"/>
                  <a:pt x="789" y="1141"/>
                  <a:pt x="787" y="1138"/>
                </a:cubicBezTo>
                <a:cubicBezTo>
                  <a:pt x="776" y="1128"/>
                  <a:pt x="766" y="1117"/>
                  <a:pt x="756" y="1108"/>
                </a:cubicBezTo>
                <a:cubicBezTo>
                  <a:pt x="737" y="1092"/>
                  <a:pt x="711" y="1075"/>
                  <a:pt x="687" y="1059"/>
                </a:cubicBezTo>
                <a:cubicBezTo>
                  <a:pt x="690" y="1061"/>
                  <a:pt x="690" y="1061"/>
                  <a:pt x="690" y="1061"/>
                </a:cubicBezTo>
                <a:cubicBezTo>
                  <a:pt x="682" y="1056"/>
                  <a:pt x="675" y="1050"/>
                  <a:pt x="667" y="1045"/>
                </a:cubicBezTo>
                <a:cubicBezTo>
                  <a:pt x="672" y="1049"/>
                  <a:pt x="678" y="1053"/>
                  <a:pt x="684" y="1057"/>
                </a:cubicBezTo>
                <a:cubicBezTo>
                  <a:pt x="678" y="1054"/>
                  <a:pt x="674" y="1052"/>
                  <a:pt x="669" y="1049"/>
                </a:cubicBezTo>
                <a:cubicBezTo>
                  <a:pt x="643" y="1032"/>
                  <a:pt x="607" y="1012"/>
                  <a:pt x="573" y="996"/>
                </a:cubicBezTo>
                <a:cubicBezTo>
                  <a:pt x="550" y="987"/>
                  <a:pt x="559" y="987"/>
                  <a:pt x="538" y="978"/>
                </a:cubicBezTo>
                <a:cubicBezTo>
                  <a:pt x="540" y="979"/>
                  <a:pt x="540" y="979"/>
                  <a:pt x="542" y="979"/>
                </a:cubicBezTo>
                <a:cubicBezTo>
                  <a:pt x="520" y="969"/>
                  <a:pt x="507" y="963"/>
                  <a:pt x="484" y="953"/>
                </a:cubicBezTo>
                <a:cubicBezTo>
                  <a:pt x="488" y="952"/>
                  <a:pt x="470" y="945"/>
                  <a:pt x="473" y="945"/>
                </a:cubicBezTo>
                <a:cubicBezTo>
                  <a:pt x="470" y="945"/>
                  <a:pt x="470" y="945"/>
                  <a:pt x="470" y="945"/>
                </a:cubicBezTo>
                <a:cubicBezTo>
                  <a:pt x="466" y="942"/>
                  <a:pt x="455" y="936"/>
                  <a:pt x="457" y="936"/>
                </a:cubicBezTo>
                <a:cubicBezTo>
                  <a:pt x="453" y="934"/>
                  <a:pt x="450" y="933"/>
                  <a:pt x="447" y="932"/>
                </a:cubicBezTo>
                <a:cubicBezTo>
                  <a:pt x="446" y="930"/>
                  <a:pt x="446" y="930"/>
                  <a:pt x="446" y="930"/>
                </a:cubicBezTo>
                <a:cubicBezTo>
                  <a:pt x="443" y="928"/>
                  <a:pt x="439" y="926"/>
                  <a:pt x="435" y="924"/>
                </a:cubicBezTo>
                <a:cubicBezTo>
                  <a:pt x="430" y="921"/>
                  <a:pt x="426" y="918"/>
                  <a:pt x="421" y="915"/>
                </a:cubicBezTo>
                <a:cubicBezTo>
                  <a:pt x="412" y="910"/>
                  <a:pt x="405" y="904"/>
                  <a:pt x="402" y="901"/>
                </a:cubicBezTo>
                <a:cubicBezTo>
                  <a:pt x="387" y="892"/>
                  <a:pt x="368" y="879"/>
                  <a:pt x="351" y="863"/>
                </a:cubicBezTo>
                <a:cubicBezTo>
                  <a:pt x="333" y="848"/>
                  <a:pt x="316" y="829"/>
                  <a:pt x="303" y="812"/>
                </a:cubicBezTo>
                <a:cubicBezTo>
                  <a:pt x="299" y="807"/>
                  <a:pt x="292" y="797"/>
                  <a:pt x="287" y="788"/>
                </a:cubicBezTo>
                <a:cubicBezTo>
                  <a:pt x="285" y="785"/>
                  <a:pt x="284" y="782"/>
                  <a:pt x="283" y="778"/>
                </a:cubicBezTo>
                <a:cubicBezTo>
                  <a:pt x="280" y="774"/>
                  <a:pt x="277" y="770"/>
                  <a:pt x="275" y="765"/>
                </a:cubicBezTo>
                <a:cubicBezTo>
                  <a:pt x="272" y="761"/>
                  <a:pt x="270" y="756"/>
                  <a:pt x="269" y="752"/>
                </a:cubicBezTo>
                <a:cubicBezTo>
                  <a:pt x="269" y="752"/>
                  <a:pt x="269" y="752"/>
                  <a:pt x="269" y="753"/>
                </a:cubicBezTo>
                <a:cubicBezTo>
                  <a:pt x="265" y="743"/>
                  <a:pt x="263" y="734"/>
                  <a:pt x="259" y="725"/>
                </a:cubicBezTo>
                <a:cubicBezTo>
                  <a:pt x="257" y="720"/>
                  <a:pt x="256" y="714"/>
                  <a:pt x="255" y="711"/>
                </a:cubicBezTo>
                <a:cubicBezTo>
                  <a:pt x="255" y="707"/>
                  <a:pt x="255" y="705"/>
                  <a:pt x="256" y="707"/>
                </a:cubicBezTo>
                <a:cubicBezTo>
                  <a:pt x="254" y="706"/>
                  <a:pt x="253" y="700"/>
                  <a:pt x="253" y="695"/>
                </a:cubicBezTo>
                <a:cubicBezTo>
                  <a:pt x="252" y="689"/>
                  <a:pt x="251" y="683"/>
                  <a:pt x="251" y="683"/>
                </a:cubicBezTo>
                <a:cubicBezTo>
                  <a:pt x="251" y="683"/>
                  <a:pt x="251" y="681"/>
                  <a:pt x="250" y="677"/>
                </a:cubicBezTo>
                <a:cubicBezTo>
                  <a:pt x="250" y="672"/>
                  <a:pt x="249" y="666"/>
                  <a:pt x="248" y="658"/>
                </a:cubicBezTo>
                <a:cubicBezTo>
                  <a:pt x="247" y="642"/>
                  <a:pt x="246" y="618"/>
                  <a:pt x="246" y="589"/>
                </a:cubicBezTo>
                <a:cubicBezTo>
                  <a:pt x="247" y="561"/>
                  <a:pt x="250" y="526"/>
                  <a:pt x="253" y="488"/>
                </a:cubicBezTo>
                <a:cubicBezTo>
                  <a:pt x="256" y="451"/>
                  <a:pt x="260" y="409"/>
                  <a:pt x="260" y="366"/>
                </a:cubicBezTo>
                <a:cubicBezTo>
                  <a:pt x="260" y="322"/>
                  <a:pt x="255" y="277"/>
                  <a:pt x="242" y="234"/>
                </a:cubicBezTo>
                <a:cubicBezTo>
                  <a:pt x="235" y="213"/>
                  <a:pt x="227" y="192"/>
                  <a:pt x="217" y="173"/>
                </a:cubicBezTo>
                <a:cubicBezTo>
                  <a:pt x="206" y="154"/>
                  <a:pt x="195" y="137"/>
                  <a:pt x="182" y="121"/>
                </a:cubicBezTo>
                <a:cubicBezTo>
                  <a:pt x="157" y="89"/>
                  <a:pt x="128" y="65"/>
                  <a:pt x="102" y="47"/>
                </a:cubicBezTo>
                <a:cubicBezTo>
                  <a:pt x="76" y="29"/>
                  <a:pt x="52" y="17"/>
                  <a:pt x="35" y="10"/>
                </a:cubicBezTo>
                <a:cubicBezTo>
                  <a:pt x="32" y="10"/>
                  <a:pt x="28" y="8"/>
                  <a:pt x="25" y="7"/>
                </a:cubicBezTo>
                <a:cubicBezTo>
                  <a:pt x="21" y="6"/>
                  <a:pt x="19" y="6"/>
                  <a:pt x="21" y="7"/>
                </a:cubicBezTo>
                <a:cubicBezTo>
                  <a:pt x="11" y="4"/>
                  <a:pt x="7" y="0"/>
                  <a:pt x="5" y="0"/>
                </a:cubicBezTo>
                <a:cubicBezTo>
                  <a:pt x="18" y="6"/>
                  <a:pt x="0" y="1"/>
                  <a:pt x="12" y="7"/>
                </a:cubicBezTo>
                <a:cubicBezTo>
                  <a:pt x="4" y="4"/>
                  <a:pt x="4" y="4"/>
                  <a:pt x="4" y="4"/>
                </a:cubicBezTo>
                <a:cubicBezTo>
                  <a:pt x="2" y="4"/>
                  <a:pt x="16" y="8"/>
                  <a:pt x="13" y="9"/>
                </a:cubicBezTo>
                <a:cubicBezTo>
                  <a:pt x="16" y="8"/>
                  <a:pt x="16" y="8"/>
                  <a:pt x="16" y="8"/>
                </a:cubicBezTo>
                <a:cubicBezTo>
                  <a:pt x="23" y="11"/>
                  <a:pt x="27" y="13"/>
                  <a:pt x="29" y="15"/>
                </a:cubicBezTo>
                <a:cubicBezTo>
                  <a:pt x="35" y="17"/>
                  <a:pt x="40" y="16"/>
                  <a:pt x="55" y="25"/>
                </a:cubicBezTo>
                <a:cubicBezTo>
                  <a:pt x="50" y="23"/>
                  <a:pt x="50" y="23"/>
                  <a:pt x="50" y="23"/>
                </a:cubicBezTo>
                <a:cubicBezTo>
                  <a:pt x="62" y="30"/>
                  <a:pt x="57" y="28"/>
                  <a:pt x="59" y="30"/>
                </a:cubicBezTo>
                <a:cubicBezTo>
                  <a:pt x="57" y="28"/>
                  <a:pt x="57" y="28"/>
                  <a:pt x="57" y="28"/>
                </a:cubicBezTo>
                <a:cubicBezTo>
                  <a:pt x="60" y="30"/>
                  <a:pt x="63" y="33"/>
                  <a:pt x="66" y="35"/>
                </a:cubicBezTo>
                <a:cubicBezTo>
                  <a:pt x="64" y="34"/>
                  <a:pt x="62" y="32"/>
                  <a:pt x="60" y="31"/>
                </a:cubicBezTo>
                <a:cubicBezTo>
                  <a:pt x="58" y="30"/>
                  <a:pt x="56" y="29"/>
                  <a:pt x="54" y="28"/>
                </a:cubicBezTo>
                <a:cubicBezTo>
                  <a:pt x="51" y="27"/>
                  <a:pt x="49" y="26"/>
                  <a:pt x="52" y="28"/>
                </a:cubicBezTo>
                <a:cubicBezTo>
                  <a:pt x="66" y="36"/>
                  <a:pt x="49" y="26"/>
                  <a:pt x="60" y="31"/>
                </a:cubicBezTo>
                <a:cubicBezTo>
                  <a:pt x="66" y="35"/>
                  <a:pt x="64" y="35"/>
                  <a:pt x="63" y="35"/>
                </a:cubicBezTo>
                <a:cubicBezTo>
                  <a:pt x="75" y="42"/>
                  <a:pt x="75" y="42"/>
                  <a:pt x="75" y="42"/>
                </a:cubicBezTo>
                <a:cubicBezTo>
                  <a:pt x="74" y="43"/>
                  <a:pt x="67" y="37"/>
                  <a:pt x="71" y="41"/>
                </a:cubicBezTo>
                <a:cubicBezTo>
                  <a:pt x="76" y="44"/>
                  <a:pt x="81" y="47"/>
                  <a:pt x="86" y="49"/>
                </a:cubicBezTo>
                <a:cubicBezTo>
                  <a:pt x="87" y="51"/>
                  <a:pt x="91" y="54"/>
                  <a:pt x="95" y="56"/>
                </a:cubicBezTo>
                <a:cubicBezTo>
                  <a:pt x="99" y="59"/>
                  <a:pt x="104" y="63"/>
                  <a:pt x="106" y="66"/>
                </a:cubicBezTo>
                <a:cubicBezTo>
                  <a:pt x="96" y="59"/>
                  <a:pt x="107" y="67"/>
                  <a:pt x="105" y="66"/>
                </a:cubicBezTo>
                <a:cubicBezTo>
                  <a:pt x="109" y="69"/>
                  <a:pt x="112" y="73"/>
                  <a:pt x="116" y="76"/>
                </a:cubicBezTo>
                <a:cubicBezTo>
                  <a:pt x="120" y="79"/>
                  <a:pt x="124" y="82"/>
                  <a:pt x="127" y="85"/>
                </a:cubicBezTo>
                <a:cubicBezTo>
                  <a:pt x="129" y="87"/>
                  <a:pt x="121" y="81"/>
                  <a:pt x="124" y="84"/>
                </a:cubicBezTo>
                <a:cubicBezTo>
                  <a:pt x="128" y="88"/>
                  <a:pt x="131" y="89"/>
                  <a:pt x="134" y="92"/>
                </a:cubicBezTo>
                <a:cubicBezTo>
                  <a:pt x="134" y="93"/>
                  <a:pt x="138" y="96"/>
                  <a:pt x="142" y="100"/>
                </a:cubicBezTo>
                <a:cubicBezTo>
                  <a:pt x="145" y="104"/>
                  <a:pt x="148" y="107"/>
                  <a:pt x="147" y="108"/>
                </a:cubicBezTo>
                <a:cubicBezTo>
                  <a:pt x="154" y="115"/>
                  <a:pt x="155" y="117"/>
                  <a:pt x="157" y="118"/>
                </a:cubicBezTo>
                <a:cubicBezTo>
                  <a:pt x="159" y="119"/>
                  <a:pt x="160" y="120"/>
                  <a:pt x="166" y="127"/>
                </a:cubicBezTo>
                <a:cubicBezTo>
                  <a:pt x="167" y="130"/>
                  <a:pt x="156" y="116"/>
                  <a:pt x="161" y="123"/>
                </a:cubicBezTo>
                <a:cubicBezTo>
                  <a:pt x="165" y="128"/>
                  <a:pt x="169" y="133"/>
                  <a:pt x="173" y="138"/>
                </a:cubicBezTo>
                <a:cubicBezTo>
                  <a:pt x="172" y="137"/>
                  <a:pt x="170" y="136"/>
                  <a:pt x="165" y="130"/>
                </a:cubicBezTo>
                <a:cubicBezTo>
                  <a:pt x="181" y="151"/>
                  <a:pt x="190" y="169"/>
                  <a:pt x="198" y="186"/>
                </a:cubicBezTo>
                <a:cubicBezTo>
                  <a:pt x="200" y="191"/>
                  <a:pt x="202" y="195"/>
                  <a:pt x="204" y="200"/>
                </a:cubicBezTo>
                <a:cubicBezTo>
                  <a:pt x="205" y="204"/>
                  <a:pt x="207" y="209"/>
                  <a:pt x="209" y="213"/>
                </a:cubicBezTo>
                <a:cubicBezTo>
                  <a:pt x="211" y="218"/>
                  <a:pt x="212" y="223"/>
                  <a:pt x="214" y="228"/>
                </a:cubicBezTo>
                <a:cubicBezTo>
                  <a:pt x="216" y="233"/>
                  <a:pt x="218" y="238"/>
                  <a:pt x="219" y="244"/>
                </a:cubicBezTo>
                <a:cubicBezTo>
                  <a:pt x="220" y="250"/>
                  <a:pt x="218" y="239"/>
                  <a:pt x="215" y="235"/>
                </a:cubicBezTo>
                <a:cubicBezTo>
                  <a:pt x="221" y="251"/>
                  <a:pt x="223" y="263"/>
                  <a:pt x="225" y="274"/>
                </a:cubicBezTo>
                <a:cubicBezTo>
                  <a:pt x="226" y="285"/>
                  <a:pt x="227" y="296"/>
                  <a:pt x="228" y="310"/>
                </a:cubicBezTo>
                <a:cubicBezTo>
                  <a:pt x="229" y="311"/>
                  <a:pt x="229" y="311"/>
                  <a:pt x="229" y="311"/>
                </a:cubicBezTo>
                <a:cubicBezTo>
                  <a:pt x="230" y="331"/>
                  <a:pt x="231" y="353"/>
                  <a:pt x="230" y="376"/>
                </a:cubicBezTo>
                <a:cubicBezTo>
                  <a:pt x="230" y="399"/>
                  <a:pt x="229" y="423"/>
                  <a:pt x="226" y="446"/>
                </a:cubicBezTo>
                <a:cubicBezTo>
                  <a:pt x="227" y="440"/>
                  <a:pt x="227" y="440"/>
                  <a:pt x="227" y="440"/>
                </a:cubicBezTo>
                <a:cubicBezTo>
                  <a:pt x="228" y="447"/>
                  <a:pt x="227" y="457"/>
                  <a:pt x="227" y="465"/>
                </a:cubicBezTo>
                <a:cubicBezTo>
                  <a:pt x="226" y="466"/>
                  <a:pt x="226" y="459"/>
                  <a:pt x="225" y="473"/>
                </a:cubicBezTo>
                <a:cubicBezTo>
                  <a:pt x="225" y="470"/>
                  <a:pt x="226" y="464"/>
                  <a:pt x="226" y="466"/>
                </a:cubicBezTo>
                <a:cubicBezTo>
                  <a:pt x="224" y="486"/>
                  <a:pt x="220" y="517"/>
                  <a:pt x="218" y="551"/>
                </a:cubicBezTo>
                <a:cubicBezTo>
                  <a:pt x="216" y="586"/>
                  <a:pt x="215" y="624"/>
                  <a:pt x="218" y="658"/>
                </a:cubicBezTo>
                <a:cubicBezTo>
                  <a:pt x="220" y="681"/>
                  <a:pt x="224" y="704"/>
                  <a:pt x="230" y="727"/>
                </a:cubicBezTo>
                <a:cubicBezTo>
                  <a:pt x="237" y="750"/>
                  <a:pt x="246" y="773"/>
                  <a:pt x="258" y="794"/>
                </a:cubicBezTo>
                <a:cubicBezTo>
                  <a:pt x="281" y="837"/>
                  <a:pt x="314" y="873"/>
                  <a:pt x="350" y="901"/>
                </a:cubicBezTo>
                <a:cubicBezTo>
                  <a:pt x="339" y="892"/>
                  <a:pt x="345" y="894"/>
                  <a:pt x="353" y="901"/>
                </a:cubicBezTo>
                <a:cubicBezTo>
                  <a:pt x="358" y="906"/>
                  <a:pt x="363" y="910"/>
                  <a:pt x="368" y="914"/>
                </a:cubicBezTo>
                <a:cubicBezTo>
                  <a:pt x="373" y="918"/>
                  <a:pt x="378" y="921"/>
                  <a:pt x="383" y="925"/>
                </a:cubicBezTo>
                <a:cubicBezTo>
                  <a:pt x="393" y="931"/>
                  <a:pt x="404" y="938"/>
                  <a:pt x="416" y="946"/>
                </a:cubicBezTo>
                <a:cubicBezTo>
                  <a:pt x="461" y="972"/>
                  <a:pt x="500" y="995"/>
                  <a:pt x="544" y="1013"/>
                </a:cubicBezTo>
                <a:cubicBezTo>
                  <a:pt x="544" y="1015"/>
                  <a:pt x="544" y="1015"/>
                  <a:pt x="544" y="1015"/>
                </a:cubicBezTo>
                <a:cubicBezTo>
                  <a:pt x="550" y="1018"/>
                  <a:pt x="552" y="1018"/>
                  <a:pt x="559" y="1022"/>
                </a:cubicBezTo>
                <a:cubicBezTo>
                  <a:pt x="559" y="1022"/>
                  <a:pt x="559" y="1022"/>
                  <a:pt x="559" y="1022"/>
                </a:cubicBezTo>
                <a:cubicBezTo>
                  <a:pt x="574" y="1030"/>
                  <a:pt x="593" y="1039"/>
                  <a:pt x="602" y="1044"/>
                </a:cubicBezTo>
                <a:cubicBezTo>
                  <a:pt x="603" y="1043"/>
                  <a:pt x="603" y="1043"/>
                  <a:pt x="603" y="1043"/>
                </a:cubicBezTo>
                <a:cubicBezTo>
                  <a:pt x="612" y="1048"/>
                  <a:pt x="607" y="1046"/>
                  <a:pt x="617" y="1051"/>
                </a:cubicBezTo>
                <a:cubicBezTo>
                  <a:pt x="617" y="1051"/>
                  <a:pt x="617" y="1051"/>
                  <a:pt x="617" y="1051"/>
                </a:cubicBezTo>
                <a:cubicBezTo>
                  <a:pt x="620" y="1053"/>
                  <a:pt x="624" y="1054"/>
                  <a:pt x="628" y="1056"/>
                </a:cubicBezTo>
                <a:cubicBezTo>
                  <a:pt x="627" y="1057"/>
                  <a:pt x="633" y="1060"/>
                  <a:pt x="641" y="1064"/>
                </a:cubicBezTo>
                <a:cubicBezTo>
                  <a:pt x="648" y="1069"/>
                  <a:pt x="656" y="1073"/>
                  <a:pt x="660" y="1076"/>
                </a:cubicBezTo>
                <a:cubicBezTo>
                  <a:pt x="671" y="1082"/>
                  <a:pt x="693" y="1095"/>
                  <a:pt x="708" y="1107"/>
                </a:cubicBezTo>
                <a:cubicBezTo>
                  <a:pt x="710" y="1109"/>
                  <a:pt x="715" y="1113"/>
                  <a:pt x="722" y="1119"/>
                </a:cubicBezTo>
                <a:cubicBezTo>
                  <a:pt x="725" y="1121"/>
                  <a:pt x="728" y="1124"/>
                  <a:pt x="732" y="1127"/>
                </a:cubicBezTo>
                <a:cubicBezTo>
                  <a:pt x="735" y="1130"/>
                  <a:pt x="739" y="1133"/>
                  <a:pt x="741" y="1136"/>
                </a:cubicBezTo>
                <a:cubicBezTo>
                  <a:pt x="744" y="1138"/>
                  <a:pt x="747" y="1141"/>
                  <a:pt x="750" y="1144"/>
                </a:cubicBezTo>
                <a:cubicBezTo>
                  <a:pt x="752" y="1145"/>
                  <a:pt x="753" y="1147"/>
                  <a:pt x="755" y="1148"/>
                </a:cubicBezTo>
                <a:cubicBezTo>
                  <a:pt x="756" y="1150"/>
                  <a:pt x="758" y="1151"/>
                  <a:pt x="759" y="1153"/>
                </a:cubicBezTo>
                <a:cubicBezTo>
                  <a:pt x="762" y="1156"/>
                  <a:pt x="766" y="1159"/>
                  <a:pt x="769" y="1162"/>
                </a:cubicBezTo>
                <a:cubicBezTo>
                  <a:pt x="772" y="1166"/>
                  <a:pt x="775" y="1170"/>
                  <a:pt x="778" y="1173"/>
                </a:cubicBezTo>
                <a:cubicBezTo>
                  <a:pt x="791" y="1188"/>
                  <a:pt x="803" y="1204"/>
                  <a:pt x="813" y="1220"/>
                </a:cubicBezTo>
                <a:cubicBezTo>
                  <a:pt x="814" y="1219"/>
                  <a:pt x="814" y="1219"/>
                  <a:pt x="814" y="1219"/>
                </a:cubicBezTo>
                <a:cubicBezTo>
                  <a:pt x="816" y="1222"/>
                  <a:pt x="818" y="1225"/>
                  <a:pt x="820" y="1227"/>
                </a:cubicBezTo>
                <a:cubicBezTo>
                  <a:pt x="819" y="1228"/>
                  <a:pt x="820" y="1229"/>
                  <a:pt x="819" y="1228"/>
                </a:cubicBezTo>
                <a:cubicBezTo>
                  <a:pt x="820" y="1231"/>
                  <a:pt x="823" y="1236"/>
                  <a:pt x="827" y="1241"/>
                </a:cubicBezTo>
                <a:cubicBezTo>
                  <a:pt x="830" y="1246"/>
                  <a:pt x="833" y="1251"/>
                  <a:pt x="835" y="1255"/>
                </a:cubicBezTo>
                <a:cubicBezTo>
                  <a:pt x="833" y="1250"/>
                  <a:pt x="831" y="1249"/>
                  <a:pt x="828" y="1244"/>
                </a:cubicBezTo>
                <a:cubicBezTo>
                  <a:pt x="825" y="1236"/>
                  <a:pt x="830" y="1242"/>
                  <a:pt x="835" y="1252"/>
                </a:cubicBezTo>
                <a:cubicBezTo>
                  <a:pt x="835" y="1252"/>
                  <a:pt x="835" y="1252"/>
                  <a:pt x="835" y="1252"/>
                </a:cubicBezTo>
                <a:cubicBezTo>
                  <a:pt x="839" y="1259"/>
                  <a:pt x="839" y="1259"/>
                  <a:pt x="839" y="1259"/>
                </a:cubicBezTo>
                <a:cubicBezTo>
                  <a:pt x="839" y="1260"/>
                  <a:pt x="842" y="1266"/>
                  <a:pt x="841" y="1267"/>
                </a:cubicBezTo>
                <a:cubicBezTo>
                  <a:pt x="857" y="1297"/>
                  <a:pt x="869" y="1317"/>
                  <a:pt x="884" y="1348"/>
                </a:cubicBezTo>
                <a:cubicBezTo>
                  <a:pt x="882" y="1346"/>
                  <a:pt x="896" y="1371"/>
                  <a:pt x="891" y="1366"/>
                </a:cubicBezTo>
                <a:cubicBezTo>
                  <a:pt x="901" y="1384"/>
                  <a:pt x="891" y="1362"/>
                  <a:pt x="897" y="1370"/>
                </a:cubicBezTo>
                <a:cubicBezTo>
                  <a:pt x="899" y="1375"/>
                  <a:pt x="903" y="1380"/>
                  <a:pt x="902" y="1382"/>
                </a:cubicBezTo>
                <a:cubicBezTo>
                  <a:pt x="901" y="1379"/>
                  <a:pt x="904" y="1386"/>
                  <a:pt x="901" y="1382"/>
                </a:cubicBezTo>
                <a:cubicBezTo>
                  <a:pt x="903" y="1386"/>
                  <a:pt x="906" y="1391"/>
                  <a:pt x="908" y="1395"/>
                </a:cubicBezTo>
                <a:cubicBezTo>
                  <a:pt x="908" y="1396"/>
                  <a:pt x="907" y="1393"/>
                  <a:pt x="906" y="1392"/>
                </a:cubicBezTo>
                <a:cubicBezTo>
                  <a:pt x="920" y="1417"/>
                  <a:pt x="929" y="1438"/>
                  <a:pt x="944" y="1460"/>
                </a:cubicBezTo>
                <a:cubicBezTo>
                  <a:pt x="945" y="1460"/>
                  <a:pt x="944" y="1458"/>
                  <a:pt x="943" y="1456"/>
                </a:cubicBezTo>
                <a:cubicBezTo>
                  <a:pt x="941" y="1454"/>
                  <a:pt x="940" y="1451"/>
                  <a:pt x="941" y="1452"/>
                </a:cubicBezTo>
                <a:cubicBezTo>
                  <a:pt x="948" y="1463"/>
                  <a:pt x="952" y="1468"/>
                  <a:pt x="954" y="1473"/>
                </a:cubicBezTo>
                <a:cubicBezTo>
                  <a:pt x="957" y="1478"/>
                  <a:pt x="960" y="1482"/>
                  <a:pt x="968" y="1492"/>
                </a:cubicBezTo>
                <a:cubicBezTo>
                  <a:pt x="964" y="1489"/>
                  <a:pt x="964" y="1489"/>
                  <a:pt x="964" y="1489"/>
                </a:cubicBezTo>
                <a:cubicBezTo>
                  <a:pt x="967" y="1492"/>
                  <a:pt x="969" y="1494"/>
                  <a:pt x="971" y="1496"/>
                </a:cubicBezTo>
                <a:cubicBezTo>
                  <a:pt x="973" y="1499"/>
                  <a:pt x="976" y="1502"/>
                  <a:pt x="980" y="1508"/>
                </a:cubicBezTo>
                <a:cubicBezTo>
                  <a:pt x="980" y="1510"/>
                  <a:pt x="972" y="1500"/>
                  <a:pt x="968" y="1495"/>
                </a:cubicBezTo>
                <a:cubicBezTo>
                  <a:pt x="969" y="1497"/>
                  <a:pt x="971" y="1499"/>
                  <a:pt x="973" y="1502"/>
                </a:cubicBezTo>
                <a:cubicBezTo>
                  <a:pt x="975" y="1504"/>
                  <a:pt x="977" y="1507"/>
                  <a:pt x="979" y="1509"/>
                </a:cubicBezTo>
                <a:cubicBezTo>
                  <a:pt x="983" y="1514"/>
                  <a:pt x="986" y="1517"/>
                  <a:pt x="984" y="1514"/>
                </a:cubicBezTo>
                <a:cubicBezTo>
                  <a:pt x="992" y="1522"/>
                  <a:pt x="994" y="1525"/>
                  <a:pt x="998" y="1530"/>
                </a:cubicBezTo>
                <a:cubicBezTo>
                  <a:pt x="998" y="1530"/>
                  <a:pt x="991" y="1522"/>
                  <a:pt x="996" y="1526"/>
                </a:cubicBezTo>
                <a:cubicBezTo>
                  <a:pt x="1001" y="1532"/>
                  <a:pt x="1007" y="1539"/>
                  <a:pt x="1014" y="1546"/>
                </a:cubicBezTo>
                <a:cubicBezTo>
                  <a:pt x="1018" y="1549"/>
                  <a:pt x="1021" y="1553"/>
                  <a:pt x="1025" y="1556"/>
                </a:cubicBezTo>
                <a:cubicBezTo>
                  <a:pt x="1029" y="1559"/>
                  <a:pt x="1032" y="1562"/>
                  <a:pt x="1036" y="1565"/>
                </a:cubicBezTo>
                <a:cubicBezTo>
                  <a:pt x="1036" y="1565"/>
                  <a:pt x="1036" y="1567"/>
                  <a:pt x="1035" y="1566"/>
                </a:cubicBezTo>
                <a:cubicBezTo>
                  <a:pt x="1041" y="1570"/>
                  <a:pt x="1043" y="1572"/>
                  <a:pt x="1046" y="1575"/>
                </a:cubicBezTo>
                <a:cubicBezTo>
                  <a:pt x="1049" y="1578"/>
                  <a:pt x="1052" y="1581"/>
                  <a:pt x="1060" y="158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7119938" y="3878299"/>
            <a:ext cx="3529012" cy="1129461"/>
            <a:chOff x="7163251" y="4322402"/>
            <a:chExt cx="4787316" cy="1129461"/>
          </a:xfrm>
        </p:grpSpPr>
        <p:grpSp>
          <p:nvGrpSpPr>
            <p:cNvPr id="29" name="Group 28"/>
            <p:cNvGrpSpPr/>
            <p:nvPr/>
          </p:nvGrpSpPr>
          <p:grpSpPr>
            <a:xfrm>
              <a:off x="7266164" y="4753865"/>
              <a:ext cx="4684403" cy="697998"/>
              <a:chOff x="7266164" y="4753865"/>
              <a:chExt cx="4684403" cy="697998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266164" y="4753865"/>
                <a:ext cx="4684403" cy="288000"/>
                <a:chOff x="7600207" y="2971316"/>
                <a:chExt cx="3600000" cy="2880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600207" y="2971316"/>
                  <a:ext cx="2728632" cy="28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Lato" panose="020F0502020204030203" pitchFamily="34" charset="0"/>
                    </a:rPr>
                    <a:t>Love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7266164" y="5163863"/>
                <a:ext cx="4684403" cy="288000"/>
                <a:chOff x="7600207" y="2971316"/>
                <a:chExt cx="3600000" cy="288000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600208" y="2971316"/>
                  <a:ext cx="3028208" cy="28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cs typeface="Lato" panose="020F0502020204030203" pitchFamily="34" charset="0"/>
                    </a:rPr>
                    <a:t>Design</a:t>
                  </a:r>
                </a:p>
              </p:txBody>
            </p:sp>
          </p:grpSp>
        </p:grpSp>
        <p:sp>
          <p:nvSpPr>
            <p:cNvPr id="16" name="TextBox 15"/>
            <p:cNvSpPr txBox="1"/>
            <p:nvPr/>
          </p:nvSpPr>
          <p:spPr>
            <a:xfrm>
              <a:off x="7163251" y="4322402"/>
              <a:ext cx="2341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Inria Serif" pitchFamily="2" charset="0"/>
                  <a:ea typeface="Source Sans Pro" panose="020B0503030403020204" pitchFamily="34" charset="0"/>
                  <a:cs typeface="Lato" panose="020F0502020204030203" pitchFamily="34" charset="0"/>
                </a:rPr>
                <a:t>DESIGN PROGRESS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3"/>
          <p:cNvSpPr/>
          <p:nvPr/>
        </p:nvSpPr>
        <p:spPr bwMode="auto">
          <a:xfrm flipH="1" flipV="1">
            <a:off x="0" y="4284814"/>
            <a:ext cx="3467100" cy="2573186"/>
          </a:xfrm>
          <a:custGeom>
            <a:avLst/>
            <a:gdLst>
              <a:gd name="T0" fmla="*/ 394 w 1498"/>
              <a:gd name="T1" fmla="*/ 557 h 1111"/>
              <a:gd name="T2" fmla="*/ 1174 w 1498"/>
              <a:gd name="T3" fmla="*/ 1049 h 1111"/>
              <a:gd name="T4" fmla="*/ 1498 w 1498"/>
              <a:gd name="T5" fmla="*/ 1038 h 1111"/>
              <a:gd name="T6" fmla="*/ 1498 w 1498"/>
              <a:gd name="T7" fmla="*/ 0 h 1111"/>
              <a:gd name="T8" fmla="*/ 124 w 1498"/>
              <a:gd name="T9" fmla="*/ 0 h 1111"/>
              <a:gd name="T10" fmla="*/ 394 w 1498"/>
              <a:gd name="T11" fmla="*/ 557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8" h="1111">
                <a:moveTo>
                  <a:pt x="394" y="557"/>
                </a:moveTo>
                <a:cubicBezTo>
                  <a:pt x="838" y="617"/>
                  <a:pt x="982" y="905"/>
                  <a:pt x="1174" y="1049"/>
                </a:cubicBezTo>
                <a:cubicBezTo>
                  <a:pt x="1257" y="1111"/>
                  <a:pt x="1382" y="1086"/>
                  <a:pt x="1498" y="1038"/>
                </a:cubicBezTo>
                <a:cubicBezTo>
                  <a:pt x="1498" y="0"/>
                  <a:pt x="1498" y="0"/>
                  <a:pt x="1498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96" y="93"/>
                  <a:pt x="0" y="504"/>
                  <a:pt x="394" y="55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" y="2292628"/>
            <a:ext cx="734546" cy="116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/>
                </a:solidFill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ISO 200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/>
                </a:solidFill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1/60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6"/>
                </a:solidFill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F 2.5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39058" y="3859210"/>
            <a:ext cx="2054583" cy="851207"/>
            <a:chOff x="5205054" y="4095185"/>
            <a:chExt cx="2054583" cy="851207"/>
          </a:xfrm>
        </p:grpSpPr>
        <p:sp>
          <p:nvSpPr>
            <p:cNvPr id="9" name="Rectangle 8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59008" y="4720200"/>
            <a:ext cx="2054583" cy="851207"/>
            <a:chOff x="5205054" y="4095185"/>
            <a:chExt cx="2054583" cy="851207"/>
          </a:xfrm>
        </p:grpSpPr>
        <p:sp>
          <p:nvSpPr>
            <p:cNvPr id="12" name="Rectangle 11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378040" y="3901942"/>
            <a:ext cx="3845140" cy="3333884"/>
            <a:chOff x="36513" y="9607550"/>
            <a:chExt cx="3987800" cy="3457576"/>
          </a:xfrm>
          <a:solidFill>
            <a:schemeClr val="accent3"/>
          </a:solidFill>
        </p:grpSpPr>
        <p:sp>
          <p:nvSpPr>
            <p:cNvPr id="15" name="Freeform 14"/>
            <p:cNvSpPr/>
            <p:nvPr/>
          </p:nvSpPr>
          <p:spPr bwMode="auto">
            <a:xfrm>
              <a:off x="657225" y="12482513"/>
              <a:ext cx="644525" cy="582613"/>
            </a:xfrm>
            <a:custGeom>
              <a:avLst/>
              <a:gdLst>
                <a:gd name="T0" fmla="*/ 67 w 172"/>
                <a:gd name="T1" fmla="*/ 137 h 155"/>
                <a:gd name="T2" fmla="*/ 65 w 172"/>
                <a:gd name="T3" fmla="*/ 133 h 155"/>
                <a:gd name="T4" fmla="*/ 73 w 172"/>
                <a:gd name="T5" fmla="*/ 130 h 155"/>
                <a:gd name="T6" fmla="*/ 72 w 172"/>
                <a:gd name="T7" fmla="*/ 128 h 155"/>
                <a:gd name="T8" fmla="*/ 80 w 172"/>
                <a:gd name="T9" fmla="*/ 127 h 155"/>
                <a:gd name="T10" fmla="*/ 90 w 172"/>
                <a:gd name="T11" fmla="*/ 119 h 155"/>
                <a:gd name="T12" fmla="*/ 89 w 172"/>
                <a:gd name="T13" fmla="*/ 117 h 155"/>
                <a:gd name="T14" fmla="*/ 95 w 172"/>
                <a:gd name="T15" fmla="*/ 114 h 155"/>
                <a:gd name="T16" fmla="*/ 96 w 172"/>
                <a:gd name="T17" fmla="*/ 113 h 155"/>
                <a:gd name="T18" fmla="*/ 96 w 172"/>
                <a:gd name="T19" fmla="*/ 111 h 155"/>
                <a:gd name="T20" fmla="*/ 99 w 172"/>
                <a:gd name="T21" fmla="*/ 110 h 155"/>
                <a:gd name="T22" fmla="*/ 129 w 172"/>
                <a:gd name="T23" fmla="*/ 76 h 155"/>
                <a:gd name="T24" fmla="*/ 135 w 172"/>
                <a:gd name="T25" fmla="*/ 67 h 155"/>
                <a:gd name="T26" fmla="*/ 149 w 172"/>
                <a:gd name="T27" fmla="*/ 62 h 155"/>
                <a:gd name="T28" fmla="*/ 149 w 172"/>
                <a:gd name="T29" fmla="*/ 38 h 155"/>
                <a:gd name="T30" fmla="*/ 157 w 172"/>
                <a:gd name="T31" fmla="*/ 33 h 155"/>
                <a:gd name="T32" fmla="*/ 162 w 172"/>
                <a:gd name="T33" fmla="*/ 9 h 155"/>
                <a:gd name="T34" fmla="*/ 171 w 172"/>
                <a:gd name="T35" fmla="*/ 7 h 155"/>
                <a:gd name="T36" fmla="*/ 167 w 172"/>
                <a:gd name="T37" fmla="*/ 0 h 155"/>
                <a:gd name="T38" fmla="*/ 130 w 172"/>
                <a:gd name="T39" fmla="*/ 11 h 155"/>
                <a:gd name="T40" fmla="*/ 94 w 172"/>
                <a:gd name="T41" fmla="*/ 27 h 155"/>
                <a:gd name="T42" fmla="*/ 61 w 172"/>
                <a:gd name="T43" fmla="*/ 49 h 155"/>
                <a:gd name="T44" fmla="*/ 24 w 172"/>
                <a:gd name="T45" fmla="*/ 72 h 155"/>
                <a:gd name="T46" fmla="*/ 22 w 172"/>
                <a:gd name="T47" fmla="*/ 73 h 155"/>
                <a:gd name="T48" fmla="*/ 4 w 172"/>
                <a:gd name="T49" fmla="*/ 91 h 155"/>
                <a:gd name="T50" fmla="*/ 1 w 172"/>
                <a:gd name="T51" fmla="*/ 103 h 155"/>
                <a:gd name="T52" fmla="*/ 7 w 172"/>
                <a:gd name="T53" fmla="*/ 104 h 155"/>
                <a:gd name="T54" fmla="*/ 2 w 172"/>
                <a:gd name="T55" fmla="*/ 110 h 155"/>
                <a:gd name="T56" fmla="*/ 12 w 172"/>
                <a:gd name="T57" fmla="*/ 122 h 155"/>
                <a:gd name="T58" fmla="*/ 19 w 172"/>
                <a:gd name="T59" fmla="*/ 128 h 155"/>
                <a:gd name="T60" fmla="*/ 15 w 172"/>
                <a:gd name="T61" fmla="*/ 131 h 155"/>
                <a:gd name="T62" fmla="*/ 21 w 172"/>
                <a:gd name="T63" fmla="*/ 130 h 155"/>
                <a:gd name="T64" fmla="*/ 17 w 172"/>
                <a:gd name="T65" fmla="*/ 134 h 155"/>
                <a:gd name="T66" fmla="*/ 25 w 172"/>
                <a:gd name="T67" fmla="*/ 133 h 155"/>
                <a:gd name="T68" fmla="*/ 20 w 172"/>
                <a:gd name="T69" fmla="*/ 137 h 155"/>
                <a:gd name="T70" fmla="*/ 23 w 172"/>
                <a:gd name="T71" fmla="*/ 136 h 155"/>
                <a:gd name="T72" fmla="*/ 27 w 172"/>
                <a:gd name="T73" fmla="*/ 146 h 155"/>
                <a:gd name="T74" fmla="*/ 21 w 172"/>
                <a:gd name="T75" fmla="*/ 150 h 155"/>
                <a:gd name="T76" fmla="*/ 21 w 172"/>
                <a:gd name="T77" fmla="*/ 150 h 155"/>
                <a:gd name="T78" fmla="*/ 24 w 172"/>
                <a:gd name="T79" fmla="*/ 148 h 155"/>
                <a:gd name="T80" fmla="*/ 21 w 172"/>
                <a:gd name="T81" fmla="*/ 150 h 155"/>
                <a:gd name="T82" fmla="*/ 23 w 172"/>
                <a:gd name="T83" fmla="*/ 151 h 155"/>
                <a:gd name="T84" fmla="*/ 26 w 172"/>
                <a:gd name="T85" fmla="*/ 150 h 155"/>
                <a:gd name="T86" fmla="*/ 24 w 172"/>
                <a:gd name="T87" fmla="*/ 151 h 155"/>
                <a:gd name="T88" fmla="*/ 28 w 172"/>
                <a:gd name="T89" fmla="*/ 153 h 155"/>
                <a:gd name="T90" fmla="*/ 38 w 172"/>
                <a:gd name="T91" fmla="*/ 154 h 155"/>
                <a:gd name="T92" fmla="*/ 67 w 172"/>
                <a:gd name="T93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55">
                  <a:moveTo>
                    <a:pt x="67" y="137"/>
                  </a:moveTo>
                  <a:cubicBezTo>
                    <a:pt x="66" y="135"/>
                    <a:pt x="64" y="134"/>
                    <a:pt x="65" y="133"/>
                  </a:cubicBezTo>
                  <a:cubicBezTo>
                    <a:pt x="66" y="130"/>
                    <a:pt x="71" y="133"/>
                    <a:pt x="73" y="130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4" y="128"/>
                    <a:pt x="77" y="128"/>
                    <a:pt x="80" y="127"/>
                  </a:cubicBezTo>
                  <a:cubicBezTo>
                    <a:pt x="83" y="125"/>
                    <a:pt x="87" y="122"/>
                    <a:pt x="90" y="119"/>
                  </a:cubicBezTo>
                  <a:cubicBezTo>
                    <a:pt x="89" y="118"/>
                    <a:pt x="89" y="117"/>
                    <a:pt x="89" y="117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7" y="110"/>
                    <a:pt x="98" y="110"/>
                    <a:pt x="99" y="110"/>
                  </a:cubicBezTo>
                  <a:cubicBezTo>
                    <a:pt x="108" y="99"/>
                    <a:pt x="117" y="87"/>
                    <a:pt x="129" y="76"/>
                  </a:cubicBezTo>
                  <a:cubicBezTo>
                    <a:pt x="130" y="72"/>
                    <a:pt x="133" y="69"/>
                    <a:pt x="135" y="67"/>
                  </a:cubicBezTo>
                  <a:cubicBezTo>
                    <a:pt x="139" y="64"/>
                    <a:pt x="145" y="64"/>
                    <a:pt x="149" y="62"/>
                  </a:cubicBezTo>
                  <a:cubicBezTo>
                    <a:pt x="145" y="54"/>
                    <a:pt x="155" y="46"/>
                    <a:pt x="149" y="38"/>
                  </a:cubicBezTo>
                  <a:cubicBezTo>
                    <a:pt x="152" y="37"/>
                    <a:pt x="157" y="36"/>
                    <a:pt x="157" y="33"/>
                  </a:cubicBezTo>
                  <a:cubicBezTo>
                    <a:pt x="155" y="26"/>
                    <a:pt x="154" y="16"/>
                    <a:pt x="162" y="9"/>
                  </a:cubicBezTo>
                  <a:cubicBezTo>
                    <a:pt x="165" y="7"/>
                    <a:pt x="171" y="9"/>
                    <a:pt x="171" y="7"/>
                  </a:cubicBezTo>
                  <a:cubicBezTo>
                    <a:pt x="172" y="4"/>
                    <a:pt x="166" y="3"/>
                    <a:pt x="167" y="0"/>
                  </a:cubicBezTo>
                  <a:cubicBezTo>
                    <a:pt x="154" y="2"/>
                    <a:pt x="142" y="6"/>
                    <a:pt x="130" y="11"/>
                  </a:cubicBezTo>
                  <a:cubicBezTo>
                    <a:pt x="118" y="16"/>
                    <a:pt x="106" y="21"/>
                    <a:pt x="94" y="27"/>
                  </a:cubicBezTo>
                  <a:cubicBezTo>
                    <a:pt x="91" y="31"/>
                    <a:pt x="76" y="39"/>
                    <a:pt x="61" y="49"/>
                  </a:cubicBezTo>
                  <a:cubicBezTo>
                    <a:pt x="46" y="58"/>
                    <a:pt x="30" y="69"/>
                    <a:pt x="24" y="72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5" y="78"/>
                    <a:pt x="8" y="84"/>
                    <a:pt x="4" y="91"/>
                  </a:cubicBezTo>
                  <a:cubicBezTo>
                    <a:pt x="3" y="95"/>
                    <a:pt x="2" y="99"/>
                    <a:pt x="1" y="103"/>
                  </a:cubicBezTo>
                  <a:cubicBezTo>
                    <a:pt x="3" y="103"/>
                    <a:pt x="6" y="104"/>
                    <a:pt x="7" y="104"/>
                  </a:cubicBezTo>
                  <a:cubicBezTo>
                    <a:pt x="5" y="106"/>
                    <a:pt x="2" y="108"/>
                    <a:pt x="2" y="110"/>
                  </a:cubicBezTo>
                  <a:cubicBezTo>
                    <a:pt x="0" y="117"/>
                    <a:pt x="6" y="118"/>
                    <a:pt x="12" y="122"/>
                  </a:cubicBezTo>
                  <a:cubicBezTo>
                    <a:pt x="15" y="122"/>
                    <a:pt x="15" y="127"/>
                    <a:pt x="19" y="128"/>
                  </a:cubicBezTo>
                  <a:cubicBezTo>
                    <a:pt x="18" y="129"/>
                    <a:pt x="17" y="129"/>
                    <a:pt x="15" y="131"/>
                  </a:cubicBezTo>
                  <a:cubicBezTo>
                    <a:pt x="17" y="133"/>
                    <a:pt x="19" y="126"/>
                    <a:pt x="21" y="130"/>
                  </a:cubicBezTo>
                  <a:cubicBezTo>
                    <a:pt x="19" y="130"/>
                    <a:pt x="18" y="133"/>
                    <a:pt x="17" y="134"/>
                  </a:cubicBezTo>
                  <a:cubicBezTo>
                    <a:pt x="19" y="136"/>
                    <a:pt x="23" y="131"/>
                    <a:pt x="25" y="133"/>
                  </a:cubicBezTo>
                  <a:cubicBezTo>
                    <a:pt x="24" y="135"/>
                    <a:pt x="17" y="133"/>
                    <a:pt x="20" y="137"/>
                  </a:cubicBezTo>
                  <a:cubicBezTo>
                    <a:pt x="20" y="138"/>
                    <a:pt x="22" y="137"/>
                    <a:pt x="23" y="136"/>
                  </a:cubicBezTo>
                  <a:cubicBezTo>
                    <a:pt x="19" y="141"/>
                    <a:pt x="19" y="146"/>
                    <a:pt x="27" y="146"/>
                  </a:cubicBezTo>
                  <a:cubicBezTo>
                    <a:pt x="25" y="147"/>
                    <a:pt x="22" y="148"/>
                    <a:pt x="21" y="150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49"/>
                    <a:pt x="23" y="149"/>
                    <a:pt x="24" y="148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4" y="151"/>
                    <a:pt x="25" y="151"/>
                    <a:pt x="26" y="150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5" y="152"/>
                    <a:pt x="27" y="153"/>
                    <a:pt x="28" y="153"/>
                  </a:cubicBezTo>
                  <a:cubicBezTo>
                    <a:pt x="32" y="154"/>
                    <a:pt x="36" y="155"/>
                    <a:pt x="38" y="154"/>
                  </a:cubicBezTo>
                  <a:cubicBezTo>
                    <a:pt x="48" y="149"/>
                    <a:pt x="57" y="143"/>
                    <a:pt x="67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2068513" y="12498388"/>
              <a:ext cx="604838" cy="528638"/>
            </a:xfrm>
            <a:custGeom>
              <a:avLst/>
              <a:gdLst>
                <a:gd name="T0" fmla="*/ 60 w 161"/>
                <a:gd name="T1" fmla="*/ 129 h 141"/>
                <a:gd name="T2" fmla="*/ 59 w 161"/>
                <a:gd name="T3" fmla="*/ 125 h 141"/>
                <a:gd name="T4" fmla="*/ 67 w 161"/>
                <a:gd name="T5" fmla="*/ 124 h 141"/>
                <a:gd name="T6" fmla="*/ 66 w 161"/>
                <a:gd name="T7" fmla="*/ 121 h 141"/>
                <a:gd name="T8" fmla="*/ 74 w 161"/>
                <a:gd name="T9" fmla="*/ 122 h 141"/>
                <a:gd name="T10" fmla="*/ 85 w 161"/>
                <a:gd name="T11" fmla="*/ 114 h 141"/>
                <a:gd name="T12" fmla="*/ 84 w 161"/>
                <a:gd name="T13" fmla="*/ 112 h 141"/>
                <a:gd name="T14" fmla="*/ 91 w 161"/>
                <a:gd name="T15" fmla="*/ 110 h 141"/>
                <a:gd name="T16" fmla="*/ 92 w 161"/>
                <a:gd name="T17" fmla="*/ 109 h 141"/>
                <a:gd name="T18" fmla="*/ 91 w 161"/>
                <a:gd name="T19" fmla="*/ 107 h 141"/>
                <a:gd name="T20" fmla="*/ 94 w 161"/>
                <a:gd name="T21" fmla="*/ 106 h 141"/>
                <a:gd name="T22" fmla="*/ 124 w 161"/>
                <a:gd name="T23" fmla="*/ 75 h 141"/>
                <a:gd name="T24" fmla="*/ 131 w 161"/>
                <a:gd name="T25" fmla="*/ 66 h 141"/>
                <a:gd name="T26" fmla="*/ 144 w 161"/>
                <a:gd name="T27" fmla="*/ 62 h 141"/>
                <a:gd name="T28" fmla="*/ 143 w 161"/>
                <a:gd name="T29" fmla="*/ 38 h 141"/>
                <a:gd name="T30" fmla="*/ 149 w 161"/>
                <a:gd name="T31" fmla="*/ 33 h 141"/>
                <a:gd name="T32" fmla="*/ 152 w 161"/>
                <a:gd name="T33" fmla="*/ 9 h 141"/>
                <a:gd name="T34" fmla="*/ 161 w 161"/>
                <a:gd name="T35" fmla="*/ 7 h 141"/>
                <a:gd name="T36" fmla="*/ 156 w 161"/>
                <a:gd name="T37" fmla="*/ 0 h 141"/>
                <a:gd name="T38" fmla="*/ 93 w 161"/>
                <a:gd name="T39" fmla="*/ 24 h 141"/>
                <a:gd name="T40" fmla="*/ 63 w 161"/>
                <a:gd name="T41" fmla="*/ 42 h 141"/>
                <a:gd name="T42" fmla="*/ 27 w 161"/>
                <a:gd name="T43" fmla="*/ 58 h 141"/>
                <a:gd name="T44" fmla="*/ 26 w 161"/>
                <a:gd name="T45" fmla="*/ 59 h 141"/>
                <a:gd name="T46" fmla="*/ 8 w 161"/>
                <a:gd name="T47" fmla="*/ 72 h 141"/>
                <a:gd name="T48" fmla="*/ 4 w 161"/>
                <a:gd name="T49" fmla="*/ 83 h 141"/>
                <a:gd name="T50" fmla="*/ 9 w 161"/>
                <a:gd name="T51" fmla="*/ 85 h 141"/>
                <a:gd name="T52" fmla="*/ 3 w 161"/>
                <a:gd name="T53" fmla="*/ 90 h 141"/>
                <a:gd name="T54" fmla="*/ 10 w 161"/>
                <a:gd name="T55" fmla="*/ 103 h 141"/>
                <a:gd name="T56" fmla="*/ 16 w 161"/>
                <a:gd name="T57" fmla="*/ 111 h 141"/>
                <a:gd name="T58" fmla="*/ 12 w 161"/>
                <a:gd name="T59" fmla="*/ 112 h 141"/>
                <a:gd name="T60" fmla="*/ 17 w 161"/>
                <a:gd name="T61" fmla="*/ 113 h 141"/>
                <a:gd name="T62" fmla="*/ 13 w 161"/>
                <a:gd name="T63" fmla="*/ 116 h 141"/>
                <a:gd name="T64" fmla="*/ 20 w 161"/>
                <a:gd name="T65" fmla="*/ 117 h 141"/>
                <a:gd name="T66" fmla="*/ 15 w 161"/>
                <a:gd name="T67" fmla="*/ 120 h 141"/>
                <a:gd name="T68" fmla="*/ 18 w 161"/>
                <a:gd name="T69" fmla="*/ 119 h 141"/>
                <a:gd name="T70" fmla="*/ 20 w 161"/>
                <a:gd name="T71" fmla="*/ 130 h 141"/>
                <a:gd name="T72" fmla="*/ 14 w 161"/>
                <a:gd name="T73" fmla="*/ 132 h 141"/>
                <a:gd name="T74" fmla="*/ 14 w 161"/>
                <a:gd name="T75" fmla="*/ 132 h 141"/>
                <a:gd name="T76" fmla="*/ 17 w 161"/>
                <a:gd name="T77" fmla="*/ 131 h 141"/>
                <a:gd name="T78" fmla="*/ 14 w 161"/>
                <a:gd name="T79" fmla="*/ 133 h 141"/>
                <a:gd name="T80" fmla="*/ 16 w 161"/>
                <a:gd name="T81" fmla="*/ 134 h 141"/>
                <a:gd name="T82" fmla="*/ 18 w 161"/>
                <a:gd name="T83" fmla="*/ 134 h 141"/>
                <a:gd name="T84" fmla="*/ 16 w 161"/>
                <a:gd name="T85" fmla="*/ 135 h 141"/>
                <a:gd name="T86" fmla="*/ 20 w 161"/>
                <a:gd name="T87" fmla="*/ 137 h 141"/>
                <a:gd name="T88" fmla="*/ 29 w 161"/>
                <a:gd name="T89" fmla="*/ 140 h 141"/>
                <a:gd name="T90" fmla="*/ 60 w 161"/>
                <a:gd name="T91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1" h="141">
                  <a:moveTo>
                    <a:pt x="60" y="129"/>
                  </a:moveTo>
                  <a:cubicBezTo>
                    <a:pt x="59" y="127"/>
                    <a:pt x="58" y="126"/>
                    <a:pt x="59" y="125"/>
                  </a:cubicBezTo>
                  <a:cubicBezTo>
                    <a:pt x="61" y="122"/>
                    <a:pt x="65" y="126"/>
                    <a:pt x="67" y="124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8" y="121"/>
                    <a:pt x="71" y="121"/>
                    <a:pt x="74" y="122"/>
                  </a:cubicBezTo>
                  <a:cubicBezTo>
                    <a:pt x="78" y="119"/>
                    <a:pt x="81" y="117"/>
                    <a:pt x="85" y="114"/>
                  </a:cubicBezTo>
                  <a:cubicBezTo>
                    <a:pt x="84" y="114"/>
                    <a:pt x="84" y="113"/>
                    <a:pt x="84" y="112"/>
                  </a:cubicBezTo>
                  <a:cubicBezTo>
                    <a:pt x="86" y="111"/>
                    <a:pt x="88" y="111"/>
                    <a:pt x="91" y="110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8"/>
                    <a:pt x="91" y="108"/>
                    <a:pt x="91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04" y="96"/>
                    <a:pt x="113" y="86"/>
                    <a:pt x="124" y="75"/>
                  </a:cubicBezTo>
                  <a:cubicBezTo>
                    <a:pt x="126" y="72"/>
                    <a:pt x="128" y="68"/>
                    <a:pt x="131" y="66"/>
                  </a:cubicBezTo>
                  <a:cubicBezTo>
                    <a:pt x="134" y="64"/>
                    <a:pt x="140" y="63"/>
                    <a:pt x="144" y="62"/>
                  </a:cubicBezTo>
                  <a:cubicBezTo>
                    <a:pt x="140" y="54"/>
                    <a:pt x="148" y="46"/>
                    <a:pt x="143" y="38"/>
                  </a:cubicBezTo>
                  <a:cubicBezTo>
                    <a:pt x="146" y="37"/>
                    <a:pt x="150" y="36"/>
                    <a:pt x="149" y="33"/>
                  </a:cubicBezTo>
                  <a:cubicBezTo>
                    <a:pt x="147" y="26"/>
                    <a:pt x="146" y="16"/>
                    <a:pt x="152" y="9"/>
                  </a:cubicBezTo>
                  <a:cubicBezTo>
                    <a:pt x="155" y="7"/>
                    <a:pt x="160" y="9"/>
                    <a:pt x="161" y="7"/>
                  </a:cubicBezTo>
                  <a:cubicBezTo>
                    <a:pt x="161" y="4"/>
                    <a:pt x="155" y="3"/>
                    <a:pt x="156" y="0"/>
                  </a:cubicBezTo>
                  <a:cubicBezTo>
                    <a:pt x="133" y="5"/>
                    <a:pt x="114" y="16"/>
                    <a:pt x="93" y="24"/>
                  </a:cubicBezTo>
                  <a:cubicBezTo>
                    <a:pt x="90" y="28"/>
                    <a:pt x="77" y="35"/>
                    <a:pt x="63" y="42"/>
                  </a:cubicBezTo>
                  <a:cubicBezTo>
                    <a:pt x="49" y="49"/>
                    <a:pt x="34" y="56"/>
                    <a:pt x="27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9" y="62"/>
                    <a:pt x="12" y="67"/>
                    <a:pt x="8" y="72"/>
                  </a:cubicBezTo>
                  <a:cubicBezTo>
                    <a:pt x="6" y="76"/>
                    <a:pt x="5" y="79"/>
                    <a:pt x="4" y="83"/>
                  </a:cubicBezTo>
                  <a:cubicBezTo>
                    <a:pt x="6" y="84"/>
                    <a:pt x="7" y="84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0" y="96"/>
                    <a:pt x="5" y="98"/>
                    <a:pt x="10" y="103"/>
                  </a:cubicBezTo>
                  <a:cubicBezTo>
                    <a:pt x="13" y="105"/>
                    <a:pt x="13" y="109"/>
                    <a:pt x="16" y="111"/>
                  </a:cubicBezTo>
                  <a:cubicBezTo>
                    <a:pt x="15" y="111"/>
                    <a:pt x="14" y="112"/>
                    <a:pt x="12" y="112"/>
                  </a:cubicBezTo>
                  <a:cubicBezTo>
                    <a:pt x="13" y="115"/>
                    <a:pt x="17" y="109"/>
                    <a:pt x="17" y="113"/>
                  </a:cubicBezTo>
                  <a:cubicBezTo>
                    <a:pt x="15" y="113"/>
                    <a:pt x="14" y="115"/>
                    <a:pt x="13" y="116"/>
                  </a:cubicBezTo>
                  <a:cubicBezTo>
                    <a:pt x="15" y="119"/>
                    <a:pt x="19" y="114"/>
                    <a:pt x="20" y="117"/>
                  </a:cubicBezTo>
                  <a:cubicBezTo>
                    <a:pt x="20" y="119"/>
                    <a:pt x="14" y="116"/>
                    <a:pt x="15" y="120"/>
                  </a:cubicBezTo>
                  <a:cubicBezTo>
                    <a:pt x="16" y="120"/>
                    <a:pt x="17" y="120"/>
                    <a:pt x="18" y="119"/>
                  </a:cubicBezTo>
                  <a:cubicBezTo>
                    <a:pt x="14" y="123"/>
                    <a:pt x="13" y="128"/>
                    <a:pt x="20" y="130"/>
                  </a:cubicBezTo>
                  <a:cubicBezTo>
                    <a:pt x="18" y="131"/>
                    <a:pt x="15" y="130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2"/>
                    <a:pt x="16" y="132"/>
                    <a:pt x="17" y="131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7" y="136"/>
                    <a:pt x="19" y="136"/>
                    <a:pt x="20" y="137"/>
                  </a:cubicBezTo>
                  <a:cubicBezTo>
                    <a:pt x="23" y="139"/>
                    <a:pt x="27" y="141"/>
                    <a:pt x="29" y="140"/>
                  </a:cubicBezTo>
                  <a:cubicBezTo>
                    <a:pt x="39" y="137"/>
                    <a:pt x="50" y="133"/>
                    <a:pt x="6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371850" y="11931650"/>
              <a:ext cx="652463" cy="498475"/>
            </a:xfrm>
            <a:custGeom>
              <a:avLst/>
              <a:gdLst>
                <a:gd name="T0" fmla="*/ 54 w 174"/>
                <a:gd name="T1" fmla="*/ 124 h 133"/>
                <a:gd name="T2" fmla="*/ 53 w 174"/>
                <a:gd name="T3" fmla="*/ 121 h 133"/>
                <a:gd name="T4" fmla="*/ 63 w 174"/>
                <a:gd name="T5" fmla="*/ 119 h 133"/>
                <a:gd name="T6" fmla="*/ 62 w 174"/>
                <a:gd name="T7" fmla="*/ 117 h 133"/>
                <a:gd name="T8" fmla="*/ 71 w 174"/>
                <a:gd name="T9" fmla="*/ 117 h 133"/>
                <a:gd name="T10" fmla="*/ 83 w 174"/>
                <a:gd name="T11" fmla="*/ 110 h 133"/>
                <a:gd name="T12" fmla="*/ 82 w 174"/>
                <a:gd name="T13" fmla="*/ 108 h 133"/>
                <a:gd name="T14" fmla="*/ 89 w 174"/>
                <a:gd name="T15" fmla="*/ 105 h 133"/>
                <a:gd name="T16" fmla="*/ 90 w 174"/>
                <a:gd name="T17" fmla="*/ 104 h 133"/>
                <a:gd name="T18" fmla="*/ 89 w 174"/>
                <a:gd name="T19" fmla="*/ 102 h 133"/>
                <a:gd name="T20" fmla="*/ 93 w 174"/>
                <a:gd name="T21" fmla="*/ 101 h 133"/>
                <a:gd name="T22" fmla="*/ 121 w 174"/>
                <a:gd name="T23" fmla="*/ 70 h 133"/>
                <a:gd name="T24" fmla="*/ 128 w 174"/>
                <a:gd name="T25" fmla="*/ 62 h 133"/>
                <a:gd name="T26" fmla="*/ 140 w 174"/>
                <a:gd name="T27" fmla="*/ 59 h 133"/>
                <a:gd name="T28" fmla="*/ 142 w 174"/>
                <a:gd name="T29" fmla="*/ 47 h 133"/>
                <a:gd name="T30" fmla="*/ 143 w 174"/>
                <a:gd name="T31" fmla="*/ 35 h 133"/>
                <a:gd name="T32" fmla="*/ 151 w 174"/>
                <a:gd name="T33" fmla="*/ 32 h 133"/>
                <a:gd name="T34" fmla="*/ 153 w 174"/>
                <a:gd name="T35" fmla="*/ 20 h 133"/>
                <a:gd name="T36" fmla="*/ 162 w 174"/>
                <a:gd name="T37" fmla="*/ 10 h 133"/>
                <a:gd name="T38" fmla="*/ 173 w 174"/>
                <a:gd name="T39" fmla="*/ 11 h 133"/>
                <a:gd name="T40" fmla="*/ 172 w 174"/>
                <a:gd name="T41" fmla="*/ 7 h 133"/>
                <a:gd name="T42" fmla="*/ 170 w 174"/>
                <a:gd name="T43" fmla="*/ 2 h 133"/>
                <a:gd name="T44" fmla="*/ 127 w 174"/>
                <a:gd name="T45" fmla="*/ 6 h 133"/>
                <a:gd name="T46" fmla="*/ 91 w 174"/>
                <a:gd name="T47" fmla="*/ 19 h 133"/>
                <a:gd name="T48" fmla="*/ 79 w 174"/>
                <a:gd name="T49" fmla="*/ 27 h 133"/>
                <a:gd name="T50" fmla="*/ 70 w 174"/>
                <a:gd name="T51" fmla="*/ 32 h 133"/>
                <a:gd name="T52" fmla="*/ 60 w 174"/>
                <a:gd name="T53" fmla="*/ 37 h 133"/>
                <a:gd name="T54" fmla="*/ 27 w 174"/>
                <a:gd name="T55" fmla="*/ 52 h 133"/>
                <a:gd name="T56" fmla="*/ 27 w 174"/>
                <a:gd name="T57" fmla="*/ 52 h 133"/>
                <a:gd name="T58" fmla="*/ 18 w 174"/>
                <a:gd name="T59" fmla="*/ 56 h 133"/>
                <a:gd name="T60" fmla="*/ 10 w 174"/>
                <a:gd name="T61" fmla="*/ 62 h 133"/>
                <a:gd name="T62" fmla="*/ 5 w 174"/>
                <a:gd name="T63" fmla="*/ 71 h 133"/>
                <a:gd name="T64" fmla="*/ 10 w 174"/>
                <a:gd name="T65" fmla="*/ 74 h 133"/>
                <a:gd name="T66" fmla="*/ 4 w 174"/>
                <a:gd name="T67" fmla="*/ 77 h 133"/>
                <a:gd name="T68" fmla="*/ 7 w 174"/>
                <a:gd name="T69" fmla="*/ 91 h 133"/>
                <a:gd name="T70" fmla="*/ 11 w 174"/>
                <a:gd name="T71" fmla="*/ 101 h 133"/>
                <a:gd name="T72" fmla="*/ 6 w 174"/>
                <a:gd name="T73" fmla="*/ 101 h 133"/>
                <a:gd name="T74" fmla="*/ 11 w 174"/>
                <a:gd name="T75" fmla="*/ 103 h 133"/>
                <a:gd name="T76" fmla="*/ 6 w 174"/>
                <a:gd name="T77" fmla="*/ 105 h 133"/>
                <a:gd name="T78" fmla="*/ 13 w 174"/>
                <a:gd name="T79" fmla="*/ 108 h 133"/>
                <a:gd name="T80" fmla="*/ 7 w 174"/>
                <a:gd name="T81" fmla="*/ 109 h 133"/>
                <a:gd name="T82" fmla="*/ 10 w 174"/>
                <a:gd name="T83" fmla="*/ 109 h 133"/>
                <a:gd name="T84" fmla="*/ 8 w 174"/>
                <a:gd name="T85" fmla="*/ 120 h 133"/>
                <a:gd name="T86" fmla="*/ 0 w 174"/>
                <a:gd name="T87" fmla="*/ 120 h 133"/>
                <a:gd name="T88" fmla="*/ 0 w 174"/>
                <a:gd name="T89" fmla="*/ 120 h 133"/>
                <a:gd name="T90" fmla="*/ 5 w 174"/>
                <a:gd name="T91" fmla="*/ 121 h 133"/>
                <a:gd name="T92" fmla="*/ 1 w 174"/>
                <a:gd name="T93" fmla="*/ 121 h 133"/>
                <a:gd name="T94" fmla="*/ 2 w 174"/>
                <a:gd name="T95" fmla="*/ 123 h 133"/>
                <a:gd name="T96" fmla="*/ 5 w 174"/>
                <a:gd name="T97" fmla="*/ 123 h 133"/>
                <a:gd name="T98" fmla="*/ 2 w 174"/>
                <a:gd name="T99" fmla="*/ 124 h 133"/>
                <a:gd name="T100" fmla="*/ 5 w 174"/>
                <a:gd name="T101" fmla="*/ 127 h 133"/>
                <a:gd name="T102" fmla="*/ 14 w 174"/>
                <a:gd name="T103" fmla="*/ 133 h 133"/>
                <a:gd name="T104" fmla="*/ 54 w 174"/>
                <a:gd name="T10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133">
                  <a:moveTo>
                    <a:pt x="54" y="124"/>
                  </a:moveTo>
                  <a:cubicBezTo>
                    <a:pt x="54" y="123"/>
                    <a:pt x="53" y="122"/>
                    <a:pt x="53" y="121"/>
                  </a:cubicBezTo>
                  <a:cubicBezTo>
                    <a:pt x="56" y="118"/>
                    <a:pt x="60" y="122"/>
                    <a:pt x="63" y="119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5" y="117"/>
                    <a:pt x="68" y="117"/>
                    <a:pt x="71" y="117"/>
                  </a:cubicBezTo>
                  <a:cubicBezTo>
                    <a:pt x="75" y="115"/>
                    <a:pt x="79" y="112"/>
                    <a:pt x="83" y="110"/>
                  </a:cubicBezTo>
                  <a:cubicBezTo>
                    <a:pt x="82" y="109"/>
                    <a:pt x="82" y="108"/>
                    <a:pt x="82" y="108"/>
                  </a:cubicBezTo>
                  <a:cubicBezTo>
                    <a:pt x="84" y="106"/>
                    <a:pt x="86" y="106"/>
                    <a:pt x="89" y="105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03"/>
                    <a:pt x="90" y="103"/>
                    <a:pt x="89" y="102"/>
                  </a:cubicBezTo>
                  <a:cubicBezTo>
                    <a:pt x="90" y="102"/>
                    <a:pt x="92" y="101"/>
                    <a:pt x="93" y="101"/>
                  </a:cubicBezTo>
                  <a:cubicBezTo>
                    <a:pt x="102" y="91"/>
                    <a:pt x="111" y="80"/>
                    <a:pt x="121" y="70"/>
                  </a:cubicBezTo>
                  <a:cubicBezTo>
                    <a:pt x="123" y="67"/>
                    <a:pt x="125" y="64"/>
                    <a:pt x="128" y="62"/>
                  </a:cubicBezTo>
                  <a:cubicBezTo>
                    <a:pt x="131" y="60"/>
                    <a:pt x="137" y="60"/>
                    <a:pt x="140" y="59"/>
                  </a:cubicBezTo>
                  <a:cubicBezTo>
                    <a:pt x="139" y="55"/>
                    <a:pt x="141" y="51"/>
                    <a:pt x="142" y="47"/>
                  </a:cubicBezTo>
                  <a:cubicBezTo>
                    <a:pt x="144" y="44"/>
                    <a:pt x="145" y="40"/>
                    <a:pt x="143" y="35"/>
                  </a:cubicBezTo>
                  <a:cubicBezTo>
                    <a:pt x="146" y="35"/>
                    <a:pt x="151" y="35"/>
                    <a:pt x="151" y="32"/>
                  </a:cubicBezTo>
                  <a:cubicBezTo>
                    <a:pt x="151" y="28"/>
                    <a:pt x="151" y="24"/>
                    <a:pt x="153" y="20"/>
                  </a:cubicBezTo>
                  <a:cubicBezTo>
                    <a:pt x="154" y="16"/>
                    <a:pt x="157" y="12"/>
                    <a:pt x="162" y="10"/>
                  </a:cubicBezTo>
                  <a:cubicBezTo>
                    <a:pt x="166" y="9"/>
                    <a:pt x="171" y="12"/>
                    <a:pt x="173" y="11"/>
                  </a:cubicBezTo>
                  <a:cubicBezTo>
                    <a:pt x="174" y="9"/>
                    <a:pt x="173" y="8"/>
                    <a:pt x="172" y="7"/>
                  </a:cubicBezTo>
                  <a:cubicBezTo>
                    <a:pt x="170" y="5"/>
                    <a:pt x="169" y="4"/>
                    <a:pt x="170" y="2"/>
                  </a:cubicBezTo>
                  <a:cubicBezTo>
                    <a:pt x="155" y="0"/>
                    <a:pt x="141" y="3"/>
                    <a:pt x="127" y="6"/>
                  </a:cubicBezTo>
                  <a:cubicBezTo>
                    <a:pt x="114" y="10"/>
                    <a:pt x="102" y="15"/>
                    <a:pt x="91" y="19"/>
                  </a:cubicBezTo>
                  <a:cubicBezTo>
                    <a:pt x="89" y="21"/>
                    <a:pt x="85" y="24"/>
                    <a:pt x="79" y="27"/>
                  </a:cubicBezTo>
                  <a:cubicBezTo>
                    <a:pt x="76" y="29"/>
                    <a:pt x="73" y="30"/>
                    <a:pt x="70" y="32"/>
                  </a:cubicBezTo>
                  <a:cubicBezTo>
                    <a:pt x="67" y="34"/>
                    <a:pt x="63" y="36"/>
                    <a:pt x="60" y="37"/>
                  </a:cubicBezTo>
                  <a:cubicBezTo>
                    <a:pt x="46" y="45"/>
                    <a:pt x="33" y="50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53"/>
                    <a:pt x="20" y="54"/>
                    <a:pt x="18" y="56"/>
                  </a:cubicBezTo>
                  <a:cubicBezTo>
                    <a:pt x="15" y="57"/>
                    <a:pt x="12" y="59"/>
                    <a:pt x="10" y="62"/>
                  </a:cubicBezTo>
                  <a:cubicBezTo>
                    <a:pt x="9" y="64"/>
                    <a:pt x="7" y="67"/>
                    <a:pt x="5" y="71"/>
                  </a:cubicBezTo>
                  <a:cubicBezTo>
                    <a:pt x="7" y="72"/>
                    <a:pt x="8" y="73"/>
                    <a:pt x="10" y="74"/>
                  </a:cubicBezTo>
                  <a:cubicBezTo>
                    <a:pt x="7" y="75"/>
                    <a:pt x="5" y="75"/>
                    <a:pt x="4" y="77"/>
                  </a:cubicBezTo>
                  <a:cubicBezTo>
                    <a:pt x="0" y="82"/>
                    <a:pt x="3" y="86"/>
                    <a:pt x="7" y="91"/>
                  </a:cubicBezTo>
                  <a:cubicBezTo>
                    <a:pt x="9" y="94"/>
                    <a:pt x="8" y="98"/>
                    <a:pt x="11" y="101"/>
                  </a:cubicBezTo>
                  <a:cubicBezTo>
                    <a:pt x="9" y="101"/>
                    <a:pt x="8" y="101"/>
                    <a:pt x="6" y="101"/>
                  </a:cubicBezTo>
                  <a:cubicBezTo>
                    <a:pt x="6" y="104"/>
                    <a:pt x="12" y="99"/>
                    <a:pt x="11" y="103"/>
                  </a:cubicBezTo>
                  <a:cubicBezTo>
                    <a:pt x="9" y="103"/>
                    <a:pt x="8" y="105"/>
                    <a:pt x="6" y="105"/>
                  </a:cubicBezTo>
                  <a:cubicBezTo>
                    <a:pt x="7" y="108"/>
                    <a:pt x="13" y="105"/>
                    <a:pt x="13" y="108"/>
                  </a:cubicBezTo>
                  <a:cubicBezTo>
                    <a:pt x="12" y="109"/>
                    <a:pt x="6" y="105"/>
                    <a:pt x="7" y="109"/>
                  </a:cubicBezTo>
                  <a:cubicBezTo>
                    <a:pt x="7" y="110"/>
                    <a:pt x="9" y="110"/>
                    <a:pt x="10" y="109"/>
                  </a:cubicBezTo>
                  <a:cubicBezTo>
                    <a:pt x="4" y="112"/>
                    <a:pt x="1" y="117"/>
                    <a:pt x="8" y="120"/>
                  </a:cubicBezTo>
                  <a:cubicBezTo>
                    <a:pt x="6" y="121"/>
                    <a:pt x="3" y="119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20"/>
                    <a:pt x="4" y="121"/>
                    <a:pt x="5" y="121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2" y="123"/>
                  </a:cubicBezTo>
                  <a:cubicBezTo>
                    <a:pt x="3" y="123"/>
                    <a:pt x="4" y="123"/>
                    <a:pt x="5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3" y="125"/>
                    <a:pt x="4" y="126"/>
                    <a:pt x="5" y="127"/>
                  </a:cubicBezTo>
                  <a:cubicBezTo>
                    <a:pt x="9" y="129"/>
                    <a:pt x="13" y="133"/>
                    <a:pt x="14" y="133"/>
                  </a:cubicBezTo>
                  <a:cubicBezTo>
                    <a:pt x="29" y="132"/>
                    <a:pt x="42" y="129"/>
                    <a:pt x="5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187700" y="11109325"/>
              <a:ext cx="481013" cy="473075"/>
            </a:xfrm>
            <a:custGeom>
              <a:avLst/>
              <a:gdLst>
                <a:gd name="T0" fmla="*/ 54 w 128"/>
                <a:gd name="T1" fmla="*/ 119 h 126"/>
                <a:gd name="T2" fmla="*/ 52 w 128"/>
                <a:gd name="T3" fmla="*/ 115 h 126"/>
                <a:gd name="T4" fmla="*/ 59 w 128"/>
                <a:gd name="T5" fmla="*/ 114 h 126"/>
                <a:gd name="T6" fmla="*/ 58 w 128"/>
                <a:gd name="T7" fmla="*/ 112 h 126"/>
                <a:gd name="T8" fmla="*/ 65 w 128"/>
                <a:gd name="T9" fmla="*/ 113 h 126"/>
                <a:gd name="T10" fmla="*/ 74 w 128"/>
                <a:gd name="T11" fmla="*/ 107 h 126"/>
                <a:gd name="T12" fmla="*/ 73 w 128"/>
                <a:gd name="T13" fmla="*/ 105 h 126"/>
                <a:gd name="T14" fmla="*/ 79 w 128"/>
                <a:gd name="T15" fmla="*/ 104 h 126"/>
                <a:gd name="T16" fmla="*/ 79 w 128"/>
                <a:gd name="T17" fmla="*/ 103 h 126"/>
                <a:gd name="T18" fmla="*/ 79 w 128"/>
                <a:gd name="T19" fmla="*/ 101 h 126"/>
                <a:gd name="T20" fmla="*/ 82 w 128"/>
                <a:gd name="T21" fmla="*/ 100 h 126"/>
                <a:gd name="T22" fmla="*/ 105 w 128"/>
                <a:gd name="T23" fmla="*/ 72 h 126"/>
                <a:gd name="T24" fmla="*/ 110 w 128"/>
                <a:gd name="T25" fmla="*/ 63 h 126"/>
                <a:gd name="T26" fmla="*/ 121 w 128"/>
                <a:gd name="T27" fmla="*/ 60 h 126"/>
                <a:gd name="T28" fmla="*/ 118 w 128"/>
                <a:gd name="T29" fmla="*/ 36 h 126"/>
                <a:gd name="T30" fmla="*/ 122 w 128"/>
                <a:gd name="T31" fmla="*/ 32 h 126"/>
                <a:gd name="T32" fmla="*/ 122 w 128"/>
                <a:gd name="T33" fmla="*/ 9 h 126"/>
                <a:gd name="T34" fmla="*/ 128 w 128"/>
                <a:gd name="T35" fmla="*/ 7 h 126"/>
                <a:gd name="T36" fmla="*/ 123 w 128"/>
                <a:gd name="T37" fmla="*/ 0 h 126"/>
                <a:gd name="T38" fmla="*/ 75 w 128"/>
                <a:gd name="T39" fmla="*/ 21 h 126"/>
                <a:gd name="T40" fmla="*/ 52 w 128"/>
                <a:gd name="T41" fmla="*/ 35 h 126"/>
                <a:gd name="T42" fmla="*/ 36 w 128"/>
                <a:gd name="T43" fmla="*/ 43 h 126"/>
                <a:gd name="T44" fmla="*/ 23 w 128"/>
                <a:gd name="T45" fmla="*/ 47 h 126"/>
                <a:gd name="T46" fmla="*/ 22 w 128"/>
                <a:gd name="T47" fmla="*/ 48 h 126"/>
                <a:gd name="T48" fmla="*/ 6 w 128"/>
                <a:gd name="T49" fmla="*/ 60 h 126"/>
                <a:gd name="T50" fmla="*/ 3 w 128"/>
                <a:gd name="T51" fmla="*/ 70 h 126"/>
                <a:gd name="T52" fmla="*/ 8 w 128"/>
                <a:gd name="T53" fmla="*/ 72 h 126"/>
                <a:gd name="T54" fmla="*/ 3 w 128"/>
                <a:gd name="T55" fmla="*/ 77 h 126"/>
                <a:gd name="T56" fmla="*/ 11 w 128"/>
                <a:gd name="T57" fmla="*/ 89 h 126"/>
                <a:gd name="T58" fmla="*/ 17 w 128"/>
                <a:gd name="T59" fmla="*/ 97 h 126"/>
                <a:gd name="T60" fmla="*/ 14 w 128"/>
                <a:gd name="T61" fmla="*/ 99 h 126"/>
                <a:gd name="T62" fmla="*/ 18 w 128"/>
                <a:gd name="T63" fmla="*/ 99 h 126"/>
                <a:gd name="T64" fmla="*/ 15 w 128"/>
                <a:gd name="T65" fmla="*/ 102 h 126"/>
                <a:gd name="T66" fmla="*/ 22 w 128"/>
                <a:gd name="T67" fmla="*/ 103 h 126"/>
                <a:gd name="T68" fmla="*/ 18 w 128"/>
                <a:gd name="T69" fmla="*/ 105 h 126"/>
                <a:gd name="T70" fmla="*/ 20 w 128"/>
                <a:gd name="T71" fmla="*/ 105 h 126"/>
                <a:gd name="T72" fmla="*/ 24 w 128"/>
                <a:gd name="T73" fmla="*/ 115 h 126"/>
                <a:gd name="T74" fmla="*/ 19 w 128"/>
                <a:gd name="T75" fmla="*/ 116 h 126"/>
                <a:gd name="T76" fmla="*/ 19 w 128"/>
                <a:gd name="T77" fmla="*/ 116 h 126"/>
                <a:gd name="T78" fmla="*/ 22 w 128"/>
                <a:gd name="T79" fmla="*/ 116 h 126"/>
                <a:gd name="T80" fmla="*/ 20 w 128"/>
                <a:gd name="T81" fmla="*/ 117 h 126"/>
                <a:gd name="T82" fmla="*/ 21 w 128"/>
                <a:gd name="T83" fmla="*/ 118 h 126"/>
                <a:gd name="T84" fmla="*/ 23 w 128"/>
                <a:gd name="T85" fmla="*/ 118 h 126"/>
                <a:gd name="T86" fmla="*/ 22 w 128"/>
                <a:gd name="T87" fmla="*/ 119 h 126"/>
                <a:gd name="T88" fmla="*/ 25 w 128"/>
                <a:gd name="T89" fmla="*/ 121 h 126"/>
                <a:gd name="T90" fmla="*/ 32 w 128"/>
                <a:gd name="T91" fmla="*/ 125 h 126"/>
                <a:gd name="T92" fmla="*/ 54 w 128"/>
                <a:gd name="T93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6">
                  <a:moveTo>
                    <a:pt x="54" y="119"/>
                  </a:moveTo>
                  <a:cubicBezTo>
                    <a:pt x="53" y="117"/>
                    <a:pt x="52" y="116"/>
                    <a:pt x="52" y="115"/>
                  </a:cubicBezTo>
                  <a:cubicBezTo>
                    <a:pt x="54" y="113"/>
                    <a:pt x="57" y="117"/>
                    <a:pt x="59" y="114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60" y="112"/>
                    <a:pt x="62" y="113"/>
                    <a:pt x="65" y="113"/>
                  </a:cubicBezTo>
                  <a:cubicBezTo>
                    <a:pt x="68" y="112"/>
                    <a:pt x="71" y="110"/>
                    <a:pt x="74" y="107"/>
                  </a:cubicBezTo>
                  <a:cubicBezTo>
                    <a:pt x="73" y="107"/>
                    <a:pt x="73" y="106"/>
                    <a:pt x="73" y="105"/>
                  </a:cubicBezTo>
                  <a:cubicBezTo>
                    <a:pt x="74" y="104"/>
                    <a:pt x="77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2"/>
                    <a:pt x="79" y="101"/>
                    <a:pt x="79" y="101"/>
                  </a:cubicBezTo>
                  <a:cubicBezTo>
                    <a:pt x="80" y="100"/>
                    <a:pt x="81" y="100"/>
                    <a:pt x="82" y="100"/>
                  </a:cubicBezTo>
                  <a:cubicBezTo>
                    <a:pt x="89" y="91"/>
                    <a:pt x="97" y="82"/>
                    <a:pt x="105" y="72"/>
                  </a:cubicBezTo>
                  <a:cubicBezTo>
                    <a:pt x="107" y="69"/>
                    <a:pt x="108" y="65"/>
                    <a:pt x="110" y="63"/>
                  </a:cubicBezTo>
                  <a:cubicBezTo>
                    <a:pt x="113" y="61"/>
                    <a:pt x="118" y="61"/>
                    <a:pt x="121" y="60"/>
                  </a:cubicBezTo>
                  <a:cubicBezTo>
                    <a:pt x="117" y="52"/>
                    <a:pt x="123" y="44"/>
                    <a:pt x="118" y="36"/>
                  </a:cubicBezTo>
                  <a:cubicBezTo>
                    <a:pt x="120" y="36"/>
                    <a:pt x="123" y="34"/>
                    <a:pt x="122" y="32"/>
                  </a:cubicBezTo>
                  <a:cubicBezTo>
                    <a:pt x="120" y="25"/>
                    <a:pt x="118" y="16"/>
                    <a:pt x="122" y="9"/>
                  </a:cubicBezTo>
                  <a:cubicBezTo>
                    <a:pt x="123" y="7"/>
                    <a:pt x="128" y="9"/>
                    <a:pt x="128" y="7"/>
                  </a:cubicBezTo>
                  <a:cubicBezTo>
                    <a:pt x="128" y="4"/>
                    <a:pt x="123" y="3"/>
                    <a:pt x="123" y="0"/>
                  </a:cubicBezTo>
                  <a:cubicBezTo>
                    <a:pt x="106" y="4"/>
                    <a:pt x="92" y="14"/>
                    <a:pt x="75" y="21"/>
                  </a:cubicBezTo>
                  <a:cubicBezTo>
                    <a:pt x="73" y="24"/>
                    <a:pt x="63" y="30"/>
                    <a:pt x="52" y="35"/>
                  </a:cubicBezTo>
                  <a:cubicBezTo>
                    <a:pt x="46" y="38"/>
                    <a:pt x="41" y="41"/>
                    <a:pt x="36" y="43"/>
                  </a:cubicBezTo>
                  <a:cubicBezTo>
                    <a:pt x="31" y="45"/>
                    <a:pt x="26" y="46"/>
                    <a:pt x="23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7" y="50"/>
                    <a:pt x="9" y="54"/>
                    <a:pt x="6" y="60"/>
                  </a:cubicBezTo>
                  <a:cubicBezTo>
                    <a:pt x="5" y="63"/>
                    <a:pt x="4" y="67"/>
                    <a:pt x="3" y="70"/>
                  </a:cubicBezTo>
                  <a:cubicBezTo>
                    <a:pt x="4" y="71"/>
                    <a:pt x="6" y="72"/>
                    <a:pt x="8" y="72"/>
                  </a:cubicBezTo>
                  <a:cubicBezTo>
                    <a:pt x="5" y="74"/>
                    <a:pt x="3" y="75"/>
                    <a:pt x="3" y="77"/>
                  </a:cubicBezTo>
                  <a:cubicBezTo>
                    <a:pt x="0" y="83"/>
                    <a:pt x="6" y="85"/>
                    <a:pt x="11" y="89"/>
                  </a:cubicBezTo>
                  <a:cubicBezTo>
                    <a:pt x="13" y="91"/>
                    <a:pt x="14" y="96"/>
                    <a:pt x="17" y="97"/>
                  </a:cubicBezTo>
                  <a:cubicBezTo>
                    <a:pt x="16" y="98"/>
                    <a:pt x="15" y="98"/>
                    <a:pt x="14" y="99"/>
                  </a:cubicBezTo>
                  <a:cubicBezTo>
                    <a:pt x="15" y="101"/>
                    <a:pt x="17" y="95"/>
                    <a:pt x="18" y="99"/>
                  </a:cubicBezTo>
                  <a:cubicBezTo>
                    <a:pt x="17" y="99"/>
                    <a:pt x="16" y="101"/>
                    <a:pt x="15" y="102"/>
                  </a:cubicBezTo>
                  <a:cubicBezTo>
                    <a:pt x="17" y="105"/>
                    <a:pt x="20" y="100"/>
                    <a:pt x="22" y="103"/>
                  </a:cubicBezTo>
                  <a:cubicBezTo>
                    <a:pt x="21" y="105"/>
                    <a:pt x="16" y="102"/>
                    <a:pt x="18" y="105"/>
                  </a:cubicBezTo>
                  <a:cubicBezTo>
                    <a:pt x="18" y="106"/>
                    <a:pt x="19" y="105"/>
                    <a:pt x="20" y="105"/>
                  </a:cubicBezTo>
                  <a:cubicBezTo>
                    <a:pt x="17" y="109"/>
                    <a:pt x="18" y="113"/>
                    <a:pt x="24" y="115"/>
                  </a:cubicBezTo>
                  <a:cubicBezTo>
                    <a:pt x="23" y="116"/>
                    <a:pt x="20" y="115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20" y="116"/>
                    <a:pt x="21" y="116"/>
                    <a:pt x="22" y="116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22" y="118"/>
                    <a:pt x="23" y="118"/>
                    <a:pt x="23" y="118"/>
                  </a:cubicBezTo>
                  <a:cubicBezTo>
                    <a:pt x="22" y="119"/>
                    <a:pt x="22" y="119"/>
                    <a:pt x="22" y="119"/>
                  </a:cubicBezTo>
                  <a:cubicBezTo>
                    <a:pt x="23" y="120"/>
                    <a:pt x="24" y="121"/>
                    <a:pt x="25" y="121"/>
                  </a:cubicBezTo>
                  <a:cubicBezTo>
                    <a:pt x="28" y="123"/>
                    <a:pt x="32" y="126"/>
                    <a:pt x="32" y="125"/>
                  </a:cubicBezTo>
                  <a:cubicBezTo>
                    <a:pt x="39" y="124"/>
                    <a:pt x="46" y="122"/>
                    <a:pt x="5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722438" y="11296650"/>
              <a:ext cx="722313" cy="439738"/>
            </a:xfrm>
            <a:custGeom>
              <a:avLst/>
              <a:gdLst>
                <a:gd name="T0" fmla="*/ 138 w 192"/>
                <a:gd name="T1" fmla="*/ 1 h 117"/>
                <a:gd name="T2" fmla="*/ 138 w 192"/>
                <a:gd name="T3" fmla="*/ 5 h 117"/>
                <a:gd name="T4" fmla="*/ 128 w 192"/>
                <a:gd name="T5" fmla="*/ 4 h 117"/>
                <a:gd name="T6" fmla="*/ 128 w 192"/>
                <a:gd name="T7" fmla="*/ 7 h 117"/>
                <a:gd name="T8" fmla="*/ 119 w 192"/>
                <a:gd name="T9" fmla="*/ 4 h 117"/>
                <a:gd name="T10" fmla="*/ 103 w 192"/>
                <a:gd name="T11" fmla="*/ 9 h 117"/>
                <a:gd name="T12" fmla="*/ 103 w 192"/>
                <a:gd name="T13" fmla="*/ 11 h 117"/>
                <a:gd name="T14" fmla="*/ 95 w 192"/>
                <a:gd name="T15" fmla="*/ 12 h 117"/>
                <a:gd name="T16" fmla="*/ 94 w 192"/>
                <a:gd name="T17" fmla="*/ 13 h 117"/>
                <a:gd name="T18" fmla="*/ 94 w 192"/>
                <a:gd name="T19" fmla="*/ 15 h 117"/>
                <a:gd name="T20" fmla="*/ 90 w 192"/>
                <a:gd name="T21" fmla="*/ 15 h 117"/>
                <a:gd name="T22" fmla="*/ 48 w 192"/>
                <a:gd name="T23" fmla="*/ 43 h 117"/>
                <a:gd name="T24" fmla="*/ 40 w 192"/>
                <a:gd name="T25" fmla="*/ 52 h 117"/>
                <a:gd name="T26" fmla="*/ 24 w 192"/>
                <a:gd name="T27" fmla="*/ 55 h 117"/>
                <a:gd name="T28" fmla="*/ 22 w 192"/>
                <a:gd name="T29" fmla="*/ 80 h 117"/>
                <a:gd name="T30" fmla="*/ 15 w 192"/>
                <a:gd name="T31" fmla="*/ 84 h 117"/>
                <a:gd name="T32" fmla="*/ 10 w 192"/>
                <a:gd name="T33" fmla="*/ 108 h 117"/>
                <a:gd name="T34" fmla="*/ 1 w 192"/>
                <a:gd name="T35" fmla="*/ 110 h 117"/>
                <a:gd name="T36" fmla="*/ 6 w 192"/>
                <a:gd name="T37" fmla="*/ 117 h 117"/>
                <a:gd name="T38" fmla="*/ 74 w 192"/>
                <a:gd name="T39" fmla="*/ 97 h 117"/>
                <a:gd name="T40" fmla="*/ 107 w 192"/>
                <a:gd name="T41" fmla="*/ 85 h 117"/>
                <a:gd name="T42" fmla="*/ 146 w 192"/>
                <a:gd name="T43" fmla="*/ 78 h 117"/>
                <a:gd name="T44" fmla="*/ 147 w 192"/>
                <a:gd name="T45" fmla="*/ 78 h 117"/>
                <a:gd name="T46" fmla="*/ 169 w 192"/>
                <a:gd name="T47" fmla="*/ 72 h 117"/>
                <a:gd name="T48" fmla="*/ 177 w 192"/>
                <a:gd name="T49" fmla="*/ 64 h 117"/>
                <a:gd name="T50" fmla="*/ 173 w 192"/>
                <a:gd name="T51" fmla="*/ 60 h 117"/>
                <a:gd name="T52" fmla="*/ 180 w 192"/>
                <a:gd name="T53" fmla="*/ 58 h 117"/>
                <a:gd name="T54" fmla="*/ 180 w 192"/>
                <a:gd name="T55" fmla="*/ 43 h 117"/>
                <a:gd name="T56" fmla="*/ 177 w 192"/>
                <a:gd name="T57" fmla="*/ 34 h 117"/>
                <a:gd name="T58" fmla="*/ 183 w 192"/>
                <a:gd name="T59" fmla="*/ 34 h 117"/>
                <a:gd name="T60" fmla="*/ 178 w 192"/>
                <a:gd name="T61" fmla="*/ 31 h 117"/>
                <a:gd name="T62" fmla="*/ 184 w 192"/>
                <a:gd name="T63" fmla="*/ 31 h 117"/>
                <a:gd name="T64" fmla="*/ 177 w 192"/>
                <a:gd name="T65" fmla="*/ 26 h 117"/>
                <a:gd name="T66" fmla="*/ 183 w 192"/>
                <a:gd name="T67" fmla="*/ 26 h 117"/>
                <a:gd name="T68" fmla="*/ 180 w 192"/>
                <a:gd name="T69" fmla="*/ 25 h 117"/>
                <a:gd name="T70" fmla="*/ 184 w 192"/>
                <a:gd name="T71" fmla="*/ 15 h 117"/>
                <a:gd name="T72" fmla="*/ 192 w 192"/>
                <a:gd name="T73" fmla="*/ 16 h 117"/>
                <a:gd name="T74" fmla="*/ 192 w 192"/>
                <a:gd name="T75" fmla="*/ 16 h 117"/>
                <a:gd name="T76" fmla="*/ 188 w 192"/>
                <a:gd name="T77" fmla="*/ 15 h 117"/>
                <a:gd name="T78" fmla="*/ 192 w 192"/>
                <a:gd name="T79" fmla="*/ 15 h 117"/>
                <a:gd name="T80" fmla="*/ 191 w 192"/>
                <a:gd name="T81" fmla="*/ 13 h 117"/>
                <a:gd name="T82" fmla="*/ 188 w 192"/>
                <a:gd name="T83" fmla="*/ 12 h 117"/>
                <a:gd name="T84" fmla="*/ 190 w 192"/>
                <a:gd name="T85" fmla="*/ 12 h 117"/>
                <a:gd name="T86" fmla="*/ 188 w 192"/>
                <a:gd name="T87" fmla="*/ 8 h 117"/>
                <a:gd name="T88" fmla="*/ 180 w 192"/>
                <a:gd name="T89" fmla="*/ 2 h 117"/>
                <a:gd name="T90" fmla="*/ 138 w 192"/>
                <a:gd name="T91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17">
                  <a:moveTo>
                    <a:pt x="138" y="1"/>
                  </a:moveTo>
                  <a:cubicBezTo>
                    <a:pt x="138" y="3"/>
                    <a:pt x="139" y="4"/>
                    <a:pt x="138" y="5"/>
                  </a:cubicBezTo>
                  <a:cubicBezTo>
                    <a:pt x="135" y="7"/>
                    <a:pt x="131" y="2"/>
                    <a:pt x="128" y="4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5" y="6"/>
                    <a:pt x="122" y="5"/>
                    <a:pt x="119" y="4"/>
                  </a:cubicBezTo>
                  <a:cubicBezTo>
                    <a:pt x="113" y="6"/>
                    <a:pt x="108" y="7"/>
                    <a:pt x="103" y="9"/>
                  </a:cubicBezTo>
                  <a:cubicBezTo>
                    <a:pt x="103" y="10"/>
                    <a:pt x="104" y="11"/>
                    <a:pt x="103" y="11"/>
                  </a:cubicBezTo>
                  <a:cubicBezTo>
                    <a:pt x="101" y="12"/>
                    <a:pt x="98" y="12"/>
                    <a:pt x="95" y="12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4"/>
                    <a:pt x="94" y="15"/>
                    <a:pt x="94" y="15"/>
                  </a:cubicBezTo>
                  <a:cubicBezTo>
                    <a:pt x="92" y="15"/>
                    <a:pt x="91" y="15"/>
                    <a:pt x="90" y="15"/>
                  </a:cubicBezTo>
                  <a:cubicBezTo>
                    <a:pt x="76" y="24"/>
                    <a:pt x="62" y="33"/>
                    <a:pt x="48" y="43"/>
                  </a:cubicBezTo>
                  <a:cubicBezTo>
                    <a:pt x="45" y="46"/>
                    <a:pt x="43" y="50"/>
                    <a:pt x="40" y="52"/>
                  </a:cubicBezTo>
                  <a:cubicBezTo>
                    <a:pt x="35" y="54"/>
                    <a:pt x="29" y="54"/>
                    <a:pt x="24" y="55"/>
                  </a:cubicBezTo>
                  <a:cubicBezTo>
                    <a:pt x="27" y="64"/>
                    <a:pt x="17" y="71"/>
                    <a:pt x="22" y="80"/>
                  </a:cubicBezTo>
                  <a:cubicBezTo>
                    <a:pt x="19" y="80"/>
                    <a:pt x="15" y="81"/>
                    <a:pt x="15" y="84"/>
                  </a:cubicBezTo>
                  <a:cubicBezTo>
                    <a:pt x="17" y="92"/>
                    <a:pt x="17" y="101"/>
                    <a:pt x="10" y="108"/>
                  </a:cubicBezTo>
                  <a:cubicBezTo>
                    <a:pt x="7" y="110"/>
                    <a:pt x="2" y="108"/>
                    <a:pt x="1" y="110"/>
                  </a:cubicBezTo>
                  <a:cubicBezTo>
                    <a:pt x="0" y="113"/>
                    <a:pt x="7" y="114"/>
                    <a:pt x="6" y="117"/>
                  </a:cubicBezTo>
                  <a:cubicBezTo>
                    <a:pt x="30" y="113"/>
                    <a:pt x="51" y="103"/>
                    <a:pt x="74" y="97"/>
                  </a:cubicBezTo>
                  <a:cubicBezTo>
                    <a:pt x="77" y="94"/>
                    <a:pt x="92" y="89"/>
                    <a:pt x="107" y="85"/>
                  </a:cubicBezTo>
                  <a:cubicBezTo>
                    <a:pt x="123" y="81"/>
                    <a:pt x="139" y="78"/>
                    <a:pt x="146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55" y="78"/>
                    <a:pt x="163" y="76"/>
                    <a:pt x="169" y="72"/>
                  </a:cubicBezTo>
                  <a:cubicBezTo>
                    <a:pt x="172" y="70"/>
                    <a:pt x="174" y="67"/>
                    <a:pt x="177" y="64"/>
                  </a:cubicBezTo>
                  <a:cubicBezTo>
                    <a:pt x="176" y="63"/>
                    <a:pt x="174" y="61"/>
                    <a:pt x="173" y="60"/>
                  </a:cubicBezTo>
                  <a:cubicBezTo>
                    <a:pt x="176" y="60"/>
                    <a:pt x="179" y="60"/>
                    <a:pt x="180" y="58"/>
                  </a:cubicBezTo>
                  <a:cubicBezTo>
                    <a:pt x="187" y="54"/>
                    <a:pt x="183" y="50"/>
                    <a:pt x="180" y="43"/>
                  </a:cubicBezTo>
                  <a:cubicBezTo>
                    <a:pt x="178" y="41"/>
                    <a:pt x="181" y="36"/>
                    <a:pt x="177" y="34"/>
                  </a:cubicBezTo>
                  <a:cubicBezTo>
                    <a:pt x="180" y="34"/>
                    <a:pt x="181" y="34"/>
                    <a:pt x="183" y="34"/>
                  </a:cubicBezTo>
                  <a:cubicBezTo>
                    <a:pt x="183" y="31"/>
                    <a:pt x="176" y="36"/>
                    <a:pt x="178" y="31"/>
                  </a:cubicBezTo>
                  <a:cubicBezTo>
                    <a:pt x="180" y="32"/>
                    <a:pt x="182" y="30"/>
                    <a:pt x="184" y="31"/>
                  </a:cubicBezTo>
                  <a:cubicBezTo>
                    <a:pt x="183" y="27"/>
                    <a:pt x="177" y="29"/>
                    <a:pt x="177" y="26"/>
                  </a:cubicBezTo>
                  <a:cubicBezTo>
                    <a:pt x="178" y="25"/>
                    <a:pt x="183" y="31"/>
                    <a:pt x="183" y="26"/>
                  </a:cubicBezTo>
                  <a:cubicBezTo>
                    <a:pt x="183" y="25"/>
                    <a:pt x="181" y="25"/>
                    <a:pt x="180" y="25"/>
                  </a:cubicBezTo>
                  <a:cubicBezTo>
                    <a:pt x="187" y="24"/>
                    <a:pt x="191" y="19"/>
                    <a:pt x="184" y="15"/>
                  </a:cubicBezTo>
                  <a:cubicBezTo>
                    <a:pt x="186" y="15"/>
                    <a:pt x="190" y="17"/>
                    <a:pt x="192" y="1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1" y="16"/>
                    <a:pt x="189" y="15"/>
                    <a:pt x="188" y="15"/>
                  </a:cubicBezTo>
                  <a:cubicBezTo>
                    <a:pt x="192" y="15"/>
                    <a:pt x="192" y="15"/>
                    <a:pt x="192" y="15"/>
                  </a:cubicBezTo>
                  <a:cubicBezTo>
                    <a:pt x="191" y="15"/>
                    <a:pt x="191" y="14"/>
                    <a:pt x="191" y="13"/>
                  </a:cubicBezTo>
                  <a:cubicBezTo>
                    <a:pt x="190" y="13"/>
                    <a:pt x="189" y="12"/>
                    <a:pt x="188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1"/>
                    <a:pt x="189" y="10"/>
                    <a:pt x="188" y="8"/>
                  </a:cubicBezTo>
                  <a:cubicBezTo>
                    <a:pt x="185" y="6"/>
                    <a:pt x="182" y="2"/>
                    <a:pt x="180" y="2"/>
                  </a:cubicBezTo>
                  <a:cubicBezTo>
                    <a:pt x="166" y="0"/>
                    <a:pt x="152" y="0"/>
                    <a:pt x="1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44488" y="11679238"/>
              <a:ext cx="815975" cy="496888"/>
            </a:xfrm>
            <a:custGeom>
              <a:avLst/>
              <a:gdLst>
                <a:gd name="T0" fmla="*/ 150 w 217"/>
                <a:gd name="T1" fmla="*/ 6 h 132"/>
                <a:gd name="T2" fmla="*/ 151 w 217"/>
                <a:gd name="T3" fmla="*/ 10 h 132"/>
                <a:gd name="T4" fmla="*/ 140 w 217"/>
                <a:gd name="T5" fmla="*/ 11 h 132"/>
                <a:gd name="T6" fmla="*/ 140 w 217"/>
                <a:gd name="T7" fmla="*/ 13 h 132"/>
                <a:gd name="T8" fmla="*/ 131 w 217"/>
                <a:gd name="T9" fmla="*/ 12 h 132"/>
                <a:gd name="T10" fmla="*/ 115 w 217"/>
                <a:gd name="T11" fmla="*/ 19 h 132"/>
                <a:gd name="T12" fmla="*/ 115 w 217"/>
                <a:gd name="T13" fmla="*/ 21 h 132"/>
                <a:gd name="T14" fmla="*/ 107 w 217"/>
                <a:gd name="T15" fmla="*/ 23 h 132"/>
                <a:gd name="T16" fmla="*/ 106 w 217"/>
                <a:gd name="T17" fmla="*/ 24 h 132"/>
                <a:gd name="T18" fmla="*/ 106 w 217"/>
                <a:gd name="T19" fmla="*/ 26 h 132"/>
                <a:gd name="T20" fmla="*/ 102 w 217"/>
                <a:gd name="T21" fmla="*/ 27 h 132"/>
                <a:gd name="T22" fmla="*/ 81 w 217"/>
                <a:gd name="T23" fmla="*/ 43 h 132"/>
                <a:gd name="T24" fmla="*/ 61 w 217"/>
                <a:gd name="T25" fmla="*/ 59 h 132"/>
                <a:gd name="T26" fmla="*/ 53 w 217"/>
                <a:gd name="T27" fmla="*/ 68 h 132"/>
                <a:gd name="T28" fmla="*/ 37 w 217"/>
                <a:gd name="T29" fmla="*/ 72 h 132"/>
                <a:gd name="T30" fmla="*/ 34 w 217"/>
                <a:gd name="T31" fmla="*/ 96 h 132"/>
                <a:gd name="T32" fmla="*/ 25 w 217"/>
                <a:gd name="T33" fmla="*/ 100 h 132"/>
                <a:gd name="T34" fmla="*/ 15 w 217"/>
                <a:gd name="T35" fmla="*/ 124 h 132"/>
                <a:gd name="T36" fmla="*/ 2 w 217"/>
                <a:gd name="T37" fmla="*/ 124 h 132"/>
                <a:gd name="T38" fmla="*/ 6 w 217"/>
                <a:gd name="T39" fmla="*/ 132 h 132"/>
                <a:gd name="T40" fmla="*/ 52 w 217"/>
                <a:gd name="T41" fmla="*/ 125 h 132"/>
                <a:gd name="T42" fmla="*/ 92 w 217"/>
                <a:gd name="T43" fmla="*/ 110 h 132"/>
                <a:gd name="T44" fmla="*/ 105 w 217"/>
                <a:gd name="T45" fmla="*/ 103 h 132"/>
                <a:gd name="T46" fmla="*/ 127 w 217"/>
                <a:gd name="T47" fmla="*/ 94 h 132"/>
                <a:gd name="T48" fmla="*/ 168 w 217"/>
                <a:gd name="T49" fmla="*/ 82 h 132"/>
                <a:gd name="T50" fmla="*/ 169 w 217"/>
                <a:gd name="T51" fmla="*/ 81 h 132"/>
                <a:gd name="T52" fmla="*/ 189 w 217"/>
                <a:gd name="T53" fmla="*/ 73 h 132"/>
                <a:gd name="T54" fmla="*/ 195 w 217"/>
                <a:gd name="T55" fmla="*/ 66 h 132"/>
                <a:gd name="T56" fmla="*/ 192 w 217"/>
                <a:gd name="T57" fmla="*/ 61 h 132"/>
                <a:gd name="T58" fmla="*/ 198 w 217"/>
                <a:gd name="T59" fmla="*/ 60 h 132"/>
                <a:gd name="T60" fmla="*/ 199 w 217"/>
                <a:gd name="T61" fmla="*/ 45 h 132"/>
                <a:gd name="T62" fmla="*/ 197 w 217"/>
                <a:gd name="T63" fmla="*/ 35 h 132"/>
                <a:gd name="T64" fmla="*/ 203 w 217"/>
                <a:gd name="T65" fmla="*/ 36 h 132"/>
                <a:gd name="T66" fmla="*/ 197 w 217"/>
                <a:gd name="T67" fmla="*/ 33 h 132"/>
                <a:gd name="T68" fmla="*/ 205 w 217"/>
                <a:gd name="T69" fmla="*/ 33 h 132"/>
                <a:gd name="T70" fmla="*/ 197 w 217"/>
                <a:gd name="T71" fmla="*/ 27 h 132"/>
                <a:gd name="T72" fmla="*/ 205 w 217"/>
                <a:gd name="T73" fmla="*/ 28 h 132"/>
                <a:gd name="T74" fmla="*/ 201 w 217"/>
                <a:gd name="T75" fmla="*/ 27 h 132"/>
                <a:gd name="T76" fmla="*/ 210 w 217"/>
                <a:gd name="T77" fmla="*/ 24 h 132"/>
                <a:gd name="T78" fmla="*/ 207 w 217"/>
                <a:gd name="T79" fmla="*/ 17 h 132"/>
                <a:gd name="T80" fmla="*/ 217 w 217"/>
                <a:gd name="T81" fmla="*/ 20 h 132"/>
                <a:gd name="T82" fmla="*/ 217 w 217"/>
                <a:gd name="T83" fmla="*/ 20 h 132"/>
                <a:gd name="T84" fmla="*/ 212 w 217"/>
                <a:gd name="T85" fmla="*/ 18 h 132"/>
                <a:gd name="T86" fmla="*/ 217 w 217"/>
                <a:gd name="T87" fmla="*/ 19 h 132"/>
                <a:gd name="T88" fmla="*/ 217 w 217"/>
                <a:gd name="T89" fmla="*/ 17 h 132"/>
                <a:gd name="T90" fmla="*/ 213 w 217"/>
                <a:gd name="T91" fmla="*/ 15 h 132"/>
                <a:gd name="T92" fmla="*/ 216 w 217"/>
                <a:gd name="T93" fmla="*/ 16 h 132"/>
                <a:gd name="T94" fmla="*/ 214 w 217"/>
                <a:gd name="T95" fmla="*/ 12 h 132"/>
                <a:gd name="T96" fmla="*/ 203 w 217"/>
                <a:gd name="T97" fmla="*/ 3 h 132"/>
                <a:gd name="T98" fmla="*/ 150 w 217"/>
                <a:gd name="T9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132">
                  <a:moveTo>
                    <a:pt x="150" y="6"/>
                  </a:moveTo>
                  <a:cubicBezTo>
                    <a:pt x="150" y="8"/>
                    <a:pt x="152" y="9"/>
                    <a:pt x="151" y="10"/>
                  </a:cubicBezTo>
                  <a:cubicBezTo>
                    <a:pt x="147" y="13"/>
                    <a:pt x="143" y="8"/>
                    <a:pt x="140" y="11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7" y="13"/>
                    <a:pt x="134" y="12"/>
                    <a:pt x="131" y="12"/>
                  </a:cubicBezTo>
                  <a:cubicBezTo>
                    <a:pt x="125" y="14"/>
                    <a:pt x="120" y="16"/>
                    <a:pt x="115" y="19"/>
                  </a:cubicBezTo>
                  <a:cubicBezTo>
                    <a:pt x="116" y="19"/>
                    <a:pt x="116" y="20"/>
                    <a:pt x="115" y="21"/>
                  </a:cubicBezTo>
                  <a:cubicBezTo>
                    <a:pt x="113" y="22"/>
                    <a:pt x="110" y="22"/>
                    <a:pt x="107" y="23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6" y="25"/>
                    <a:pt x="106" y="26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5" y="32"/>
                    <a:pt x="88" y="37"/>
                    <a:pt x="81" y="43"/>
                  </a:cubicBezTo>
                  <a:cubicBezTo>
                    <a:pt x="75" y="48"/>
                    <a:pt x="68" y="53"/>
                    <a:pt x="61" y="59"/>
                  </a:cubicBezTo>
                  <a:cubicBezTo>
                    <a:pt x="58" y="63"/>
                    <a:pt x="56" y="66"/>
                    <a:pt x="53" y="68"/>
                  </a:cubicBezTo>
                  <a:cubicBezTo>
                    <a:pt x="49" y="71"/>
                    <a:pt x="42" y="71"/>
                    <a:pt x="37" y="72"/>
                  </a:cubicBezTo>
                  <a:cubicBezTo>
                    <a:pt x="40" y="81"/>
                    <a:pt x="30" y="88"/>
                    <a:pt x="34" y="96"/>
                  </a:cubicBezTo>
                  <a:cubicBezTo>
                    <a:pt x="30" y="97"/>
                    <a:pt x="25" y="98"/>
                    <a:pt x="25" y="100"/>
                  </a:cubicBezTo>
                  <a:cubicBezTo>
                    <a:pt x="26" y="108"/>
                    <a:pt x="25" y="118"/>
                    <a:pt x="15" y="124"/>
                  </a:cubicBezTo>
                  <a:cubicBezTo>
                    <a:pt x="10" y="125"/>
                    <a:pt x="3" y="122"/>
                    <a:pt x="2" y="124"/>
                  </a:cubicBezTo>
                  <a:cubicBezTo>
                    <a:pt x="0" y="126"/>
                    <a:pt x="8" y="129"/>
                    <a:pt x="6" y="132"/>
                  </a:cubicBezTo>
                  <a:cubicBezTo>
                    <a:pt x="23" y="132"/>
                    <a:pt x="38" y="129"/>
                    <a:pt x="52" y="125"/>
                  </a:cubicBezTo>
                  <a:cubicBezTo>
                    <a:pt x="67" y="120"/>
                    <a:pt x="79" y="115"/>
                    <a:pt x="92" y="110"/>
                  </a:cubicBezTo>
                  <a:cubicBezTo>
                    <a:pt x="94" y="109"/>
                    <a:pt x="99" y="106"/>
                    <a:pt x="105" y="103"/>
                  </a:cubicBezTo>
                  <a:cubicBezTo>
                    <a:pt x="111" y="100"/>
                    <a:pt x="119" y="97"/>
                    <a:pt x="127" y="94"/>
                  </a:cubicBezTo>
                  <a:cubicBezTo>
                    <a:pt x="143" y="87"/>
                    <a:pt x="161" y="83"/>
                    <a:pt x="168" y="82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7" y="80"/>
                    <a:pt x="184" y="77"/>
                    <a:pt x="189" y="73"/>
                  </a:cubicBezTo>
                  <a:cubicBezTo>
                    <a:pt x="191" y="71"/>
                    <a:pt x="193" y="68"/>
                    <a:pt x="195" y="66"/>
                  </a:cubicBezTo>
                  <a:cubicBezTo>
                    <a:pt x="194" y="64"/>
                    <a:pt x="193" y="63"/>
                    <a:pt x="192" y="61"/>
                  </a:cubicBezTo>
                  <a:cubicBezTo>
                    <a:pt x="195" y="61"/>
                    <a:pt x="197" y="61"/>
                    <a:pt x="198" y="60"/>
                  </a:cubicBezTo>
                  <a:cubicBezTo>
                    <a:pt x="204" y="56"/>
                    <a:pt x="202" y="51"/>
                    <a:pt x="199" y="45"/>
                  </a:cubicBezTo>
                  <a:cubicBezTo>
                    <a:pt x="197" y="42"/>
                    <a:pt x="200" y="38"/>
                    <a:pt x="197" y="35"/>
                  </a:cubicBezTo>
                  <a:cubicBezTo>
                    <a:pt x="199" y="35"/>
                    <a:pt x="201" y="36"/>
                    <a:pt x="203" y="36"/>
                  </a:cubicBezTo>
                  <a:cubicBezTo>
                    <a:pt x="203" y="33"/>
                    <a:pt x="196" y="37"/>
                    <a:pt x="197" y="33"/>
                  </a:cubicBezTo>
                  <a:cubicBezTo>
                    <a:pt x="200" y="34"/>
                    <a:pt x="202" y="32"/>
                    <a:pt x="205" y="33"/>
                  </a:cubicBezTo>
                  <a:cubicBezTo>
                    <a:pt x="204" y="29"/>
                    <a:pt x="196" y="31"/>
                    <a:pt x="197" y="27"/>
                  </a:cubicBezTo>
                  <a:cubicBezTo>
                    <a:pt x="198" y="26"/>
                    <a:pt x="204" y="32"/>
                    <a:pt x="205" y="28"/>
                  </a:cubicBezTo>
                  <a:cubicBezTo>
                    <a:pt x="205" y="27"/>
                    <a:pt x="202" y="27"/>
                    <a:pt x="201" y="27"/>
                  </a:cubicBezTo>
                  <a:cubicBezTo>
                    <a:pt x="205" y="26"/>
                    <a:pt x="208" y="25"/>
                    <a:pt x="210" y="24"/>
                  </a:cubicBezTo>
                  <a:cubicBezTo>
                    <a:pt x="212" y="22"/>
                    <a:pt x="211" y="20"/>
                    <a:pt x="207" y="17"/>
                  </a:cubicBezTo>
                  <a:cubicBezTo>
                    <a:pt x="210" y="18"/>
                    <a:pt x="214" y="20"/>
                    <a:pt x="217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6" y="20"/>
                    <a:pt x="213" y="18"/>
                    <a:pt x="212" y="18"/>
                  </a:cubicBezTo>
                  <a:cubicBezTo>
                    <a:pt x="214" y="18"/>
                    <a:pt x="215" y="19"/>
                    <a:pt x="217" y="19"/>
                  </a:cubicBezTo>
                  <a:cubicBezTo>
                    <a:pt x="217" y="19"/>
                    <a:pt x="217" y="18"/>
                    <a:pt x="217" y="17"/>
                  </a:cubicBezTo>
                  <a:cubicBezTo>
                    <a:pt x="215" y="16"/>
                    <a:pt x="214" y="16"/>
                    <a:pt x="213" y="15"/>
                  </a:cubicBezTo>
                  <a:cubicBezTo>
                    <a:pt x="214" y="16"/>
                    <a:pt x="215" y="16"/>
                    <a:pt x="216" y="16"/>
                  </a:cubicBezTo>
                  <a:cubicBezTo>
                    <a:pt x="216" y="15"/>
                    <a:pt x="215" y="13"/>
                    <a:pt x="214" y="12"/>
                  </a:cubicBezTo>
                  <a:cubicBezTo>
                    <a:pt x="210" y="8"/>
                    <a:pt x="206" y="4"/>
                    <a:pt x="203" y="3"/>
                  </a:cubicBezTo>
                  <a:cubicBezTo>
                    <a:pt x="183" y="0"/>
                    <a:pt x="165" y="3"/>
                    <a:pt x="15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1504950" y="10267950"/>
              <a:ext cx="811213" cy="533400"/>
            </a:xfrm>
            <a:custGeom>
              <a:avLst/>
              <a:gdLst>
                <a:gd name="T0" fmla="*/ 69 w 216"/>
                <a:gd name="T1" fmla="*/ 141 h 142"/>
                <a:gd name="T2" fmla="*/ 70 w 216"/>
                <a:gd name="T3" fmla="*/ 137 h 142"/>
                <a:gd name="T4" fmla="*/ 84 w 216"/>
                <a:gd name="T5" fmla="*/ 137 h 142"/>
                <a:gd name="T6" fmla="*/ 84 w 216"/>
                <a:gd name="T7" fmla="*/ 135 h 142"/>
                <a:gd name="T8" fmla="*/ 96 w 216"/>
                <a:gd name="T9" fmla="*/ 136 h 142"/>
                <a:gd name="T10" fmla="*/ 115 w 216"/>
                <a:gd name="T11" fmla="*/ 129 h 142"/>
                <a:gd name="T12" fmla="*/ 115 w 216"/>
                <a:gd name="T13" fmla="*/ 127 h 142"/>
                <a:gd name="T14" fmla="*/ 125 w 216"/>
                <a:gd name="T15" fmla="*/ 124 h 142"/>
                <a:gd name="T16" fmla="*/ 126 w 216"/>
                <a:gd name="T17" fmla="*/ 123 h 142"/>
                <a:gd name="T18" fmla="*/ 126 w 216"/>
                <a:gd name="T19" fmla="*/ 121 h 142"/>
                <a:gd name="T20" fmla="*/ 131 w 216"/>
                <a:gd name="T21" fmla="*/ 119 h 142"/>
                <a:gd name="T22" fmla="*/ 152 w 216"/>
                <a:gd name="T23" fmla="*/ 102 h 142"/>
                <a:gd name="T24" fmla="*/ 173 w 216"/>
                <a:gd name="T25" fmla="*/ 83 h 142"/>
                <a:gd name="T26" fmla="*/ 181 w 216"/>
                <a:gd name="T27" fmla="*/ 73 h 142"/>
                <a:gd name="T28" fmla="*/ 198 w 216"/>
                <a:gd name="T29" fmla="*/ 66 h 142"/>
                <a:gd name="T30" fmla="*/ 197 w 216"/>
                <a:gd name="T31" fmla="*/ 41 h 142"/>
                <a:gd name="T32" fmla="*/ 204 w 216"/>
                <a:gd name="T33" fmla="*/ 35 h 142"/>
                <a:gd name="T34" fmla="*/ 206 w 216"/>
                <a:gd name="T35" fmla="*/ 10 h 142"/>
                <a:gd name="T36" fmla="*/ 216 w 216"/>
                <a:gd name="T37" fmla="*/ 6 h 142"/>
                <a:gd name="T38" fmla="*/ 210 w 216"/>
                <a:gd name="T39" fmla="*/ 0 h 142"/>
                <a:gd name="T40" fmla="*/ 137 w 216"/>
                <a:gd name="T41" fmla="*/ 34 h 142"/>
                <a:gd name="T42" fmla="*/ 124 w 216"/>
                <a:gd name="T43" fmla="*/ 43 h 142"/>
                <a:gd name="T44" fmla="*/ 102 w 216"/>
                <a:gd name="T45" fmla="*/ 54 h 142"/>
                <a:gd name="T46" fmla="*/ 80 w 216"/>
                <a:gd name="T47" fmla="*/ 62 h 142"/>
                <a:gd name="T48" fmla="*/ 66 w 216"/>
                <a:gd name="T49" fmla="*/ 63 h 142"/>
                <a:gd name="T50" fmla="*/ 65 w 216"/>
                <a:gd name="T51" fmla="*/ 63 h 142"/>
                <a:gd name="T52" fmla="*/ 47 w 216"/>
                <a:gd name="T53" fmla="*/ 66 h 142"/>
                <a:gd name="T54" fmla="*/ 38 w 216"/>
                <a:gd name="T55" fmla="*/ 71 h 142"/>
                <a:gd name="T56" fmla="*/ 40 w 216"/>
                <a:gd name="T57" fmla="*/ 76 h 142"/>
                <a:gd name="T58" fmla="*/ 34 w 216"/>
                <a:gd name="T59" fmla="*/ 75 h 142"/>
                <a:gd name="T60" fmla="*/ 28 w 216"/>
                <a:gd name="T61" fmla="*/ 80 h 142"/>
                <a:gd name="T62" fmla="*/ 27 w 216"/>
                <a:gd name="T63" fmla="*/ 89 h 142"/>
                <a:gd name="T64" fmla="*/ 26 w 216"/>
                <a:gd name="T65" fmla="*/ 99 h 142"/>
                <a:gd name="T66" fmla="*/ 20 w 216"/>
                <a:gd name="T67" fmla="*/ 96 h 142"/>
                <a:gd name="T68" fmla="*/ 25 w 216"/>
                <a:gd name="T69" fmla="*/ 101 h 142"/>
                <a:gd name="T70" fmla="*/ 17 w 216"/>
                <a:gd name="T71" fmla="*/ 98 h 142"/>
                <a:gd name="T72" fmla="*/ 23 w 216"/>
                <a:gd name="T73" fmla="*/ 106 h 142"/>
                <a:gd name="T74" fmla="*/ 16 w 216"/>
                <a:gd name="T75" fmla="*/ 102 h 142"/>
                <a:gd name="T76" fmla="*/ 19 w 216"/>
                <a:gd name="T77" fmla="*/ 105 h 142"/>
                <a:gd name="T78" fmla="*/ 9 w 216"/>
                <a:gd name="T79" fmla="*/ 104 h 142"/>
                <a:gd name="T80" fmla="*/ 9 w 216"/>
                <a:gd name="T81" fmla="*/ 112 h 142"/>
                <a:gd name="T82" fmla="*/ 0 w 216"/>
                <a:gd name="T83" fmla="*/ 105 h 142"/>
                <a:gd name="T84" fmla="*/ 0 w 216"/>
                <a:gd name="T85" fmla="*/ 105 h 142"/>
                <a:gd name="T86" fmla="*/ 5 w 216"/>
                <a:gd name="T87" fmla="*/ 109 h 142"/>
                <a:gd name="T88" fmla="*/ 0 w 216"/>
                <a:gd name="T89" fmla="*/ 106 h 142"/>
                <a:gd name="T90" fmla="*/ 0 w 216"/>
                <a:gd name="T91" fmla="*/ 108 h 142"/>
                <a:gd name="T92" fmla="*/ 3 w 216"/>
                <a:gd name="T93" fmla="*/ 111 h 142"/>
                <a:gd name="T94" fmla="*/ 0 w 216"/>
                <a:gd name="T95" fmla="*/ 109 h 142"/>
                <a:gd name="T96" fmla="*/ 1 w 216"/>
                <a:gd name="T97" fmla="*/ 114 h 142"/>
                <a:gd name="T98" fmla="*/ 8 w 216"/>
                <a:gd name="T99" fmla="*/ 126 h 142"/>
                <a:gd name="T100" fmla="*/ 69 w 216"/>
                <a:gd name="T101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6" h="142">
                  <a:moveTo>
                    <a:pt x="69" y="141"/>
                  </a:moveTo>
                  <a:cubicBezTo>
                    <a:pt x="69" y="139"/>
                    <a:pt x="68" y="138"/>
                    <a:pt x="70" y="137"/>
                  </a:cubicBezTo>
                  <a:cubicBezTo>
                    <a:pt x="74" y="135"/>
                    <a:pt x="79" y="140"/>
                    <a:pt x="84" y="137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8" y="135"/>
                    <a:pt x="92" y="136"/>
                    <a:pt x="96" y="136"/>
                  </a:cubicBezTo>
                  <a:cubicBezTo>
                    <a:pt x="103" y="134"/>
                    <a:pt x="109" y="132"/>
                    <a:pt x="115" y="129"/>
                  </a:cubicBezTo>
                  <a:cubicBezTo>
                    <a:pt x="115" y="128"/>
                    <a:pt x="115" y="127"/>
                    <a:pt x="115" y="127"/>
                  </a:cubicBezTo>
                  <a:cubicBezTo>
                    <a:pt x="117" y="125"/>
                    <a:pt x="121" y="125"/>
                    <a:pt x="125" y="124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2"/>
                    <a:pt x="126" y="121"/>
                    <a:pt x="126" y="121"/>
                  </a:cubicBezTo>
                  <a:cubicBezTo>
                    <a:pt x="128" y="120"/>
                    <a:pt x="129" y="120"/>
                    <a:pt x="131" y="119"/>
                  </a:cubicBezTo>
                  <a:cubicBezTo>
                    <a:pt x="138" y="114"/>
                    <a:pt x="145" y="108"/>
                    <a:pt x="152" y="102"/>
                  </a:cubicBezTo>
                  <a:cubicBezTo>
                    <a:pt x="159" y="96"/>
                    <a:pt x="166" y="89"/>
                    <a:pt x="173" y="83"/>
                  </a:cubicBezTo>
                  <a:cubicBezTo>
                    <a:pt x="176" y="79"/>
                    <a:pt x="178" y="75"/>
                    <a:pt x="181" y="73"/>
                  </a:cubicBezTo>
                  <a:cubicBezTo>
                    <a:pt x="186" y="69"/>
                    <a:pt x="193" y="68"/>
                    <a:pt x="198" y="66"/>
                  </a:cubicBezTo>
                  <a:cubicBezTo>
                    <a:pt x="193" y="58"/>
                    <a:pt x="203" y="48"/>
                    <a:pt x="197" y="41"/>
                  </a:cubicBezTo>
                  <a:cubicBezTo>
                    <a:pt x="200" y="39"/>
                    <a:pt x="205" y="37"/>
                    <a:pt x="204" y="35"/>
                  </a:cubicBezTo>
                  <a:cubicBezTo>
                    <a:pt x="201" y="27"/>
                    <a:pt x="200" y="18"/>
                    <a:pt x="206" y="10"/>
                  </a:cubicBezTo>
                  <a:cubicBezTo>
                    <a:pt x="209" y="7"/>
                    <a:pt x="215" y="8"/>
                    <a:pt x="216" y="6"/>
                  </a:cubicBezTo>
                  <a:cubicBezTo>
                    <a:pt x="216" y="2"/>
                    <a:pt x="209" y="3"/>
                    <a:pt x="210" y="0"/>
                  </a:cubicBezTo>
                  <a:cubicBezTo>
                    <a:pt x="184" y="9"/>
                    <a:pt x="162" y="24"/>
                    <a:pt x="137" y="34"/>
                  </a:cubicBezTo>
                  <a:cubicBezTo>
                    <a:pt x="136" y="36"/>
                    <a:pt x="131" y="39"/>
                    <a:pt x="124" y="43"/>
                  </a:cubicBezTo>
                  <a:cubicBezTo>
                    <a:pt x="118" y="46"/>
                    <a:pt x="110" y="51"/>
                    <a:pt x="102" y="54"/>
                  </a:cubicBezTo>
                  <a:cubicBezTo>
                    <a:pt x="94" y="57"/>
                    <a:pt x="86" y="60"/>
                    <a:pt x="80" y="62"/>
                  </a:cubicBezTo>
                  <a:cubicBezTo>
                    <a:pt x="73" y="63"/>
                    <a:pt x="68" y="64"/>
                    <a:pt x="66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59" y="63"/>
                    <a:pt x="52" y="64"/>
                    <a:pt x="47" y="66"/>
                  </a:cubicBezTo>
                  <a:cubicBezTo>
                    <a:pt x="44" y="68"/>
                    <a:pt x="41" y="69"/>
                    <a:pt x="38" y="71"/>
                  </a:cubicBezTo>
                  <a:cubicBezTo>
                    <a:pt x="39" y="73"/>
                    <a:pt x="39" y="75"/>
                    <a:pt x="40" y="76"/>
                  </a:cubicBezTo>
                  <a:cubicBezTo>
                    <a:pt x="37" y="75"/>
                    <a:pt x="35" y="74"/>
                    <a:pt x="34" y="75"/>
                  </a:cubicBezTo>
                  <a:cubicBezTo>
                    <a:pt x="30" y="76"/>
                    <a:pt x="29" y="78"/>
                    <a:pt x="28" y="80"/>
                  </a:cubicBezTo>
                  <a:cubicBezTo>
                    <a:pt x="27" y="82"/>
                    <a:pt x="27" y="85"/>
                    <a:pt x="27" y="89"/>
                  </a:cubicBezTo>
                  <a:cubicBezTo>
                    <a:pt x="28" y="92"/>
                    <a:pt x="24" y="95"/>
                    <a:pt x="26" y="99"/>
                  </a:cubicBezTo>
                  <a:cubicBezTo>
                    <a:pt x="24" y="98"/>
                    <a:pt x="22" y="97"/>
                    <a:pt x="20" y="96"/>
                  </a:cubicBezTo>
                  <a:cubicBezTo>
                    <a:pt x="19" y="98"/>
                    <a:pt x="28" y="98"/>
                    <a:pt x="25" y="101"/>
                  </a:cubicBezTo>
                  <a:cubicBezTo>
                    <a:pt x="23" y="99"/>
                    <a:pt x="19" y="100"/>
                    <a:pt x="17" y="98"/>
                  </a:cubicBezTo>
                  <a:cubicBezTo>
                    <a:pt x="16" y="102"/>
                    <a:pt x="25" y="103"/>
                    <a:pt x="23" y="106"/>
                  </a:cubicBezTo>
                  <a:cubicBezTo>
                    <a:pt x="21" y="107"/>
                    <a:pt x="18" y="99"/>
                    <a:pt x="16" y="102"/>
                  </a:cubicBezTo>
                  <a:cubicBezTo>
                    <a:pt x="15" y="103"/>
                    <a:pt x="18" y="105"/>
                    <a:pt x="19" y="105"/>
                  </a:cubicBezTo>
                  <a:cubicBezTo>
                    <a:pt x="15" y="104"/>
                    <a:pt x="11" y="103"/>
                    <a:pt x="9" y="104"/>
                  </a:cubicBezTo>
                  <a:cubicBezTo>
                    <a:pt x="7" y="105"/>
                    <a:pt x="6" y="107"/>
                    <a:pt x="9" y="112"/>
                  </a:cubicBezTo>
                  <a:cubicBezTo>
                    <a:pt x="6" y="110"/>
                    <a:pt x="3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06"/>
                    <a:pt x="4" y="108"/>
                    <a:pt x="5" y="109"/>
                  </a:cubicBezTo>
                  <a:cubicBezTo>
                    <a:pt x="3" y="108"/>
                    <a:pt x="2" y="107"/>
                    <a:pt x="0" y="106"/>
                  </a:cubicBezTo>
                  <a:cubicBezTo>
                    <a:pt x="0" y="106"/>
                    <a:pt x="0" y="107"/>
                    <a:pt x="0" y="108"/>
                  </a:cubicBezTo>
                  <a:cubicBezTo>
                    <a:pt x="1" y="109"/>
                    <a:pt x="2" y="110"/>
                    <a:pt x="3" y="111"/>
                  </a:cubicBezTo>
                  <a:cubicBezTo>
                    <a:pt x="2" y="110"/>
                    <a:pt x="1" y="109"/>
                    <a:pt x="0" y="109"/>
                  </a:cubicBezTo>
                  <a:cubicBezTo>
                    <a:pt x="0" y="110"/>
                    <a:pt x="0" y="112"/>
                    <a:pt x="1" y="114"/>
                  </a:cubicBezTo>
                  <a:cubicBezTo>
                    <a:pt x="3" y="119"/>
                    <a:pt x="6" y="125"/>
                    <a:pt x="8" y="126"/>
                  </a:cubicBezTo>
                  <a:cubicBezTo>
                    <a:pt x="28" y="138"/>
                    <a:pt x="49" y="142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6513" y="10663238"/>
              <a:ext cx="661988" cy="495300"/>
            </a:xfrm>
            <a:custGeom>
              <a:avLst/>
              <a:gdLst>
                <a:gd name="T0" fmla="*/ 119 w 176"/>
                <a:gd name="T1" fmla="*/ 8 h 132"/>
                <a:gd name="T2" fmla="*/ 119 w 176"/>
                <a:gd name="T3" fmla="*/ 12 h 132"/>
                <a:gd name="T4" fmla="*/ 110 w 176"/>
                <a:gd name="T5" fmla="*/ 13 h 132"/>
                <a:gd name="T6" fmla="*/ 111 w 176"/>
                <a:gd name="T7" fmla="*/ 15 h 132"/>
                <a:gd name="T8" fmla="*/ 102 w 176"/>
                <a:gd name="T9" fmla="*/ 14 h 132"/>
                <a:gd name="T10" fmla="*/ 89 w 176"/>
                <a:gd name="T11" fmla="*/ 21 h 132"/>
                <a:gd name="T12" fmla="*/ 90 w 176"/>
                <a:gd name="T13" fmla="*/ 23 h 132"/>
                <a:gd name="T14" fmla="*/ 82 w 176"/>
                <a:gd name="T15" fmla="*/ 25 h 132"/>
                <a:gd name="T16" fmla="*/ 81 w 176"/>
                <a:gd name="T17" fmla="*/ 25 h 132"/>
                <a:gd name="T18" fmla="*/ 82 w 176"/>
                <a:gd name="T19" fmla="*/ 27 h 132"/>
                <a:gd name="T20" fmla="*/ 78 w 176"/>
                <a:gd name="T21" fmla="*/ 28 h 132"/>
                <a:gd name="T22" fmla="*/ 42 w 176"/>
                <a:gd name="T23" fmla="*/ 58 h 132"/>
                <a:gd name="T24" fmla="*/ 35 w 176"/>
                <a:gd name="T25" fmla="*/ 67 h 132"/>
                <a:gd name="T26" fmla="*/ 20 w 176"/>
                <a:gd name="T27" fmla="*/ 70 h 132"/>
                <a:gd name="T28" fmla="*/ 20 w 176"/>
                <a:gd name="T29" fmla="*/ 95 h 132"/>
                <a:gd name="T30" fmla="*/ 13 w 176"/>
                <a:gd name="T31" fmla="*/ 99 h 132"/>
                <a:gd name="T32" fmla="*/ 9 w 176"/>
                <a:gd name="T33" fmla="*/ 123 h 132"/>
                <a:gd name="T34" fmla="*/ 1 w 176"/>
                <a:gd name="T35" fmla="*/ 126 h 132"/>
                <a:gd name="T36" fmla="*/ 5 w 176"/>
                <a:gd name="T37" fmla="*/ 132 h 132"/>
                <a:gd name="T38" fmla="*/ 71 w 176"/>
                <a:gd name="T39" fmla="*/ 110 h 132"/>
                <a:gd name="T40" fmla="*/ 141 w 176"/>
                <a:gd name="T41" fmla="*/ 83 h 132"/>
                <a:gd name="T42" fmla="*/ 143 w 176"/>
                <a:gd name="T43" fmla="*/ 82 h 132"/>
                <a:gd name="T44" fmla="*/ 163 w 176"/>
                <a:gd name="T45" fmla="*/ 71 h 132"/>
                <a:gd name="T46" fmla="*/ 169 w 176"/>
                <a:gd name="T47" fmla="*/ 61 h 132"/>
                <a:gd name="T48" fmla="*/ 164 w 176"/>
                <a:gd name="T49" fmla="*/ 58 h 132"/>
                <a:gd name="T50" fmla="*/ 171 w 176"/>
                <a:gd name="T51" fmla="*/ 55 h 132"/>
                <a:gd name="T52" fmla="*/ 167 w 176"/>
                <a:gd name="T53" fmla="*/ 41 h 132"/>
                <a:gd name="T54" fmla="*/ 161 w 176"/>
                <a:gd name="T55" fmla="*/ 32 h 132"/>
                <a:gd name="T56" fmla="*/ 166 w 176"/>
                <a:gd name="T57" fmla="*/ 31 h 132"/>
                <a:gd name="T58" fmla="*/ 161 w 176"/>
                <a:gd name="T59" fmla="*/ 30 h 132"/>
                <a:gd name="T60" fmla="*/ 166 w 176"/>
                <a:gd name="T61" fmla="*/ 27 h 132"/>
                <a:gd name="T62" fmla="*/ 159 w 176"/>
                <a:gd name="T63" fmla="*/ 25 h 132"/>
                <a:gd name="T64" fmla="*/ 165 w 176"/>
                <a:gd name="T65" fmla="*/ 23 h 132"/>
                <a:gd name="T66" fmla="*/ 161 w 176"/>
                <a:gd name="T67" fmla="*/ 23 h 132"/>
                <a:gd name="T68" fmla="*/ 162 w 176"/>
                <a:gd name="T69" fmla="*/ 12 h 132"/>
                <a:gd name="T70" fmla="*/ 169 w 176"/>
                <a:gd name="T71" fmla="*/ 11 h 132"/>
                <a:gd name="T72" fmla="*/ 169 w 176"/>
                <a:gd name="T73" fmla="*/ 11 h 132"/>
                <a:gd name="T74" fmla="*/ 165 w 176"/>
                <a:gd name="T75" fmla="*/ 11 h 132"/>
                <a:gd name="T76" fmla="*/ 168 w 176"/>
                <a:gd name="T77" fmla="*/ 10 h 132"/>
                <a:gd name="T78" fmla="*/ 167 w 176"/>
                <a:gd name="T79" fmla="*/ 9 h 132"/>
                <a:gd name="T80" fmla="*/ 164 w 176"/>
                <a:gd name="T81" fmla="*/ 9 h 132"/>
                <a:gd name="T82" fmla="*/ 167 w 176"/>
                <a:gd name="T83" fmla="*/ 8 h 132"/>
                <a:gd name="T84" fmla="*/ 163 w 176"/>
                <a:gd name="T85" fmla="*/ 5 h 132"/>
                <a:gd name="T86" fmla="*/ 155 w 176"/>
                <a:gd name="T87" fmla="*/ 1 h 132"/>
                <a:gd name="T88" fmla="*/ 119 w 176"/>
                <a:gd name="T89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32">
                  <a:moveTo>
                    <a:pt x="119" y="8"/>
                  </a:moveTo>
                  <a:cubicBezTo>
                    <a:pt x="119" y="10"/>
                    <a:pt x="120" y="11"/>
                    <a:pt x="119" y="12"/>
                  </a:cubicBezTo>
                  <a:cubicBezTo>
                    <a:pt x="117" y="15"/>
                    <a:pt x="113" y="10"/>
                    <a:pt x="110" y="13"/>
                  </a:cubicBezTo>
                  <a:cubicBezTo>
                    <a:pt x="110" y="14"/>
                    <a:pt x="111" y="15"/>
                    <a:pt x="111" y="15"/>
                  </a:cubicBezTo>
                  <a:cubicBezTo>
                    <a:pt x="108" y="15"/>
                    <a:pt x="105" y="15"/>
                    <a:pt x="102" y="14"/>
                  </a:cubicBezTo>
                  <a:cubicBezTo>
                    <a:pt x="98" y="16"/>
                    <a:pt x="94" y="18"/>
                    <a:pt x="89" y="21"/>
                  </a:cubicBezTo>
                  <a:cubicBezTo>
                    <a:pt x="90" y="21"/>
                    <a:pt x="90" y="22"/>
                    <a:pt x="90" y="23"/>
                  </a:cubicBezTo>
                  <a:cubicBezTo>
                    <a:pt x="88" y="24"/>
                    <a:pt x="85" y="24"/>
                    <a:pt x="82" y="25"/>
                  </a:cubicBezTo>
                  <a:cubicBezTo>
                    <a:pt x="82" y="25"/>
                    <a:pt x="82" y="25"/>
                    <a:pt x="81" y="25"/>
                  </a:cubicBezTo>
                  <a:cubicBezTo>
                    <a:pt x="81" y="26"/>
                    <a:pt x="81" y="27"/>
                    <a:pt x="82" y="27"/>
                  </a:cubicBezTo>
                  <a:cubicBezTo>
                    <a:pt x="80" y="28"/>
                    <a:pt x="79" y="28"/>
                    <a:pt x="78" y="28"/>
                  </a:cubicBezTo>
                  <a:cubicBezTo>
                    <a:pt x="66" y="37"/>
                    <a:pt x="55" y="47"/>
                    <a:pt x="42" y="58"/>
                  </a:cubicBezTo>
                  <a:cubicBezTo>
                    <a:pt x="40" y="61"/>
                    <a:pt x="38" y="65"/>
                    <a:pt x="35" y="67"/>
                  </a:cubicBezTo>
                  <a:cubicBezTo>
                    <a:pt x="31" y="69"/>
                    <a:pt x="25" y="69"/>
                    <a:pt x="20" y="70"/>
                  </a:cubicBezTo>
                  <a:cubicBezTo>
                    <a:pt x="24" y="79"/>
                    <a:pt x="15" y="87"/>
                    <a:pt x="20" y="95"/>
                  </a:cubicBezTo>
                  <a:cubicBezTo>
                    <a:pt x="17" y="96"/>
                    <a:pt x="12" y="97"/>
                    <a:pt x="13" y="99"/>
                  </a:cubicBezTo>
                  <a:cubicBezTo>
                    <a:pt x="15" y="107"/>
                    <a:pt x="15" y="116"/>
                    <a:pt x="9" y="123"/>
                  </a:cubicBezTo>
                  <a:cubicBezTo>
                    <a:pt x="7" y="125"/>
                    <a:pt x="1" y="124"/>
                    <a:pt x="1" y="126"/>
                  </a:cubicBezTo>
                  <a:cubicBezTo>
                    <a:pt x="0" y="128"/>
                    <a:pt x="6" y="129"/>
                    <a:pt x="5" y="132"/>
                  </a:cubicBezTo>
                  <a:cubicBezTo>
                    <a:pt x="28" y="128"/>
                    <a:pt x="49" y="117"/>
                    <a:pt x="71" y="110"/>
                  </a:cubicBezTo>
                  <a:cubicBezTo>
                    <a:pt x="77" y="104"/>
                    <a:pt x="128" y="85"/>
                    <a:pt x="141" y="83"/>
                  </a:cubicBezTo>
                  <a:cubicBezTo>
                    <a:pt x="142" y="82"/>
                    <a:pt x="142" y="82"/>
                    <a:pt x="143" y="82"/>
                  </a:cubicBezTo>
                  <a:cubicBezTo>
                    <a:pt x="150" y="80"/>
                    <a:pt x="158" y="77"/>
                    <a:pt x="163" y="71"/>
                  </a:cubicBezTo>
                  <a:cubicBezTo>
                    <a:pt x="165" y="68"/>
                    <a:pt x="167" y="65"/>
                    <a:pt x="169" y="61"/>
                  </a:cubicBezTo>
                  <a:cubicBezTo>
                    <a:pt x="168" y="60"/>
                    <a:pt x="166" y="59"/>
                    <a:pt x="164" y="58"/>
                  </a:cubicBezTo>
                  <a:cubicBezTo>
                    <a:pt x="167" y="58"/>
                    <a:pt x="170" y="57"/>
                    <a:pt x="171" y="55"/>
                  </a:cubicBezTo>
                  <a:cubicBezTo>
                    <a:pt x="176" y="49"/>
                    <a:pt x="171" y="46"/>
                    <a:pt x="167" y="41"/>
                  </a:cubicBezTo>
                  <a:cubicBezTo>
                    <a:pt x="164" y="39"/>
                    <a:pt x="165" y="34"/>
                    <a:pt x="161" y="32"/>
                  </a:cubicBezTo>
                  <a:cubicBezTo>
                    <a:pt x="163" y="32"/>
                    <a:pt x="164" y="31"/>
                    <a:pt x="166" y="31"/>
                  </a:cubicBezTo>
                  <a:cubicBezTo>
                    <a:pt x="166" y="28"/>
                    <a:pt x="161" y="34"/>
                    <a:pt x="161" y="30"/>
                  </a:cubicBezTo>
                  <a:cubicBezTo>
                    <a:pt x="163" y="30"/>
                    <a:pt x="165" y="28"/>
                    <a:pt x="166" y="27"/>
                  </a:cubicBezTo>
                  <a:cubicBezTo>
                    <a:pt x="165" y="24"/>
                    <a:pt x="159" y="28"/>
                    <a:pt x="159" y="25"/>
                  </a:cubicBezTo>
                  <a:cubicBezTo>
                    <a:pt x="159" y="24"/>
                    <a:pt x="166" y="27"/>
                    <a:pt x="165" y="23"/>
                  </a:cubicBezTo>
                  <a:cubicBezTo>
                    <a:pt x="164" y="22"/>
                    <a:pt x="162" y="23"/>
                    <a:pt x="161" y="23"/>
                  </a:cubicBezTo>
                  <a:cubicBezTo>
                    <a:pt x="167" y="20"/>
                    <a:pt x="169" y="15"/>
                    <a:pt x="162" y="12"/>
                  </a:cubicBezTo>
                  <a:cubicBezTo>
                    <a:pt x="164" y="12"/>
                    <a:pt x="167" y="13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8" y="11"/>
                    <a:pt x="166" y="11"/>
                    <a:pt x="165" y="11"/>
                  </a:cubicBezTo>
                  <a:cubicBezTo>
                    <a:pt x="166" y="11"/>
                    <a:pt x="167" y="11"/>
                    <a:pt x="168" y="10"/>
                  </a:cubicBezTo>
                  <a:cubicBezTo>
                    <a:pt x="168" y="10"/>
                    <a:pt x="168" y="9"/>
                    <a:pt x="167" y="9"/>
                  </a:cubicBezTo>
                  <a:cubicBezTo>
                    <a:pt x="166" y="9"/>
                    <a:pt x="165" y="9"/>
                    <a:pt x="164" y="9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6" y="7"/>
                    <a:pt x="164" y="6"/>
                    <a:pt x="163" y="5"/>
                  </a:cubicBezTo>
                  <a:cubicBezTo>
                    <a:pt x="160" y="3"/>
                    <a:pt x="156" y="0"/>
                    <a:pt x="155" y="1"/>
                  </a:cubicBezTo>
                  <a:cubicBezTo>
                    <a:pt x="142" y="2"/>
                    <a:pt x="130" y="5"/>
                    <a:pt x="1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96838" y="9607550"/>
              <a:ext cx="582613" cy="368300"/>
            </a:xfrm>
            <a:custGeom>
              <a:avLst/>
              <a:gdLst>
                <a:gd name="T0" fmla="*/ 41 w 155"/>
                <a:gd name="T1" fmla="*/ 98 h 98"/>
                <a:gd name="T2" fmla="*/ 41 w 155"/>
                <a:gd name="T3" fmla="*/ 94 h 98"/>
                <a:gd name="T4" fmla="*/ 50 w 155"/>
                <a:gd name="T5" fmla="*/ 97 h 98"/>
                <a:gd name="T6" fmla="*/ 50 w 155"/>
                <a:gd name="T7" fmla="*/ 94 h 98"/>
                <a:gd name="T8" fmla="*/ 57 w 155"/>
                <a:gd name="T9" fmla="*/ 98 h 98"/>
                <a:gd name="T10" fmla="*/ 71 w 155"/>
                <a:gd name="T11" fmla="*/ 96 h 98"/>
                <a:gd name="T12" fmla="*/ 71 w 155"/>
                <a:gd name="T13" fmla="*/ 93 h 98"/>
                <a:gd name="T14" fmla="*/ 78 w 155"/>
                <a:gd name="T15" fmla="*/ 94 h 98"/>
                <a:gd name="T16" fmla="*/ 79 w 155"/>
                <a:gd name="T17" fmla="*/ 93 h 98"/>
                <a:gd name="T18" fmla="*/ 79 w 155"/>
                <a:gd name="T19" fmla="*/ 91 h 98"/>
                <a:gd name="T20" fmla="*/ 83 w 155"/>
                <a:gd name="T21" fmla="*/ 91 h 98"/>
                <a:gd name="T22" fmla="*/ 120 w 155"/>
                <a:gd name="T23" fmla="*/ 69 h 98"/>
                <a:gd name="T24" fmla="*/ 127 w 155"/>
                <a:gd name="T25" fmla="*/ 62 h 98"/>
                <a:gd name="T26" fmla="*/ 140 w 155"/>
                <a:gd name="T27" fmla="*/ 60 h 98"/>
                <a:gd name="T28" fmla="*/ 141 w 155"/>
                <a:gd name="T29" fmla="*/ 36 h 98"/>
                <a:gd name="T30" fmla="*/ 146 w 155"/>
                <a:gd name="T31" fmla="*/ 32 h 98"/>
                <a:gd name="T32" fmla="*/ 148 w 155"/>
                <a:gd name="T33" fmla="*/ 9 h 98"/>
                <a:gd name="T34" fmla="*/ 155 w 155"/>
                <a:gd name="T35" fmla="*/ 7 h 98"/>
                <a:gd name="T36" fmla="*/ 151 w 155"/>
                <a:gd name="T37" fmla="*/ 0 h 98"/>
                <a:gd name="T38" fmla="*/ 126 w 155"/>
                <a:gd name="T39" fmla="*/ 7 h 98"/>
                <a:gd name="T40" fmla="*/ 101 w 155"/>
                <a:gd name="T41" fmla="*/ 13 h 98"/>
                <a:gd name="T42" fmla="*/ 75 w 155"/>
                <a:gd name="T43" fmla="*/ 20 h 98"/>
                <a:gd name="T44" fmla="*/ 45 w 155"/>
                <a:gd name="T45" fmla="*/ 21 h 98"/>
                <a:gd name="T46" fmla="*/ 44 w 155"/>
                <a:gd name="T47" fmla="*/ 21 h 98"/>
                <a:gd name="T48" fmla="*/ 26 w 155"/>
                <a:gd name="T49" fmla="*/ 23 h 98"/>
                <a:gd name="T50" fmla="*/ 19 w 155"/>
                <a:gd name="T51" fmla="*/ 30 h 98"/>
                <a:gd name="T52" fmla="*/ 21 w 155"/>
                <a:gd name="T53" fmla="*/ 35 h 98"/>
                <a:gd name="T54" fmla="*/ 15 w 155"/>
                <a:gd name="T55" fmla="*/ 35 h 98"/>
                <a:gd name="T56" fmla="*/ 13 w 155"/>
                <a:gd name="T57" fmla="*/ 50 h 98"/>
                <a:gd name="T58" fmla="*/ 14 w 155"/>
                <a:gd name="T59" fmla="*/ 60 h 98"/>
                <a:gd name="T60" fmla="*/ 10 w 155"/>
                <a:gd name="T61" fmla="*/ 59 h 98"/>
                <a:gd name="T62" fmla="*/ 13 w 155"/>
                <a:gd name="T63" fmla="*/ 62 h 98"/>
                <a:gd name="T64" fmla="*/ 8 w 155"/>
                <a:gd name="T65" fmla="*/ 62 h 98"/>
                <a:gd name="T66" fmla="*/ 13 w 155"/>
                <a:gd name="T67" fmla="*/ 68 h 98"/>
                <a:gd name="T68" fmla="*/ 8 w 155"/>
                <a:gd name="T69" fmla="*/ 67 h 98"/>
                <a:gd name="T70" fmla="*/ 10 w 155"/>
                <a:gd name="T71" fmla="*/ 68 h 98"/>
                <a:gd name="T72" fmla="*/ 5 w 155"/>
                <a:gd name="T73" fmla="*/ 78 h 98"/>
                <a:gd name="T74" fmla="*/ 0 w 155"/>
                <a:gd name="T75" fmla="*/ 76 h 98"/>
                <a:gd name="T76" fmla="*/ 0 w 155"/>
                <a:gd name="T77" fmla="*/ 76 h 98"/>
                <a:gd name="T78" fmla="*/ 3 w 155"/>
                <a:gd name="T79" fmla="*/ 77 h 98"/>
                <a:gd name="T80" fmla="*/ 0 w 155"/>
                <a:gd name="T81" fmla="*/ 76 h 98"/>
                <a:gd name="T82" fmla="*/ 0 w 155"/>
                <a:gd name="T83" fmla="*/ 78 h 98"/>
                <a:gd name="T84" fmla="*/ 2 w 155"/>
                <a:gd name="T85" fmla="*/ 80 h 98"/>
                <a:gd name="T86" fmla="*/ 0 w 155"/>
                <a:gd name="T87" fmla="*/ 79 h 98"/>
                <a:gd name="T88" fmla="*/ 1 w 155"/>
                <a:gd name="T89" fmla="*/ 84 h 98"/>
                <a:gd name="T90" fmla="*/ 7 w 155"/>
                <a:gd name="T91" fmla="*/ 91 h 98"/>
                <a:gd name="T92" fmla="*/ 41 w 155"/>
                <a:gd name="T9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98">
                  <a:moveTo>
                    <a:pt x="41" y="98"/>
                  </a:moveTo>
                  <a:cubicBezTo>
                    <a:pt x="41" y="96"/>
                    <a:pt x="40" y="95"/>
                    <a:pt x="41" y="94"/>
                  </a:cubicBezTo>
                  <a:cubicBezTo>
                    <a:pt x="44" y="93"/>
                    <a:pt x="47" y="98"/>
                    <a:pt x="50" y="97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2" y="95"/>
                    <a:pt x="55" y="97"/>
                    <a:pt x="57" y="98"/>
                  </a:cubicBezTo>
                  <a:cubicBezTo>
                    <a:pt x="62" y="97"/>
                    <a:pt x="66" y="97"/>
                    <a:pt x="71" y="96"/>
                  </a:cubicBezTo>
                  <a:cubicBezTo>
                    <a:pt x="70" y="95"/>
                    <a:pt x="70" y="94"/>
                    <a:pt x="71" y="93"/>
                  </a:cubicBezTo>
                  <a:cubicBezTo>
                    <a:pt x="73" y="93"/>
                    <a:pt x="75" y="94"/>
                    <a:pt x="78" y="94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2"/>
                    <a:pt x="79" y="91"/>
                  </a:cubicBezTo>
                  <a:cubicBezTo>
                    <a:pt x="81" y="91"/>
                    <a:pt x="82" y="91"/>
                    <a:pt x="83" y="91"/>
                  </a:cubicBezTo>
                  <a:cubicBezTo>
                    <a:pt x="95" y="85"/>
                    <a:pt x="107" y="78"/>
                    <a:pt x="120" y="69"/>
                  </a:cubicBezTo>
                  <a:cubicBezTo>
                    <a:pt x="122" y="66"/>
                    <a:pt x="124" y="63"/>
                    <a:pt x="127" y="62"/>
                  </a:cubicBezTo>
                  <a:cubicBezTo>
                    <a:pt x="131" y="60"/>
                    <a:pt x="136" y="60"/>
                    <a:pt x="140" y="60"/>
                  </a:cubicBezTo>
                  <a:cubicBezTo>
                    <a:pt x="137" y="51"/>
                    <a:pt x="145" y="44"/>
                    <a:pt x="141" y="36"/>
                  </a:cubicBezTo>
                  <a:cubicBezTo>
                    <a:pt x="143" y="35"/>
                    <a:pt x="147" y="35"/>
                    <a:pt x="146" y="32"/>
                  </a:cubicBezTo>
                  <a:cubicBezTo>
                    <a:pt x="145" y="24"/>
                    <a:pt x="144" y="15"/>
                    <a:pt x="148" y="9"/>
                  </a:cubicBezTo>
                  <a:cubicBezTo>
                    <a:pt x="150" y="7"/>
                    <a:pt x="155" y="9"/>
                    <a:pt x="155" y="7"/>
                  </a:cubicBezTo>
                  <a:cubicBezTo>
                    <a:pt x="155" y="4"/>
                    <a:pt x="150" y="3"/>
                    <a:pt x="151" y="0"/>
                  </a:cubicBezTo>
                  <a:cubicBezTo>
                    <a:pt x="142" y="2"/>
                    <a:pt x="134" y="4"/>
                    <a:pt x="126" y="7"/>
                  </a:cubicBezTo>
                  <a:cubicBezTo>
                    <a:pt x="118" y="9"/>
                    <a:pt x="110" y="12"/>
                    <a:pt x="101" y="13"/>
                  </a:cubicBezTo>
                  <a:cubicBezTo>
                    <a:pt x="98" y="16"/>
                    <a:pt x="87" y="19"/>
                    <a:pt x="75" y="20"/>
                  </a:cubicBezTo>
                  <a:cubicBezTo>
                    <a:pt x="63" y="22"/>
                    <a:pt x="50" y="22"/>
                    <a:pt x="45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38" y="20"/>
                    <a:pt x="31" y="20"/>
                    <a:pt x="26" y="23"/>
                  </a:cubicBezTo>
                  <a:cubicBezTo>
                    <a:pt x="24" y="25"/>
                    <a:pt x="21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19" y="34"/>
                    <a:pt x="16" y="34"/>
                    <a:pt x="15" y="35"/>
                  </a:cubicBezTo>
                  <a:cubicBezTo>
                    <a:pt x="10" y="39"/>
                    <a:pt x="12" y="43"/>
                    <a:pt x="13" y="50"/>
                  </a:cubicBezTo>
                  <a:cubicBezTo>
                    <a:pt x="14" y="53"/>
                    <a:pt x="12" y="57"/>
                    <a:pt x="14" y="60"/>
                  </a:cubicBezTo>
                  <a:cubicBezTo>
                    <a:pt x="12" y="60"/>
                    <a:pt x="11" y="59"/>
                    <a:pt x="10" y="59"/>
                  </a:cubicBezTo>
                  <a:cubicBezTo>
                    <a:pt x="9" y="62"/>
                    <a:pt x="15" y="58"/>
                    <a:pt x="13" y="62"/>
                  </a:cubicBezTo>
                  <a:cubicBezTo>
                    <a:pt x="12" y="61"/>
                    <a:pt x="10" y="63"/>
                    <a:pt x="8" y="62"/>
                  </a:cubicBezTo>
                  <a:cubicBezTo>
                    <a:pt x="8" y="66"/>
                    <a:pt x="14" y="64"/>
                    <a:pt x="13" y="68"/>
                  </a:cubicBezTo>
                  <a:cubicBezTo>
                    <a:pt x="12" y="69"/>
                    <a:pt x="9" y="62"/>
                    <a:pt x="8" y="67"/>
                  </a:cubicBezTo>
                  <a:cubicBezTo>
                    <a:pt x="8" y="68"/>
                    <a:pt x="9" y="68"/>
                    <a:pt x="10" y="68"/>
                  </a:cubicBezTo>
                  <a:cubicBezTo>
                    <a:pt x="5" y="69"/>
                    <a:pt x="1" y="72"/>
                    <a:pt x="5" y="78"/>
                  </a:cubicBezTo>
                  <a:cubicBezTo>
                    <a:pt x="4" y="77"/>
                    <a:pt x="1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2" y="77"/>
                    <a:pt x="3" y="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9"/>
                    <a:pt x="1" y="80"/>
                    <a:pt x="2" y="8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1" y="82"/>
                    <a:pt x="1" y="84"/>
                  </a:cubicBezTo>
                  <a:cubicBezTo>
                    <a:pt x="3" y="87"/>
                    <a:pt x="5" y="91"/>
                    <a:pt x="7" y="91"/>
                  </a:cubicBezTo>
                  <a:cubicBezTo>
                    <a:pt x="18" y="95"/>
                    <a:pt x="29" y="97"/>
                    <a:pt x="41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Freeform 5"/>
          <p:cNvSpPr/>
          <p:nvPr/>
        </p:nvSpPr>
        <p:spPr bwMode="auto">
          <a:xfrm>
            <a:off x="5734392" y="2373675"/>
            <a:ext cx="4027488" cy="814388"/>
          </a:xfrm>
          <a:custGeom>
            <a:avLst/>
            <a:gdLst>
              <a:gd name="T0" fmla="*/ 728 w 1071"/>
              <a:gd name="T1" fmla="*/ 22 h 214"/>
              <a:gd name="T2" fmla="*/ 751 w 1071"/>
              <a:gd name="T3" fmla="*/ 18 h 214"/>
              <a:gd name="T4" fmla="*/ 357 w 1071"/>
              <a:gd name="T5" fmla="*/ 68 h 214"/>
              <a:gd name="T6" fmla="*/ 325 w 1071"/>
              <a:gd name="T7" fmla="*/ 68 h 214"/>
              <a:gd name="T8" fmla="*/ 126 w 1071"/>
              <a:gd name="T9" fmla="*/ 103 h 214"/>
              <a:gd name="T10" fmla="*/ 75 w 1071"/>
              <a:gd name="T11" fmla="*/ 129 h 214"/>
              <a:gd name="T12" fmla="*/ 69 w 1071"/>
              <a:gd name="T13" fmla="*/ 141 h 214"/>
              <a:gd name="T14" fmla="*/ 124 w 1071"/>
              <a:gd name="T15" fmla="*/ 138 h 214"/>
              <a:gd name="T16" fmla="*/ 109 w 1071"/>
              <a:gd name="T17" fmla="*/ 142 h 214"/>
              <a:gd name="T18" fmla="*/ 81 w 1071"/>
              <a:gd name="T19" fmla="*/ 164 h 214"/>
              <a:gd name="T20" fmla="*/ 23 w 1071"/>
              <a:gd name="T21" fmla="*/ 189 h 214"/>
              <a:gd name="T22" fmla="*/ 104 w 1071"/>
              <a:gd name="T23" fmla="*/ 203 h 214"/>
              <a:gd name="T24" fmla="*/ 106 w 1071"/>
              <a:gd name="T25" fmla="*/ 214 h 214"/>
              <a:gd name="T26" fmla="*/ 145 w 1071"/>
              <a:gd name="T27" fmla="*/ 208 h 214"/>
              <a:gd name="T28" fmla="*/ 171 w 1071"/>
              <a:gd name="T29" fmla="*/ 205 h 214"/>
              <a:gd name="T30" fmla="*/ 214 w 1071"/>
              <a:gd name="T31" fmla="*/ 199 h 214"/>
              <a:gd name="T32" fmla="*/ 244 w 1071"/>
              <a:gd name="T33" fmla="*/ 192 h 214"/>
              <a:gd name="T34" fmla="*/ 251 w 1071"/>
              <a:gd name="T35" fmla="*/ 188 h 214"/>
              <a:gd name="T36" fmla="*/ 252 w 1071"/>
              <a:gd name="T37" fmla="*/ 191 h 214"/>
              <a:gd name="T38" fmla="*/ 282 w 1071"/>
              <a:gd name="T39" fmla="*/ 184 h 214"/>
              <a:gd name="T40" fmla="*/ 283 w 1071"/>
              <a:gd name="T41" fmla="*/ 187 h 214"/>
              <a:gd name="T42" fmla="*/ 328 w 1071"/>
              <a:gd name="T43" fmla="*/ 177 h 214"/>
              <a:gd name="T44" fmla="*/ 329 w 1071"/>
              <a:gd name="T45" fmla="*/ 180 h 214"/>
              <a:gd name="T46" fmla="*/ 344 w 1071"/>
              <a:gd name="T47" fmla="*/ 179 h 214"/>
              <a:gd name="T48" fmla="*/ 345 w 1071"/>
              <a:gd name="T49" fmla="*/ 181 h 214"/>
              <a:gd name="T50" fmla="*/ 368 w 1071"/>
              <a:gd name="T51" fmla="*/ 179 h 214"/>
              <a:gd name="T52" fmla="*/ 367 w 1071"/>
              <a:gd name="T53" fmla="*/ 176 h 214"/>
              <a:gd name="T54" fmla="*/ 444 w 1071"/>
              <a:gd name="T55" fmla="*/ 166 h 214"/>
              <a:gd name="T56" fmla="*/ 651 w 1071"/>
              <a:gd name="T57" fmla="*/ 132 h 214"/>
              <a:gd name="T58" fmla="*/ 658 w 1071"/>
              <a:gd name="T59" fmla="*/ 126 h 214"/>
              <a:gd name="T60" fmla="*/ 681 w 1071"/>
              <a:gd name="T61" fmla="*/ 122 h 214"/>
              <a:gd name="T62" fmla="*/ 703 w 1071"/>
              <a:gd name="T63" fmla="*/ 114 h 214"/>
              <a:gd name="T64" fmla="*/ 1071 w 1071"/>
              <a:gd name="T65" fmla="*/ 55 h 214"/>
              <a:gd name="T66" fmla="*/ 986 w 1071"/>
              <a:gd name="T67" fmla="*/ 65 h 214"/>
              <a:gd name="T68" fmla="*/ 978 w 1071"/>
              <a:gd name="T69" fmla="*/ 62 h 214"/>
              <a:gd name="T70" fmla="*/ 854 w 1071"/>
              <a:gd name="T71" fmla="*/ 76 h 214"/>
              <a:gd name="T72" fmla="*/ 815 w 1071"/>
              <a:gd name="T73" fmla="*/ 76 h 214"/>
              <a:gd name="T74" fmla="*/ 838 w 1071"/>
              <a:gd name="T75" fmla="*/ 73 h 214"/>
              <a:gd name="T76" fmla="*/ 838 w 1071"/>
              <a:gd name="T77" fmla="*/ 69 h 214"/>
              <a:gd name="T78" fmla="*/ 737 w 1071"/>
              <a:gd name="T79" fmla="*/ 80 h 214"/>
              <a:gd name="T80" fmla="*/ 737 w 1071"/>
              <a:gd name="T81" fmla="*/ 76 h 214"/>
              <a:gd name="T82" fmla="*/ 721 w 1071"/>
              <a:gd name="T83" fmla="*/ 78 h 214"/>
              <a:gd name="T84" fmla="*/ 827 w 1071"/>
              <a:gd name="T85" fmla="*/ 52 h 214"/>
              <a:gd name="T86" fmla="*/ 827 w 1071"/>
              <a:gd name="T87" fmla="*/ 47 h 214"/>
              <a:gd name="T88" fmla="*/ 811 w 1071"/>
              <a:gd name="T89" fmla="*/ 49 h 214"/>
              <a:gd name="T90" fmla="*/ 811 w 1071"/>
              <a:gd name="T91" fmla="*/ 47 h 214"/>
              <a:gd name="T92" fmla="*/ 941 w 1071"/>
              <a:gd name="T93" fmla="*/ 27 h 214"/>
              <a:gd name="T94" fmla="*/ 911 w 1071"/>
              <a:gd name="T95" fmla="*/ 32 h 214"/>
              <a:gd name="T96" fmla="*/ 903 w 1071"/>
              <a:gd name="T97" fmla="*/ 30 h 214"/>
              <a:gd name="T98" fmla="*/ 1002 w 1071"/>
              <a:gd name="T99" fmla="*/ 14 h 214"/>
              <a:gd name="T100" fmla="*/ 978 w 1071"/>
              <a:gd name="T101" fmla="*/ 11 h 214"/>
              <a:gd name="T102" fmla="*/ 917 w 1071"/>
              <a:gd name="T103" fmla="*/ 20 h 214"/>
              <a:gd name="T104" fmla="*/ 916 w 1071"/>
              <a:gd name="T105" fmla="*/ 17 h 214"/>
              <a:gd name="T106" fmla="*/ 970 w 1071"/>
              <a:gd name="T107" fmla="*/ 9 h 214"/>
              <a:gd name="T108" fmla="*/ 962 w 1071"/>
              <a:gd name="T109" fmla="*/ 5 h 214"/>
              <a:gd name="T110" fmla="*/ 985 w 1071"/>
              <a:gd name="T111" fmla="*/ 0 h 214"/>
              <a:gd name="T112" fmla="*/ 908 w 1071"/>
              <a:gd name="T113" fmla="*/ 11 h 214"/>
              <a:gd name="T114" fmla="*/ 891 w 1071"/>
              <a:gd name="T115" fmla="*/ 8 h 214"/>
              <a:gd name="T116" fmla="*/ 798 w 1071"/>
              <a:gd name="T117" fmla="*/ 13 h 214"/>
              <a:gd name="T118" fmla="*/ 728 w 1071"/>
              <a:gd name="T119" fmla="*/ 22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71" h="214">
                <a:moveTo>
                  <a:pt x="728" y="22"/>
                </a:moveTo>
                <a:cubicBezTo>
                  <a:pt x="736" y="21"/>
                  <a:pt x="744" y="20"/>
                  <a:pt x="751" y="18"/>
                </a:cubicBezTo>
                <a:cubicBezTo>
                  <a:pt x="619" y="32"/>
                  <a:pt x="481" y="57"/>
                  <a:pt x="357" y="68"/>
                </a:cubicBezTo>
                <a:cubicBezTo>
                  <a:pt x="349" y="68"/>
                  <a:pt x="333" y="68"/>
                  <a:pt x="325" y="68"/>
                </a:cubicBezTo>
                <a:cubicBezTo>
                  <a:pt x="263" y="75"/>
                  <a:pt x="187" y="89"/>
                  <a:pt x="126" y="103"/>
                </a:cubicBezTo>
                <a:cubicBezTo>
                  <a:pt x="95" y="110"/>
                  <a:pt x="75" y="129"/>
                  <a:pt x="75" y="129"/>
                </a:cubicBezTo>
                <a:cubicBezTo>
                  <a:pt x="68" y="133"/>
                  <a:pt x="61" y="140"/>
                  <a:pt x="69" y="141"/>
                </a:cubicBezTo>
                <a:cubicBezTo>
                  <a:pt x="85" y="140"/>
                  <a:pt x="123" y="133"/>
                  <a:pt x="124" y="138"/>
                </a:cubicBezTo>
                <a:cubicBezTo>
                  <a:pt x="124" y="140"/>
                  <a:pt x="117" y="141"/>
                  <a:pt x="109" y="142"/>
                </a:cubicBezTo>
                <a:cubicBezTo>
                  <a:pt x="110" y="148"/>
                  <a:pt x="89" y="163"/>
                  <a:pt x="81" y="164"/>
                </a:cubicBezTo>
                <a:cubicBezTo>
                  <a:pt x="74" y="168"/>
                  <a:pt x="30" y="184"/>
                  <a:pt x="23" y="189"/>
                </a:cubicBezTo>
                <a:cubicBezTo>
                  <a:pt x="0" y="197"/>
                  <a:pt x="73" y="204"/>
                  <a:pt x="104" y="203"/>
                </a:cubicBezTo>
                <a:cubicBezTo>
                  <a:pt x="120" y="203"/>
                  <a:pt x="105" y="210"/>
                  <a:pt x="106" y="214"/>
                </a:cubicBezTo>
                <a:cubicBezTo>
                  <a:pt x="121" y="210"/>
                  <a:pt x="129" y="212"/>
                  <a:pt x="145" y="208"/>
                </a:cubicBezTo>
                <a:cubicBezTo>
                  <a:pt x="145" y="209"/>
                  <a:pt x="156" y="207"/>
                  <a:pt x="171" y="205"/>
                </a:cubicBezTo>
                <a:cubicBezTo>
                  <a:pt x="185" y="203"/>
                  <a:pt x="202" y="201"/>
                  <a:pt x="214" y="199"/>
                </a:cubicBezTo>
                <a:cubicBezTo>
                  <a:pt x="214" y="199"/>
                  <a:pt x="221" y="196"/>
                  <a:pt x="244" y="192"/>
                </a:cubicBezTo>
                <a:cubicBezTo>
                  <a:pt x="252" y="191"/>
                  <a:pt x="252" y="189"/>
                  <a:pt x="251" y="188"/>
                </a:cubicBezTo>
                <a:cubicBezTo>
                  <a:pt x="252" y="189"/>
                  <a:pt x="252" y="189"/>
                  <a:pt x="252" y="191"/>
                </a:cubicBezTo>
                <a:cubicBezTo>
                  <a:pt x="259" y="187"/>
                  <a:pt x="275" y="187"/>
                  <a:pt x="282" y="184"/>
                </a:cubicBezTo>
                <a:cubicBezTo>
                  <a:pt x="282" y="185"/>
                  <a:pt x="282" y="185"/>
                  <a:pt x="283" y="187"/>
                </a:cubicBezTo>
                <a:cubicBezTo>
                  <a:pt x="297" y="181"/>
                  <a:pt x="313" y="181"/>
                  <a:pt x="328" y="177"/>
                </a:cubicBezTo>
                <a:cubicBezTo>
                  <a:pt x="328" y="179"/>
                  <a:pt x="328" y="179"/>
                  <a:pt x="329" y="180"/>
                </a:cubicBezTo>
                <a:cubicBezTo>
                  <a:pt x="336" y="179"/>
                  <a:pt x="344" y="177"/>
                  <a:pt x="344" y="179"/>
                </a:cubicBezTo>
                <a:cubicBezTo>
                  <a:pt x="344" y="180"/>
                  <a:pt x="344" y="180"/>
                  <a:pt x="345" y="181"/>
                </a:cubicBezTo>
                <a:cubicBezTo>
                  <a:pt x="353" y="181"/>
                  <a:pt x="367" y="176"/>
                  <a:pt x="368" y="179"/>
                </a:cubicBezTo>
                <a:cubicBezTo>
                  <a:pt x="368" y="177"/>
                  <a:pt x="368" y="177"/>
                  <a:pt x="367" y="176"/>
                </a:cubicBezTo>
                <a:cubicBezTo>
                  <a:pt x="398" y="171"/>
                  <a:pt x="421" y="168"/>
                  <a:pt x="444" y="166"/>
                </a:cubicBezTo>
                <a:cubicBezTo>
                  <a:pt x="506" y="161"/>
                  <a:pt x="583" y="146"/>
                  <a:pt x="651" y="132"/>
                </a:cubicBezTo>
                <a:cubicBezTo>
                  <a:pt x="659" y="131"/>
                  <a:pt x="666" y="127"/>
                  <a:pt x="658" y="126"/>
                </a:cubicBezTo>
                <a:cubicBezTo>
                  <a:pt x="666" y="124"/>
                  <a:pt x="673" y="123"/>
                  <a:pt x="681" y="122"/>
                </a:cubicBezTo>
                <a:cubicBezTo>
                  <a:pt x="696" y="120"/>
                  <a:pt x="688" y="117"/>
                  <a:pt x="703" y="114"/>
                </a:cubicBezTo>
                <a:cubicBezTo>
                  <a:pt x="825" y="88"/>
                  <a:pt x="949" y="77"/>
                  <a:pt x="1071" y="55"/>
                </a:cubicBezTo>
                <a:cubicBezTo>
                  <a:pt x="1040" y="58"/>
                  <a:pt x="1017" y="59"/>
                  <a:pt x="986" y="65"/>
                </a:cubicBezTo>
                <a:cubicBezTo>
                  <a:pt x="986" y="63"/>
                  <a:pt x="986" y="61"/>
                  <a:pt x="978" y="62"/>
                </a:cubicBezTo>
                <a:cubicBezTo>
                  <a:pt x="932" y="67"/>
                  <a:pt x="878" y="78"/>
                  <a:pt x="854" y="76"/>
                </a:cubicBezTo>
                <a:cubicBezTo>
                  <a:pt x="847" y="76"/>
                  <a:pt x="838" y="73"/>
                  <a:pt x="815" y="76"/>
                </a:cubicBezTo>
                <a:cubicBezTo>
                  <a:pt x="823" y="75"/>
                  <a:pt x="831" y="74"/>
                  <a:pt x="838" y="73"/>
                </a:cubicBezTo>
                <a:cubicBezTo>
                  <a:pt x="838" y="71"/>
                  <a:pt x="838" y="69"/>
                  <a:pt x="838" y="69"/>
                </a:cubicBezTo>
                <a:cubicBezTo>
                  <a:pt x="807" y="72"/>
                  <a:pt x="768" y="77"/>
                  <a:pt x="737" y="80"/>
                </a:cubicBezTo>
                <a:cubicBezTo>
                  <a:pt x="737" y="80"/>
                  <a:pt x="737" y="77"/>
                  <a:pt x="737" y="76"/>
                </a:cubicBezTo>
                <a:cubicBezTo>
                  <a:pt x="721" y="78"/>
                  <a:pt x="721" y="78"/>
                  <a:pt x="721" y="78"/>
                </a:cubicBezTo>
                <a:cubicBezTo>
                  <a:pt x="704" y="71"/>
                  <a:pt x="789" y="59"/>
                  <a:pt x="827" y="52"/>
                </a:cubicBezTo>
                <a:cubicBezTo>
                  <a:pt x="827" y="51"/>
                  <a:pt x="827" y="48"/>
                  <a:pt x="827" y="47"/>
                </a:cubicBezTo>
                <a:cubicBezTo>
                  <a:pt x="811" y="49"/>
                  <a:pt x="811" y="49"/>
                  <a:pt x="811" y="49"/>
                </a:cubicBezTo>
                <a:cubicBezTo>
                  <a:pt x="811" y="47"/>
                  <a:pt x="811" y="47"/>
                  <a:pt x="811" y="47"/>
                </a:cubicBezTo>
                <a:cubicBezTo>
                  <a:pt x="857" y="40"/>
                  <a:pt x="895" y="34"/>
                  <a:pt x="941" y="27"/>
                </a:cubicBezTo>
                <a:cubicBezTo>
                  <a:pt x="934" y="28"/>
                  <a:pt x="918" y="30"/>
                  <a:pt x="911" y="32"/>
                </a:cubicBezTo>
                <a:cubicBezTo>
                  <a:pt x="910" y="30"/>
                  <a:pt x="910" y="29"/>
                  <a:pt x="903" y="30"/>
                </a:cubicBezTo>
                <a:cubicBezTo>
                  <a:pt x="933" y="25"/>
                  <a:pt x="972" y="21"/>
                  <a:pt x="1002" y="14"/>
                </a:cubicBezTo>
                <a:cubicBezTo>
                  <a:pt x="1010" y="12"/>
                  <a:pt x="1002" y="9"/>
                  <a:pt x="978" y="11"/>
                </a:cubicBezTo>
                <a:cubicBezTo>
                  <a:pt x="955" y="14"/>
                  <a:pt x="940" y="16"/>
                  <a:pt x="917" y="20"/>
                </a:cubicBezTo>
                <a:cubicBezTo>
                  <a:pt x="916" y="17"/>
                  <a:pt x="916" y="17"/>
                  <a:pt x="916" y="17"/>
                </a:cubicBezTo>
                <a:cubicBezTo>
                  <a:pt x="932" y="15"/>
                  <a:pt x="955" y="13"/>
                  <a:pt x="970" y="9"/>
                </a:cubicBezTo>
                <a:cubicBezTo>
                  <a:pt x="978" y="7"/>
                  <a:pt x="954" y="7"/>
                  <a:pt x="962" y="5"/>
                </a:cubicBezTo>
                <a:cubicBezTo>
                  <a:pt x="969" y="4"/>
                  <a:pt x="977" y="2"/>
                  <a:pt x="985" y="0"/>
                </a:cubicBezTo>
                <a:cubicBezTo>
                  <a:pt x="962" y="3"/>
                  <a:pt x="931" y="9"/>
                  <a:pt x="908" y="11"/>
                </a:cubicBezTo>
                <a:cubicBezTo>
                  <a:pt x="900" y="11"/>
                  <a:pt x="892" y="11"/>
                  <a:pt x="891" y="8"/>
                </a:cubicBezTo>
                <a:cubicBezTo>
                  <a:pt x="853" y="15"/>
                  <a:pt x="822" y="16"/>
                  <a:pt x="798" y="13"/>
                </a:cubicBezTo>
                <a:cubicBezTo>
                  <a:pt x="790" y="11"/>
                  <a:pt x="751" y="18"/>
                  <a:pt x="728" y="2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flipH="1">
            <a:off x="6304190" y="1192799"/>
            <a:ext cx="4140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Portfolio</a:t>
            </a:r>
          </a:p>
          <a:p>
            <a:r>
              <a:rPr lang="de-DE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Design</a:t>
            </a:r>
          </a:p>
        </p:txBody>
      </p:sp>
      <p:sp>
        <p:nvSpPr>
          <p:cNvPr id="30" name="Freeform 5"/>
          <p:cNvSpPr/>
          <p:nvPr/>
        </p:nvSpPr>
        <p:spPr bwMode="auto">
          <a:xfrm rot="17724503">
            <a:off x="10174428" y="-2587409"/>
            <a:ext cx="2971770" cy="5969563"/>
          </a:xfrm>
          <a:custGeom>
            <a:avLst/>
            <a:gdLst>
              <a:gd name="T0" fmla="*/ 374 w 432"/>
              <a:gd name="T1" fmla="*/ 869 h 871"/>
              <a:gd name="T2" fmla="*/ 312 w 432"/>
              <a:gd name="T3" fmla="*/ 847 h 871"/>
              <a:gd name="T4" fmla="*/ 131 w 432"/>
              <a:gd name="T5" fmla="*/ 602 h 871"/>
              <a:gd name="T6" fmla="*/ 43 w 432"/>
              <a:gd name="T7" fmla="*/ 317 h 871"/>
              <a:gd name="T8" fmla="*/ 120 w 432"/>
              <a:gd name="T9" fmla="*/ 77 h 871"/>
              <a:gd name="T10" fmla="*/ 278 w 432"/>
              <a:gd name="T11" fmla="*/ 245 h 871"/>
              <a:gd name="T12" fmla="*/ 376 w 432"/>
              <a:gd name="T13" fmla="*/ 597 h 871"/>
              <a:gd name="T14" fmla="*/ 406 w 432"/>
              <a:gd name="T15" fmla="*/ 858 h 871"/>
              <a:gd name="T16" fmla="*/ 374 w 432"/>
              <a:gd name="T17" fmla="*/ 869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" h="871">
                <a:moveTo>
                  <a:pt x="374" y="869"/>
                </a:moveTo>
                <a:cubicBezTo>
                  <a:pt x="352" y="871"/>
                  <a:pt x="329" y="862"/>
                  <a:pt x="312" y="847"/>
                </a:cubicBezTo>
                <a:cubicBezTo>
                  <a:pt x="264" y="806"/>
                  <a:pt x="144" y="692"/>
                  <a:pt x="131" y="602"/>
                </a:cubicBezTo>
                <a:cubicBezTo>
                  <a:pt x="115" y="490"/>
                  <a:pt x="86" y="424"/>
                  <a:pt x="43" y="317"/>
                </a:cubicBezTo>
                <a:cubicBezTo>
                  <a:pt x="0" y="210"/>
                  <a:pt x="35" y="66"/>
                  <a:pt x="120" y="77"/>
                </a:cubicBezTo>
                <a:cubicBezTo>
                  <a:pt x="206" y="88"/>
                  <a:pt x="190" y="0"/>
                  <a:pt x="278" y="245"/>
                </a:cubicBezTo>
                <a:cubicBezTo>
                  <a:pt x="366" y="490"/>
                  <a:pt x="344" y="520"/>
                  <a:pt x="376" y="597"/>
                </a:cubicBezTo>
                <a:cubicBezTo>
                  <a:pt x="408" y="674"/>
                  <a:pt x="432" y="837"/>
                  <a:pt x="406" y="858"/>
                </a:cubicBezTo>
                <a:cubicBezTo>
                  <a:pt x="397" y="865"/>
                  <a:pt x="386" y="868"/>
                  <a:pt x="374" y="8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图片 3" descr="pexels-photo-8898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05" y="817880"/>
            <a:ext cx="3160395" cy="2370455"/>
          </a:xfrm>
          <a:prstGeom prst="rect">
            <a:avLst/>
          </a:prstGeom>
        </p:spPr>
      </p:pic>
      <p:pic>
        <p:nvPicPr>
          <p:cNvPr id="6" name="图片 5" descr="pexels-photo-1145377.web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45" y="3656330"/>
            <a:ext cx="3039110" cy="227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 bwMode="auto">
          <a:xfrm rot="3875497" flipH="1">
            <a:off x="7943731" y="-651480"/>
            <a:ext cx="2971770" cy="5969563"/>
          </a:xfrm>
          <a:custGeom>
            <a:avLst/>
            <a:gdLst>
              <a:gd name="T0" fmla="*/ 374 w 432"/>
              <a:gd name="T1" fmla="*/ 869 h 871"/>
              <a:gd name="T2" fmla="*/ 312 w 432"/>
              <a:gd name="T3" fmla="*/ 847 h 871"/>
              <a:gd name="T4" fmla="*/ 131 w 432"/>
              <a:gd name="T5" fmla="*/ 602 h 871"/>
              <a:gd name="T6" fmla="*/ 43 w 432"/>
              <a:gd name="T7" fmla="*/ 317 h 871"/>
              <a:gd name="T8" fmla="*/ 120 w 432"/>
              <a:gd name="T9" fmla="*/ 77 h 871"/>
              <a:gd name="T10" fmla="*/ 278 w 432"/>
              <a:gd name="T11" fmla="*/ 245 h 871"/>
              <a:gd name="T12" fmla="*/ 376 w 432"/>
              <a:gd name="T13" fmla="*/ 597 h 871"/>
              <a:gd name="T14" fmla="*/ 406 w 432"/>
              <a:gd name="T15" fmla="*/ 858 h 871"/>
              <a:gd name="T16" fmla="*/ 374 w 432"/>
              <a:gd name="T17" fmla="*/ 869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" h="871">
                <a:moveTo>
                  <a:pt x="374" y="869"/>
                </a:moveTo>
                <a:cubicBezTo>
                  <a:pt x="352" y="871"/>
                  <a:pt x="329" y="862"/>
                  <a:pt x="312" y="847"/>
                </a:cubicBezTo>
                <a:cubicBezTo>
                  <a:pt x="264" y="806"/>
                  <a:pt x="144" y="692"/>
                  <a:pt x="131" y="602"/>
                </a:cubicBezTo>
                <a:cubicBezTo>
                  <a:pt x="115" y="490"/>
                  <a:pt x="86" y="424"/>
                  <a:pt x="43" y="317"/>
                </a:cubicBezTo>
                <a:cubicBezTo>
                  <a:pt x="0" y="210"/>
                  <a:pt x="35" y="66"/>
                  <a:pt x="120" y="77"/>
                </a:cubicBezTo>
                <a:cubicBezTo>
                  <a:pt x="206" y="88"/>
                  <a:pt x="190" y="0"/>
                  <a:pt x="278" y="245"/>
                </a:cubicBezTo>
                <a:cubicBezTo>
                  <a:pt x="366" y="490"/>
                  <a:pt x="344" y="520"/>
                  <a:pt x="376" y="597"/>
                </a:cubicBezTo>
                <a:cubicBezTo>
                  <a:pt x="408" y="674"/>
                  <a:pt x="432" y="837"/>
                  <a:pt x="406" y="858"/>
                </a:cubicBezTo>
                <a:cubicBezTo>
                  <a:pt x="397" y="865"/>
                  <a:pt x="386" y="868"/>
                  <a:pt x="374" y="8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8078" y="3800986"/>
            <a:ext cx="2712827" cy="30570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6660064" y="1556092"/>
            <a:ext cx="4509660" cy="1307385"/>
            <a:chOff x="6660064" y="1556092"/>
            <a:chExt cx="4509660" cy="1307385"/>
          </a:xfrm>
        </p:grpSpPr>
        <p:sp>
          <p:nvSpPr>
            <p:cNvPr id="22" name="TextBox 21"/>
            <p:cNvSpPr txBox="1"/>
            <p:nvPr/>
          </p:nvSpPr>
          <p:spPr>
            <a:xfrm>
              <a:off x="7463853" y="1556092"/>
              <a:ext cx="3705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2"/>
                  </a:solidFill>
                  <a:latin typeface="Century" panose="02040604050505020304" pitchFamily="18" charset="0"/>
                  <a:ea typeface="Source Sans Pro" panose="020B0503030403020204" pitchFamily="34" charset="0"/>
                  <a:cs typeface="Lato" panose="020F0502020204030203" pitchFamily="34" charset="0"/>
                </a:rPr>
                <a:t>Ms. </a:t>
              </a:r>
              <a:r>
                <a:rPr lang="en-US" sz="3600" dirty="0" err="1">
                  <a:solidFill>
                    <a:schemeClr val="bg2"/>
                  </a:solidFill>
                  <a:latin typeface="Century" panose="02040604050505020304" pitchFamily="18" charset="0"/>
                  <a:ea typeface="Source Sans Pro" panose="020B0503030403020204" pitchFamily="34" charset="0"/>
                  <a:cs typeface="Lato" panose="020F0502020204030203" pitchFamily="34" charset="0"/>
                </a:rPr>
                <a:t>Jello</a:t>
              </a:r>
              <a:endParaRPr lang="en-US" sz="3600" dirty="0">
                <a:solidFill>
                  <a:schemeClr val="bg2"/>
                </a:solidFill>
                <a:latin typeface="Century" panose="02040604050505020304" pitchFamily="18" charset="0"/>
                <a:ea typeface="Source Sans Pro" panose="020B05030304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0064" y="2333780"/>
              <a:ext cx="4509659" cy="52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amet, consectetur adipiscing elit, sed do eiusmod tempor incididunt ut labore et dolore magna aliqua. </a:t>
              </a:r>
              <a:endParaRPr lang="en-US" sz="10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25307" y="3889209"/>
            <a:ext cx="4544416" cy="1867610"/>
            <a:chOff x="6625307" y="3434308"/>
            <a:chExt cx="4544416" cy="1867610"/>
          </a:xfrm>
        </p:grpSpPr>
        <p:grpSp>
          <p:nvGrpSpPr>
            <p:cNvPr id="4" name="Group 3"/>
            <p:cNvGrpSpPr/>
            <p:nvPr/>
          </p:nvGrpSpPr>
          <p:grpSpPr>
            <a:xfrm>
              <a:off x="6625307" y="3434308"/>
              <a:ext cx="4544416" cy="609841"/>
              <a:chOff x="742159" y="5652544"/>
              <a:chExt cx="3188677" cy="283002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42159" y="5672514"/>
                <a:ext cx="3188677" cy="263032"/>
                <a:chOff x="2052925" y="5426217"/>
                <a:chExt cx="3188677" cy="263032"/>
              </a:xfrm>
            </p:grpSpPr>
            <p:sp>
              <p:nvSpPr>
                <p:cNvPr id="19" name="Rounded Rectangle 21"/>
                <p:cNvSpPr/>
                <p:nvPr/>
              </p:nvSpPr>
              <p:spPr>
                <a:xfrm>
                  <a:off x="2077313" y="5576407"/>
                  <a:ext cx="3164289" cy="1128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20" name="Rounded Rectangle 22"/>
                <p:cNvSpPr/>
                <p:nvPr/>
              </p:nvSpPr>
              <p:spPr>
                <a:xfrm>
                  <a:off x="2077313" y="5576407"/>
                  <a:ext cx="2516264" cy="1074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21" name="Text Placeholder 24"/>
                <p:cNvSpPr txBox="1"/>
                <p:nvPr/>
              </p:nvSpPr>
              <p:spPr>
                <a:xfrm>
                  <a:off x="2052925" y="5426217"/>
                  <a:ext cx="1410434" cy="17016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0" indent="0" algn="just" defTabSz="914400" rtl="0" eaLnBrk="1" latinLnBrk="0" hangingPunct="1">
                    <a:lnSpc>
                      <a:spcPts val="1300"/>
                    </a:lnSpc>
                    <a:spcBef>
                      <a:spcPts val="1000"/>
                    </a:spcBef>
                    <a:spcAft>
                      <a:spcPts val="1200"/>
                    </a:spcAft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  <a:cs typeface="Lato" panose="020F0502020204030203" pitchFamily="34" charset="0"/>
                    </a:rPr>
                    <a:t>Business Process</a:t>
                  </a:r>
                </a:p>
              </p:txBody>
            </p:sp>
          </p:grpSp>
          <p:sp>
            <p:nvSpPr>
              <p:cNvPr id="18" name="Text Placeholder 24"/>
              <p:cNvSpPr txBox="1"/>
              <p:nvPr/>
            </p:nvSpPr>
            <p:spPr>
              <a:xfrm>
                <a:off x="2520402" y="5652544"/>
                <a:ext cx="1410434" cy="17016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just" defTabSz="914400" rtl="0" eaLnBrk="1" latinLnBrk="0" hangingPunct="1">
                  <a:lnSpc>
                    <a:spcPts val="13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Lato" panose="020F0502020204030203" pitchFamily="34" charset="0"/>
                  </a:rPr>
                  <a:t>80%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625307" y="4070299"/>
              <a:ext cx="4544416" cy="617347"/>
              <a:chOff x="742159" y="5652544"/>
              <a:chExt cx="3188677" cy="28648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742159" y="5692484"/>
                <a:ext cx="3188677" cy="246545"/>
                <a:chOff x="2052925" y="5446187"/>
                <a:chExt cx="3188677" cy="246545"/>
              </a:xfrm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2077313" y="5576407"/>
                  <a:ext cx="3164289" cy="1128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2077313" y="5585247"/>
                  <a:ext cx="2516264" cy="1074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6" name="Text Placeholder 24"/>
                <p:cNvSpPr txBox="1"/>
                <p:nvPr/>
              </p:nvSpPr>
              <p:spPr>
                <a:xfrm>
                  <a:off x="2052925" y="5446187"/>
                  <a:ext cx="1410434" cy="17016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0" indent="0" algn="just" defTabSz="914400" rtl="0" eaLnBrk="1" latinLnBrk="0" hangingPunct="1">
                    <a:lnSpc>
                      <a:spcPts val="1300"/>
                    </a:lnSpc>
                    <a:spcBef>
                      <a:spcPts val="1000"/>
                    </a:spcBef>
                    <a:spcAft>
                      <a:spcPts val="1200"/>
                    </a:spcAft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  <a:cs typeface="Lato" panose="020F0502020204030203" pitchFamily="34" charset="0"/>
                    </a:rPr>
                    <a:t>Business Process</a:t>
                  </a:r>
                </a:p>
              </p:txBody>
            </p:sp>
          </p:grpSp>
          <p:sp>
            <p:nvSpPr>
              <p:cNvPr id="13" name="Text Placeholder 24"/>
              <p:cNvSpPr txBox="1"/>
              <p:nvPr/>
            </p:nvSpPr>
            <p:spPr>
              <a:xfrm>
                <a:off x="2520402" y="5652544"/>
                <a:ext cx="1410434" cy="17016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just" defTabSz="914400" rtl="0" eaLnBrk="1" latinLnBrk="0" hangingPunct="1">
                  <a:lnSpc>
                    <a:spcPts val="13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Lato" panose="020F0502020204030203" pitchFamily="34" charset="0"/>
                  </a:rPr>
                  <a:t>80%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625307" y="4684571"/>
              <a:ext cx="4544416" cy="617347"/>
              <a:chOff x="742159" y="5652544"/>
              <a:chExt cx="3188677" cy="28648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742159" y="5682047"/>
                <a:ext cx="3188677" cy="256982"/>
                <a:chOff x="2052925" y="5435750"/>
                <a:chExt cx="3188677" cy="256982"/>
              </a:xfrm>
            </p:grpSpPr>
            <p:sp>
              <p:nvSpPr>
                <p:cNvPr id="9" name="Rounded Rectangle 21"/>
                <p:cNvSpPr/>
                <p:nvPr/>
              </p:nvSpPr>
              <p:spPr>
                <a:xfrm>
                  <a:off x="2077313" y="5576407"/>
                  <a:ext cx="3164289" cy="11284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0" name="Rounded Rectangle 22"/>
                <p:cNvSpPr/>
                <p:nvPr/>
              </p:nvSpPr>
              <p:spPr>
                <a:xfrm>
                  <a:off x="2077313" y="5585247"/>
                  <a:ext cx="2516264" cy="10748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SA" sz="1200" dirty="0">
                    <a:solidFill>
                      <a:schemeClr val="tx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endParaRPr>
                </a:p>
              </p:txBody>
            </p:sp>
            <p:sp>
              <p:nvSpPr>
                <p:cNvPr id="11" name="Text Placeholder 24"/>
                <p:cNvSpPr txBox="1"/>
                <p:nvPr/>
              </p:nvSpPr>
              <p:spPr>
                <a:xfrm>
                  <a:off x="2052925" y="5435750"/>
                  <a:ext cx="1410434" cy="17016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/>
                <a:lstStyle>
                  <a:lvl1pPr marL="0" indent="0" algn="just" defTabSz="914400" rtl="0" eaLnBrk="1" latinLnBrk="0" hangingPunct="1">
                    <a:lnSpc>
                      <a:spcPts val="1300"/>
                    </a:lnSpc>
                    <a:spcBef>
                      <a:spcPts val="1000"/>
                    </a:spcBef>
                    <a:spcAft>
                      <a:spcPts val="1200"/>
                    </a:spcAft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1pPr>
                  <a:lvl2pPr marL="4572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3pPr>
                  <a:lvl4pPr marL="13716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4pPr>
                  <a:lvl5pPr marL="1828800" indent="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dirty="0">
                      <a:latin typeface="Source Sans Pro" panose="020B0503030403020204" pitchFamily="34" charset="0"/>
                      <a:ea typeface="Source Sans Pro" panose="020B0503030403020204" pitchFamily="34" charset="0"/>
                      <a:cs typeface="Lato" panose="020F0502020204030203" pitchFamily="34" charset="0"/>
                    </a:rPr>
                    <a:t>Business Process</a:t>
                  </a:r>
                </a:p>
              </p:txBody>
            </p:sp>
          </p:grpSp>
          <p:sp>
            <p:nvSpPr>
              <p:cNvPr id="8" name="Text Placeholder 24"/>
              <p:cNvSpPr txBox="1"/>
              <p:nvPr/>
            </p:nvSpPr>
            <p:spPr>
              <a:xfrm>
                <a:off x="2520402" y="5652544"/>
                <a:ext cx="1410434" cy="170160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just" defTabSz="914400" rtl="0" eaLnBrk="1" latinLnBrk="0" hangingPunct="1">
                  <a:lnSpc>
                    <a:spcPts val="13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dirty="0">
                    <a:latin typeface="Source Sans Pro" panose="020B0503030403020204" pitchFamily="34" charset="0"/>
                    <a:ea typeface="Source Sans Pro" panose="020B0503030403020204" pitchFamily="34" charset="0"/>
                    <a:cs typeface="Lato" panose="020F0502020204030203" pitchFamily="34" charset="0"/>
                  </a:rPr>
                  <a:t>80%</a:t>
                </a: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81405" y="1828467"/>
            <a:ext cx="5367332" cy="3581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/>
          <p:nvPr/>
        </p:nvSpPr>
        <p:spPr bwMode="auto">
          <a:xfrm rot="289678">
            <a:off x="444888" y="1781925"/>
            <a:ext cx="3247289" cy="771124"/>
          </a:xfrm>
          <a:custGeom>
            <a:avLst/>
            <a:gdLst>
              <a:gd name="T0" fmla="*/ 355 w 1602"/>
              <a:gd name="T1" fmla="*/ 226 h 378"/>
              <a:gd name="T2" fmla="*/ 426 w 1602"/>
              <a:gd name="T3" fmla="*/ 206 h 378"/>
              <a:gd name="T4" fmla="*/ 458 w 1602"/>
              <a:gd name="T5" fmla="*/ 196 h 378"/>
              <a:gd name="T6" fmla="*/ 519 w 1602"/>
              <a:gd name="T7" fmla="*/ 181 h 378"/>
              <a:gd name="T8" fmla="*/ 605 w 1602"/>
              <a:gd name="T9" fmla="*/ 157 h 378"/>
              <a:gd name="T10" fmla="*/ 620 w 1602"/>
              <a:gd name="T11" fmla="*/ 151 h 378"/>
              <a:gd name="T12" fmla="*/ 669 w 1602"/>
              <a:gd name="T13" fmla="*/ 142 h 378"/>
              <a:gd name="T14" fmla="*/ 683 w 1602"/>
              <a:gd name="T15" fmla="*/ 136 h 378"/>
              <a:gd name="T16" fmla="*/ 1071 w 1602"/>
              <a:gd name="T17" fmla="*/ 67 h 378"/>
              <a:gd name="T18" fmla="*/ 1152 w 1602"/>
              <a:gd name="T19" fmla="*/ 57 h 378"/>
              <a:gd name="T20" fmla="*/ 1249 w 1602"/>
              <a:gd name="T21" fmla="*/ 55 h 378"/>
              <a:gd name="T22" fmla="*/ 1319 w 1602"/>
              <a:gd name="T23" fmla="*/ 44 h 378"/>
              <a:gd name="T24" fmla="*/ 1415 w 1602"/>
              <a:gd name="T25" fmla="*/ 34 h 378"/>
              <a:gd name="T26" fmla="*/ 1467 w 1602"/>
              <a:gd name="T27" fmla="*/ 20 h 378"/>
              <a:gd name="T28" fmla="*/ 1498 w 1602"/>
              <a:gd name="T29" fmla="*/ 19 h 378"/>
              <a:gd name="T30" fmla="*/ 1587 w 1602"/>
              <a:gd name="T31" fmla="*/ 27 h 378"/>
              <a:gd name="T32" fmla="*/ 1272 w 1602"/>
              <a:gd name="T33" fmla="*/ 1 h 378"/>
              <a:gd name="T34" fmla="*/ 1198 w 1602"/>
              <a:gd name="T35" fmla="*/ 2 h 378"/>
              <a:gd name="T36" fmla="*/ 1124 w 1602"/>
              <a:gd name="T37" fmla="*/ 5 h 378"/>
              <a:gd name="T38" fmla="*/ 975 w 1602"/>
              <a:gd name="T39" fmla="*/ 16 h 378"/>
              <a:gd name="T40" fmla="*/ 933 w 1602"/>
              <a:gd name="T41" fmla="*/ 22 h 378"/>
              <a:gd name="T42" fmla="*/ 820 w 1602"/>
              <a:gd name="T43" fmla="*/ 39 h 378"/>
              <a:gd name="T44" fmla="*/ 773 w 1602"/>
              <a:gd name="T45" fmla="*/ 47 h 378"/>
              <a:gd name="T46" fmla="*/ 699 w 1602"/>
              <a:gd name="T47" fmla="*/ 60 h 378"/>
              <a:gd name="T48" fmla="*/ 572 w 1602"/>
              <a:gd name="T49" fmla="*/ 89 h 378"/>
              <a:gd name="T50" fmla="*/ 478 w 1602"/>
              <a:gd name="T51" fmla="*/ 113 h 378"/>
              <a:gd name="T52" fmla="*/ 398 w 1602"/>
              <a:gd name="T53" fmla="*/ 136 h 378"/>
              <a:gd name="T54" fmla="*/ 331 w 1602"/>
              <a:gd name="T55" fmla="*/ 157 h 378"/>
              <a:gd name="T56" fmla="*/ 79 w 1602"/>
              <a:gd name="T57" fmla="*/ 268 h 378"/>
              <a:gd name="T58" fmla="*/ 56 w 1602"/>
              <a:gd name="T59" fmla="*/ 287 h 378"/>
              <a:gd name="T60" fmla="*/ 44 w 1602"/>
              <a:gd name="T61" fmla="*/ 306 h 378"/>
              <a:gd name="T62" fmla="*/ 81 w 1602"/>
              <a:gd name="T63" fmla="*/ 301 h 378"/>
              <a:gd name="T64" fmla="*/ 51 w 1602"/>
              <a:gd name="T65" fmla="*/ 319 h 378"/>
              <a:gd name="T66" fmla="*/ 81 w 1602"/>
              <a:gd name="T67" fmla="*/ 304 h 378"/>
              <a:gd name="T68" fmla="*/ 48 w 1602"/>
              <a:gd name="T69" fmla="*/ 326 h 378"/>
              <a:gd name="T70" fmla="*/ 87 w 1602"/>
              <a:gd name="T71" fmla="*/ 307 h 378"/>
              <a:gd name="T72" fmla="*/ 50 w 1602"/>
              <a:gd name="T73" fmla="*/ 326 h 378"/>
              <a:gd name="T74" fmla="*/ 52 w 1602"/>
              <a:gd name="T75" fmla="*/ 328 h 378"/>
              <a:gd name="T76" fmla="*/ 24 w 1602"/>
              <a:gd name="T77" fmla="*/ 352 h 378"/>
              <a:gd name="T78" fmla="*/ 31 w 1602"/>
              <a:gd name="T79" fmla="*/ 352 h 378"/>
              <a:gd name="T80" fmla="*/ 0 w 1602"/>
              <a:gd name="T81" fmla="*/ 378 h 378"/>
              <a:gd name="T82" fmla="*/ 12 w 1602"/>
              <a:gd name="T83" fmla="*/ 368 h 378"/>
              <a:gd name="T84" fmla="*/ 2 w 1602"/>
              <a:gd name="T85" fmla="*/ 377 h 378"/>
              <a:gd name="T86" fmla="*/ 24 w 1602"/>
              <a:gd name="T87" fmla="*/ 363 h 378"/>
              <a:gd name="T88" fmla="*/ 24 w 1602"/>
              <a:gd name="T89" fmla="*/ 368 h 378"/>
              <a:gd name="T90" fmla="*/ 209 w 1602"/>
              <a:gd name="T91" fmla="*/ 282 h 378"/>
              <a:gd name="T92" fmla="*/ 353 w 1602"/>
              <a:gd name="T93" fmla="*/ 231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02" h="378">
                <a:moveTo>
                  <a:pt x="353" y="231"/>
                </a:moveTo>
                <a:cubicBezTo>
                  <a:pt x="353" y="230"/>
                  <a:pt x="347" y="230"/>
                  <a:pt x="355" y="226"/>
                </a:cubicBezTo>
                <a:cubicBezTo>
                  <a:pt x="367" y="221"/>
                  <a:pt x="379" y="219"/>
                  <a:pt x="390" y="216"/>
                </a:cubicBezTo>
                <a:cubicBezTo>
                  <a:pt x="402" y="214"/>
                  <a:pt x="414" y="211"/>
                  <a:pt x="426" y="206"/>
                </a:cubicBezTo>
                <a:cubicBezTo>
                  <a:pt x="427" y="205"/>
                  <a:pt x="427" y="204"/>
                  <a:pt x="427" y="203"/>
                </a:cubicBezTo>
                <a:cubicBezTo>
                  <a:pt x="437" y="201"/>
                  <a:pt x="447" y="198"/>
                  <a:pt x="458" y="196"/>
                </a:cubicBezTo>
                <a:cubicBezTo>
                  <a:pt x="468" y="194"/>
                  <a:pt x="479" y="191"/>
                  <a:pt x="490" y="189"/>
                </a:cubicBezTo>
                <a:cubicBezTo>
                  <a:pt x="499" y="186"/>
                  <a:pt x="509" y="184"/>
                  <a:pt x="519" y="181"/>
                </a:cubicBezTo>
                <a:cubicBezTo>
                  <a:pt x="528" y="178"/>
                  <a:pt x="538" y="175"/>
                  <a:pt x="547" y="173"/>
                </a:cubicBezTo>
                <a:cubicBezTo>
                  <a:pt x="567" y="168"/>
                  <a:pt x="586" y="163"/>
                  <a:pt x="605" y="157"/>
                </a:cubicBezTo>
                <a:cubicBezTo>
                  <a:pt x="604" y="157"/>
                  <a:pt x="603" y="156"/>
                  <a:pt x="607" y="155"/>
                </a:cubicBezTo>
                <a:cubicBezTo>
                  <a:pt x="611" y="154"/>
                  <a:pt x="616" y="152"/>
                  <a:pt x="620" y="151"/>
                </a:cubicBezTo>
                <a:cubicBezTo>
                  <a:pt x="625" y="150"/>
                  <a:pt x="630" y="149"/>
                  <a:pt x="635" y="148"/>
                </a:cubicBezTo>
                <a:cubicBezTo>
                  <a:pt x="646" y="146"/>
                  <a:pt x="658" y="144"/>
                  <a:pt x="669" y="142"/>
                </a:cubicBezTo>
                <a:cubicBezTo>
                  <a:pt x="673" y="141"/>
                  <a:pt x="676" y="140"/>
                  <a:pt x="679" y="139"/>
                </a:cubicBezTo>
                <a:cubicBezTo>
                  <a:pt x="682" y="138"/>
                  <a:pt x="682" y="137"/>
                  <a:pt x="683" y="136"/>
                </a:cubicBezTo>
                <a:cubicBezTo>
                  <a:pt x="693" y="134"/>
                  <a:pt x="703" y="132"/>
                  <a:pt x="711" y="131"/>
                </a:cubicBezTo>
                <a:cubicBezTo>
                  <a:pt x="825" y="104"/>
                  <a:pt x="943" y="82"/>
                  <a:pt x="1071" y="67"/>
                </a:cubicBezTo>
                <a:cubicBezTo>
                  <a:pt x="1085" y="65"/>
                  <a:pt x="1099" y="63"/>
                  <a:pt x="1112" y="61"/>
                </a:cubicBezTo>
                <a:cubicBezTo>
                  <a:pt x="1125" y="59"/>
                  <a:pt x="1139" y="57"/>
                  <a:pt x="1152" y="57"/>
                </a:cubicBezTo>
                <a:cubicBezTo>
                  <a:pt x="1172" y="56"/>
                  <a:pt x="1194" y="55"/>
                  <a:pt x="1216" y="55"/>
                </a:cubicBezTo>
                <a:cubicBezTo>
                  <a:pt x="1227" y="55"/>
                  <a:pt x="1238" y="55"/>
                  <a:pt x="1249" y="55"/>
                </a:cubicBezTo>
                <a:cubicBezTo>
                  <a:pt x="1259" y="55"/>
                  <a:pt x="1270" y="55"/>
                  <a:pt x="1279" y="56"/>
                </a:cubicBezTo>
                <a:cubicBezTo>
                  <a:pt x="1276" y="51"/>
                  <a:pt x="1298" y="48"/>
                  <a:pt x="1319" y="44"/>
                </a:cubicBezTo>
                <a:cubicBezTo>
                  <a:pt x="1339" y="41"/>
                  <a:pt x="1358" y="39"/>
                  <a:pt x="1349" y="34"/>
                </a:cubicBezTo>
                <a:cubicBezTo>
                  <a:pt x="1374" y="35"/>
                  <a:pt x="1413" y="36"/>
                  <a:pt x="1415" y="34"/>
                </a:cubicBezTo>
                <a:cubicBezTo>
                  <a:pt x="1418" y="30"/>
                  <a:pt x="1424" y="26"/>
                  <a:pt x="1439" y="24"/>
                </a:cubicBezTo>
                <a:cubicBezTo>
                  <a:pt x="1446" y="22"/>
                  <a:pt x="1455" y="21"/>
                  <a:pt x="1467" y="20"/>
                </a:cubicBezTo>
                <a:cubicBezTo>
                  <a:pt x="1473" y="20"/>
                  <a:pt x="1479" y="19"/>
                  <a:pt x="1487" y="19"/>
                </a:cubicBezTo>
                <a:cubicBezTo>
                  <a:pt x="1490" y="19"/>
                  <a:pt x="1494" y="19"/>
                  <a:pt x="1498" y="19"/>
                </a:cubicBezTo>
                <a:cubicBezTo>
                  <a:pt x="1502" y="19"/>
                  <a:pt x="1506" y="19"/>
                  <a:pt x="1510" y="19"/>
                </a:cubicBezTo>
                <a:cubicBezTo>
                  <a:pt x="1537" y="20"/>
                  <a:pt x="1578" y="27"/>
                  <a:pt x="1587" y="27"/>
                </a:cubicBezTo>
                <a:cubicBezTo>
                  <a:pt x="1602" y="26"/>
                  <a:pt x="1553" y="18"/>
                  <a:pt x="1568" y="17"/>
                </a:cubicBezTo>
                <a:cubicBezTo>
                  <a:pt x="1469" y="5"/>
                  <a:pt x="1371" y="0"/>
                  <a:pt x="1272" y="1"/>
                </a:cubicBezTo>
                <a:cubicBezTo>
                  <a:pt x="1235" y="1"/>
                  <a:pt x="1235" y="1"/>
                  <a:pt x="1235" y="1"/>
                </a:cubicBezTo>
                <a:cubicBezTo>
                  <a:pt x="1223" y="1"/>
                  <a:pt x="1211" y="2"/>
                  <a:pt x="1198" y="2"/>
                </a:cubicBezTo>
                <a:cubicBezTo>
                  <a:pt x="1186" y="2"/>
                  <a:pt x="1174" y="3"/>
                  <a:pt x="1161" y="3"/>
                </a:cubicBezTo>
                <a:cubicBezTo>
                  <a:pt x="1149" y="3"/>
                  <a:pt x="1137" y="4"/>
                  <a:pt x="1124" y="5"/>
                </a:cubicBezTo>
                <a:cubicBezTo>
                  <a:pt x="1100" y="6"/>
                  <a:pt x="1075" y="8"/>
                  <a:pt x="1050" y="9"/>
                </a:cubicBezTo>
                <a:cubicBezTo>
                  <a:pt x="1025" y="12"/>
                  <a:pt x="1000" y="14"/>
                  <a:pt x="975" y="16"/>
                </a:cubicBezTo>
                <a:cubicBezTo>
                  <a:pt x="971" y="17"/>
                  <a:pt x="965" y="17"/>
                  <a:pt x="958" y="18"/>
                </a:cubicBezTo>
                <a:cubicBezTo>
                  <a:pt x="951" y="19"/>
                  <a:pt x="942" y="21"/>
                  <a:pt x="933" y="22"/>
                </a:cubicBezTo>
                <a:cubicBezTo>
                  <a:pt x="913" y="25"/>
                  <a:pt x="889" y="28"/>
                  <a:pt x="862" y="32"/>
                </a:cubicBezTo>
                <a:cubicBezTo>
                  <a:pt x="849" y="34"/>
                  <a:pt x="835" y="36"/>
                  <a:pt x="820" y="39"/>
                </a:cubicBezTo>
                <a:cubicBezTo>
                  <a:pt x="812" y="40"/>
                  <a:pt x="804" y="41"/>
                  <a:pt x="797" y="42"/>
                </a:cubicBezTo>
                <a:cubicBezTo>
                  <a:pt x="789" y="44"/>
                  <a:pt x="781" y="45"/>
                  <a:pt x="773" y="47"/>
                </a:cubicBezTo>
                <a:cubicBezTo>
                  <a:pt x="757" y="50"/>
                  <a:pt x="741" y="53"/>
                  <a:pt x="724" y="56"/>
                </a:cubicBezTo>
                <a:cubicBezTo>
                  <a:pt x="716" y="57"/>
                  <a:pt x="707" y="59"/>
                  <a:pt x="699" y="60"/>
                </a:cubicBezTo>
                <a:cubicBezTo>
                  <a:pt x="690" y="62"/>
                  <a:pt x="682" y="64"/>
                  <a:pt x="673" y="66"/>
                </a:cubicBezTo>
                <a:cubicBezTo>
                  <a:pt x="639" y="73"/>
                  <a:pt x="605" y="80"/>
                  <a:pt x="572" y="89"/>
                </a:cubicBezTo>
                <a:cubicBezTo>
                  <a:pt x="556" y="93"/>
                  <a:pt x="539" y="97"/>
                  <a:pt x="523" y="101"/>
                </a:cubicBezTo>
                <a:cubicBezTo>
                  <a:pt x="508" y="105"/>
                  <a:pt x="492" y="109"/>
                  <a:pt x="478" y="113"/>
                </a:cubicBezTo>
                <a:cubicBezTo>
                  <a:pt x="463" y="117"/>
                  <a:pt x="449" y="121"/>
                  <a:pt x="435" y="125"/>
                </a:cubicBezTo>
                <a:cubicBezTo>
                  <a:pt x="422" y="129"/>
                  <a:pt x="410" y="133"/>
                  <a:pt x="398" y="136"/>
                </a:cubicBezTo>
                <a:cubicBezTo>
                  <a:pt x="375" y="143"/>
                  <a:pt x="356" y="149"/>
                  <a:pt x="342" y="153"/>
                </a:cubicBezTo>
                <a:cubicBezTo>
                  <a:pt x="338" y="154"/>
                  <a:pt x="335" y="156"/>
                  <a:pt x="331" y="157"/>
                </a:cubicBezTo>
                <a:cubicBezTo>
                  <a:pt x="270" y="177"/>
                  <a:pt x="196" y="205"/>
                  <a:pt x="147" y="229"/>
                </a:cubicBezTo>
                <a:cubicBezTo>
                  <a:pt x="124" y="241"/>
                  <a:pt x="101" y="254"/>
                  <a:pt x="79" y="268"/>
                </a:cubicBezTo>
                <a:cubicBezTo>
                  <a:pt x="91" y="264"/>
                  <a:pt x="102" y="260"/>
                  <a:pt x="111" y="257"/>
                </a:cubicBezTo>
                <a:cubicBezTo>
                  <a:pt x="87" y="268"/>
                  <a:pt x="64" y="281"/>
                  <a:pt x="56" y="287"/>
                </a:cubicBezTo>
                <a:cubicBezTo>
                  <a:pt x="32" y="303"/>
                  <a:pt x="29" y="308"/>
                  <a:pt x="33" y="308"/>
                </a:cubicBezTo>
                <a:cubicBezTo>
                  <a:pt x="35" y="308"/>
                  <a:pt x="39" y="307"/>
                  <a:pt x="44" y="306"/>
                </a:cubicBezTo>
                <a:cubicBezTo>
                  <a:pt x="49" y="304"/>
                  <a:pt x="55" y="303"/>
                  <a:pt x="61" y="301"/>
                </a:cubicBezTo>
                <a:cubicBezTo>
                  <a:pt x="75" y="296"/>
                  <a:pt x="60" y="310"/>
                  <a:pt x="81" y="301"/>
                </a:cubicBezTo>
                <a:cubicBezTo>
                  <a:pt x="67" y="309"/>
                  <a:pt x="59" y="313"/>
                  <a:pt x="45" y="322"/>
                </a:cubicBezTo>
                <a:cubicBezTo>
                  <a:pt x="45" y="323"/>
                  <a:pt x="47" y="321"/>
                  <a:pt x="51" y="319"/>
                </a:cubicBezTo>
                <a:cubicBezTo>
                  <a:pt x="55" y="317"/>
                  <a:pt x="60" y="313"/>
                  <a:pt x="66" y="310"/>
                </a:cubicBezTo>
                <a:cubicBezTo>
                  <a:pt x="76" y="304"/>
                  <a:pt x="85" y="300"/>
                  <a:pt x="81" y="304"/>
                </a:cubicBezTo>
                <a:cubicBezTo>
                  <a:pt x="66" y="311"/>
                  <a:pt x="51" y="322"/>
                  <a:pt x="37" y="331"/>
                </a:cubicBezTo>
                <a:cubicBezTo>
                  <a:pt x="39" y="331"/>
                  <a:pt x="43" y="329"/>
                  <a:pt x="48" y="326"/>
                </a:cubicBezTo>
                <a:cubicBezTo>
                  <a:pt x="53" y="323"/>
                  <a:pt x="59" y="320"/>
                  <a:pt x="65" y="317"/>
                </a:cubicBezTo>
                <a:cubicBezTo>
                  <a:pt x="77" y="310"/>
                  <a:pt x="88" y="305"/>
                  <a:pt x="87" y="307"/>
                </a:cubicBezTo>
                <a:cubicBezTo>
                  <a:pt x="84" y="309"/>
                  <a:pt x="73" y="314"/>
                  <a:pt x="63" y="319"/>
                </a:cubicBezTo>
                <a:cubicBezTo>
                  <a:pt x="58" y="321"/>
                  <a:pt x="53" y="324"/>
                  <a:pt x="50" y="326"/>
                </a:cubicBezTo>
                <a:cubicBezTo>
                  <a:pt x="46" y="328"/>
                  <a:pt x="44" y="330"/>
                  <a:pt x="44" y="332"/>
                </a:cubicBezTo>
                <a:cubicBezTo>
                  <a:pt x="44" y="332"/>
                  <a:pt x="48" y="330"/>
                  <a:pt x="52" y="328"/>
                </a:cubicBezTo>
                <a:cubicBezTo>
                  <a:pt x="56" y="325"/>
                  <a:pt x="62" y="322"/>
                  <a:pt x="65" y="320"/>
                </a:cubicBezTo>
                <a:cubicBezTo>
                  <a:pt x="44" y="333"/>
                  <a:pt x="28" y="346"/>
                  <a:pt x="24" y="352"/>
                </a:cubicBezTo>
                <a:cubicBezTo>
                  <a:pt x="21" y="355"/>
                  <a:pt x="21" y="356"/>
                  <a:pt x="24" y="355"/>
                </a:cubicBezTo>
                <a:cubicBezTo>
                  <a:pt x="26" y="355"/>
                  <a:pt x="28" y="354"/>
                  <a:pt x="31" y="352"/>
                </a:cubicBezTo>
                <a:cubicBezTo>
                  <a:pt x="35" y="350"/>
                  <a:pt x="39" y="348"/>
                  <a:pt x="44" y="346"/>
                </a:cubicBezTo>
                <a:cubicBezTo>
                  <a:pt x="30" y="354"/>
                  <a:pt x="12" y="366"/>
                  <a:pt x="0" y="378"/>
                </a:cubicBezTo>
                <a:cubicBezTo>
                  <a:pt x="0" y="378"/>
                  <a:pt x="0" y="378"/>
                  <a:pt x="0" y="378"/>
                </a:cubicBezTo>
                <a:cubicBezTo>
                  <a:pt x="3" y="375"/>
                  <a:pt x="8" y="372"/>
                  <a:pt x="12" y="368"/>
                </a:cubicBezTo>
                <a:cubicBezTo>
                  <a:pt x="16" y="365"/>
                  <a:pt x="21" y="362"/>
                  <a:pt x="24" y="360"/>
                </a:cubicBezTo>
                <a:cubicBezTo>
                  <a:pt x="16" y="365"/>
                  <a:pt x="9" y="371"/>
                  <a:pt x="2" y="377"/>
                </a:cubicBezTo>
                <a:cubicBezTo>
                  <a:pt x="4" y="377"/>
                  <a:pt x="5" y="376"/>
                  <a:pt x="7" y="375"/>
                </a:cubicBezTo>
                <a:cubicBezTo>
                  <a:pt x="12" y="371"/>
                  <a:pt x="18" y="367"/>
                  <a:pt x="24" y="363"/>
                </a:cubicBezTo>
                <a:cubicBezTo>
                  <a:pt x="19" y="367"/>
                  <a:pt x="14" y="370"/>
                  <a:pt x="10" y="374"/>
                </a:cubicBezTo>
                <a:cubicBezTo>
                  <a:pt x="14" y="372"/>
                  <a:pt x="19" y="370"/>
                  <a:pt x="24" y="368"/>
                </a:cubicBezTo>
                <a:cubicBezTo>
                  <a:pt x="43" y="356"/>
                  <a:pt x="63" y="348"/>
                  <a:pt x="73" y="342"/>
                </a:cubicBezTo>
                <a:cubicBezTo>
                  <a:pt x="115" y="319"/>
                  <a:pt x="161" y="300"/>
                  <a:pt x="209" y="282"/>
                </a:cubicBezTo>
                <a:cubicBezTo>
                  <a:pt x="233" y="273"/>
                  <a:pt x="257" y="264"/>
                  <a:pt x="281" y="256"/>
                </a:cubicBezTo>
                <a:cubicBezTo>
                  <a:pt x="305" y="247"/>
                  <a:pt x="329" y="239"/>
                  <a:pt x="353" y="23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73280" y="6124078"/>
            <a:ext cx="2218660" cy="3743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73729" y="449674"/>
            <a:ext cx="702941" cy="13782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/>
        </p:nvGraphicFramePr>
        <p:xfrm>
          <a:off x="658320" y="3114359"/>
          <a:ext cx="4509659" cy="2521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 rot="5400000" flipV="1">
            <a:off x="5353158" y="2354528"/>
            <a:ext cx="351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JULIA LUKMAN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19073" y="5048864"/>
            <a:ext cx="2054583" cy="851207"/>
            <a:chOff x="5205054" y="4095185"/>
            <a:chExt cx="2054583" cy="851207"/>
          </a:xfrm>
        </p:grpSpPr>
        <p:sp>
          <p:nvSpPr>
            <p:cNvPr id="8" name="Rectangle 7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843250" y="1138810"/>
            <a:ext cx="20938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Graphic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Chart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070337" y="1504779"/>
            <a:ext cx="150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76099" y="1829412"/>
            <a:ext cx="5210444" cy="2930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/>
          <p:cNvSpPr/>
          <p:nvPr/>
        </p:nvSpPr>
        <p:spPr bwMode="auto">
          <a:xfrm>
            <a:off x="4830762" y="3859856"/>
            <a:ext cx="2933727" cy="2998144"/>
          </a:xfrm>
          <a:custGeom>
            <a:avLst/>
            <a:gdLst>
              <a:gd name="T0" fmla="*/ 568 w 674"/>
              <a:gd name="T1" fmla="*/ 24 h 689"/>
              <a:gd name="T2" fmla="*/ 525 w 674"/>
              <a:gd name="T3" fmla="*/ 133 h 689"/>
              <a:gd name="T4" fmla="*/ 421 w 674"/>
              <a:gd name="T5" fmla="*/ 245 h 689"/>
              <a:gd name="T6" fmla="*/ 354 w 674"/>
              <a:gd name="T7" fmla="*/ 312 h 689"/>
              <a:gd name="T8" fmla="*/ 282 w 674"/>
              <a:gd name="T9" fmla="*/ 442 h 689"/>
              <a:gd name="T10" fmla="*/ 181 w 674"/>
              <a:gd name="T11" fmla="*/ 538 h 689"/>
              <a:gd name="T12" fmla="*/ 74 w 674"/>
              <a:gd name="T13" fmla="*/ 568 h 689"/>
              <a:gd name="T14" fmla="*/ 42 w 674"/>
              <a:gd name="T15" fmla="*/ 645 h 689"/>
              <a:gd name="T16" fmla="*/ 0 w 674"/>
              <a:gd name="T17" fmla="*/ 689 h 689"/>
              <a:gd name="T18" fmla="*/ 597 w 674"/>
              <a:gd name="T19" fmla="*/ 689 h 689"/>
              <a:gd name="T20" fmla="*/ 594 w 674"/>
              <a:gd name="T21" fmla="*/ 648 h 689"/>
              <a:gd name="T22" fmla="*/ 581 w 674"/>
              <a:gd name="T23" fmla="*/ 594 h 689"/>
              <a:gd name="T24" fmla="*/ 597 w 674"/>
              <a:gd name="T25" fmla="*/ 482 h 689"/>
              <a:gd name="T26" fmla="*/ 592 w 674"/>
              <a:gd name="T27" fmla="*/ 381 h 689"/>
              <a:gd name="T28" fmla="*/ 629 w 674"/>
              <a:gd name="T29" fmla="*/ 173 h 689"/>
              <a:gd name="T30" fmla="*/ 666 w 674"/>
              <a:gd name="T31" fmla="*/ 85 h 689"/>
              <a:gd name="T32" fmla="*/ 568 w 674"/>
              <a:gd name="T33" fmla="*/ 24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4" h="689">
                <a:moveTo>
                  <a:pt x="568" y="24"/>
                </a:moveTo>
                <a:cubicBezTo>
                  <a:pt x="520" y="48"/>
                  <a:pt x="538" y="96"/>
                  <a:pt x="525" y="133"/>
                </a:cubicBezTo>
                <a:cubicBezTo>
                  <a:pt x="512" y="170"/>
                  <a:pt x="448" y="224"/>
                  <a:pt x="421" y="245"/>
                </a:cubicBezTo>
                <a:cubicBezTo>
                  <a:pt x="394" y="266"/>
                  <a:pt x="378" y="282"/>
                  <a:pt x="354" y="312"/>
                </a:cubicBezTo>
                <a:cubicBezTo>
                  <a:pt x="330" y="341"/>
                  <a:pt x="328" y="400"/>
                  <a:pt x="282" y="442"/>
                </a:cubicBezTo>
                <a:cubicBezTo>
                  <a:pt x="237" y="485"/>
                  <a:pt x="210" y="522"/>
                  <a:pt x="181" y="538"/>
                </a:cubicBezTo>
                <a:cubicBezTo>
                  <a:pt x="152" y="554"/>
                  <a:pt x="101" y="546"/>
                  <a:pt x="74" y="568"/>
                </a:cubicBezTo>
                <a:cubicBezTo>
                  <a:pt x="48" y="589"/>
                  <a:pt x="64" y="626"/>
                  <a:pt x="42" y="645"/>
                </a:cubicBezTo>
                <a:cubicBezTo>
                  <a:pt x="23" y="662"/>
                  <a:pt x="15" y="657"/>
                  <a:pt x="0" y="689"/>
                </a:cubicBezTo>
                <a:cubicBezTo>
                  <a:pt x="597" y="689"/>
                  <a:pt x="597" y="689"/>
                  <a:pt x="597" y="689"/>
                </a:cubicBezTo>
                <a:cubicBezTo>
                  <a:pt x="599" y="677"/>
                  <a:pt x="597" y="664"/>
                  <a:pt x="594" y="648"/>
                </a:cubicBezTo>
                <a:cubicBezTo>
                  <a:pt x="589" y="618"/>
                  <a:pt x="581" y="613"/>
                  <a:pt x="581" y="594"/>
                </a:cubicBezTo>
                <a:cubicBezTo>
                  <a:pt x="581" y="576"/>
                  <a:pt x="600" y="517"/>
                  <a:pt x="597" y="482"/>
                </a:cubicBezTo>
                <a:cubicBezTo>
                  <a:pt x="594" y="448"/>
                  <a:pt x="613" y="424"/>
                  <a:pt x="592" y="381"/>
                </a:cubicBezTo>
                <a:cubicBezTo>
                  <a:pt x="570" y="338"/>
                  <a:pt x="608" y="232"/>
                  <a:pt x="629" y="173"/>
                </a:cubicBezTo>
                <a:cubicBezTo>
                  <a:pt x="650" y="114"/>
                  <a:pt x="674" y="117"/>
                  <a:pt x="666" y="85"/>
                </a:cubicBezTo>
                <a:cubicBezTo>
                  <a:pt x="658" y="53"/>
                  <a:pt x="616" y="0"/>
                  <a:pt x="568" y="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916482" y="5999882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36809" y="5699800"/>
            <a:ext cx="2416487" cy="300082"/>
            <a:chOff x="7918450" y="4862383"/>
            <a:chExt cx="2416487" cy="30008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7918450" y="4972050"/>
              <a:ext cx="85725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8838886" y="4862383"/>
              <a:ext cx="1496051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Who We Are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381925" y="4889986"/>
            <a:ext cx="23246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$150/day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0" y="1324266"/>
            <a:ext cx="1110511" cy="2390483"/>
          </a:xfrm>
          <a:custGeom>
            <a:avLst/>
            <a:gdLst>
              <a:gd name="T0" fmla="*/ 4 w 388"/>
              <a:gd name="T1" fmla="*/ 8 h 839"/>
              <a:gd name="T2" fmla="*/ 0 w 388"/>
              <a:gd name="T3" fmla="*/ 0 h 839"/>
              <a:gd name="T4" fmla="*/ 0 w 388"/>
              <a:gd name="T5" fmla="*/ 730 h 839"/>
              <a:gd name="T6" fmla="*/ 82 w 388"/>
              <a:gd name="T7" fmla="*/ 832 h 839"/>
              <a:gd name="T8" fmla="*/ 176 w 388"/>
              <a:gd name="T9" fmla="*/ 820 h 839"/>
              <a:gd name="T10" fmla="*/ 348 w 388"/>
              <a:gd name="T11" fmla="*/ 640 h 839"/>
              <a:gd name="T12" fmla="*/ 336 w 388"/>
              <a:gd name="T13" fmla="*/ 116 h 839"/>
              <a:gd name="T14" fmla="*/ 4 w 388"/>
              <a:gd name="T15" fmla="*/ 8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8" h="839">
                <a:moveTo>
                  <a:pt x="4" y="8"/>
                </a:moveTo>
                <a:cubicBezTo>
                  <a:pt x="3" y="5"/>
                  <a:pt x="1" y="3"/>
                  <a:pt x="0" y="0"/>
                </a:cubicBezTo>
                <a:cubicBezTo>
                  <a:pt x="0" y="730"/>
                  <a:pt x="0" y="730"/>
                  <a:pt x="0" y="730"/>
                </a:cubicBezTo>
                <a:cubicBezTo>
                  <a:pt x="0" y="779"/>
                  <a:pt x="34" y="823"/>
                  <a:pt x="82" y="832"/>
                </a:cubicBezTo>
                <a:cubicBezTo>
                  <a:pt x="116" y="839"/>
                  <a:pt x="150" y="838"/>
                  <a:pt x="176" y="820"/>
                </a:cubicBezTo>
                <a:cubicBezTo>
                  <a:pt x="256" y="764"/>
                  <a:pt x="308" y="652"/>
                  <a:pt x="348" y="640"/>
                </a:cubicBezTo>
                <a:cubicBezTo>
                  <a:pt x="388" y="628"/>
                  <a:pt x="356" y="148"/>
                  <a:pt x="336" y="116"/>
                </a:cubicBezTo>
                <a:cubicBezTo>
                  <a:pt x="316" y="84"/>
                  <a:pt x="52" y="108"/>
                  <a:pt x="4" y="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14055" y="2363894"/>
            <a:ext cx="19127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Sweet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Picture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0" y="736600"/>
            <a:ext cx="2421593" cy="2853224"/>
            <a:chOff x="839788" y="1825625"/>
            <a:chExt cx="3794125" cy="4470400"/>
          </a:xfrm>
          <a:solidFill>
            <a:schemeClr val="accent5"/>
          </a:solidFill>
        </p:grpSpPr>
        <p:sp>
          <p:nvSpPr>
            <p:cNvPr id="17" name="Freeform 9"/>
            <p:cNvSpPr/>
            <p:nvPr/>
          </p:nvSpPr>
          <p:spPr bwMode="auto">
            <a:xfrm>
              <a:off x="1376363" y="5510213"/>
              <a:ext cx="4763" cy="0"/>
            </a:xfrm>
            <a:custGeom>
              <a:avLst/>
              <a:gdLst>
                <a:gd name="T0" fmla="*/ 1 w 1"/>
                <a:gd name="T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1817688" y="50101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1 h 2"/>
                <a:gd name="T4" fmla="*/ 0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1900238" y="49276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1697038" y="52435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1203326" y="5614988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1208088" y="5611813"/>
              <a:ext cx="6350" cy="793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1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857251" y="5762625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1884363" y="5375275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914401" y="5743575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1817688" y="5006975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1963738" y="484028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2339976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2054226" y="4732338"/>
              <a:ext cx="11113" cy="19050"/>
            </a:xfrm>
            <a:custGeom>
              <a:avLst/>
              <a:gdLst>
                <a:gd name="T0" fmla="*/ 3 w 3"/>
                <a:gd name="T1" fmla="*/ 0 h 5"/>
                <a:gd name="T2" fmla="*/ 3 w 3"/>
                <a:gd name="T3" fmla="*/ 0 h 5"/>
                <a:gd name="T4" fmla="*/ 0 w 3"/>
                <a:gd name="T5" fmla="*/ 3 h 5"/>
                <a:gd name="T6" fmla="*/ 2 w 3"/>
                <a:gd name="T7" fmla="*/ 5 h 5"/>
                <a:gd name="T8" fmla="*/ 3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839788" y="4408488"/>
              <a:ext cx="1601788" cy="1552575"/>
            </a:xfrm>
            <a:custGeom>
              <a:avLst/>
              <a:gdLst>
                <a:gd name="T0" fmla="*/ 405 w 426"/>
                <a:gd name="T1" fmla="*/ 51 h 413"/>
                <a:gd name="T2" fmla="*/ 420 w 426"/>
                <a:gd name="T3" fmla="*/ 36 h 413"/>
                <a:gd name="T4" fmla="*/ 417 w 426"/>
                <a:gd name="T5" fmla="*/ 28 h 413"/>
                <a:gd name="T6" fmla="*/ 425 w 426"/>
                <a:gd name="T7" fmla="*/ 23 h 413"/>
                <a:gd name="T8" fmla="*/ 424 w 426"/>
                <a:gd name="T9" fmla="*/ 11 h 413"/>
                <a:gd name="T10" fmla="*/ 403 w 426"/>
                <a:gd name="T11" fmla="*/ 5 h 413"/>
                <a:gd name="T12" fmla="*/ 399 w 426"/>
                <a:gd name="T13" fmla="*/ 7 h 413"/>
                <a:gd name="T14" fmla="*/ 400 w 426"/>
                <a:gd name="T15" fmla="*/ 8 h 413"/>
                <a:gd name="T16" fmla="*/ 395 w 426"/>
                <a:gd name="T17" fmla="*/ 10 h 413"/>
                <a:gd name="T18" fmla="*/ 369 w 426"/>
                <a:gd name="T19" fmla="*/ 29 h 413"/>
                <a:gd name="T20" fmla="*/ 364 w 426"/>
                <a:gd name="T21" fmla="*/ 30 h 413"/>
                <a:gd name="T22" fmla="*/ 356 w 426"/>
                <a:gd name="T23" fmla="*/ 42 h 413"/>
                <a:gd name="T24" fmla="*/ 345 w 426"/>
                <a:gd name="T25" fmla="*/ 53 h 413"/>
                <a:gd name="T26" fmla="*/ 351 w 426"/>
                <a:gd name="T27" fmla="*/ 62 h 413"/>
                <a:gd name="T28" fmla="*/ 353 w 426"/>
                <a:gd name="T29" fmla="*/ 72 h 413"/>
                <a:gd name="T30" fmla="*/ 338 w 426"/>
                <a:gd name="T31" fmla="*/ 84 h 413"/>
                <a:gd name="T32" fmla="*/ 326 w 426"/>
                <a:gd name="T33" fmla="*/ 85 h 413"/>
                <a:gd name="T34" fmla="*/ 326 w 426"/>
                <a:gd name="T35" fmla="*/ 86 h 413"/>
                <a:gd name="T36" fmla="*/ 322 w 426"/>
                <a:gd name="T37" fmla="*/ 103 h 413"/>
                <a:gd name="T38" fmla="*/ 323 w 426"/>
                <a:gd name="T39" fmla="*/ 89 h 413"/>
                <a:gd name="T40" fmla="*/ 312 w 426"/>
                <a:gd name="T41" fmla="*/ 94 h 413"/>
                <a:gd name="T42" fmla="*/ 303 w 426"/>
                <a:gd name="T43" fmla="*/ 112 h 413"/>
                <a:gd name="T44" fmla="*/ 289 w 426"/>
                <a:gd name="T45" fmla="*/ 128 h 413"/>
                <a:gd name="T46" fmla="*/ 283 w 426"/>
                <a:gd name="T47" fmla="*/ 138 h 413"/>
                <a:gd name="T48" fmla="*/ 283 w 426"/>
                <a:gd name="T49" fmla="*/ 138 h 413"/>
                <a:gd name="T50" fmla="*/ 283 w 426"/>
                <a:gd name="T51" fmla="*/ 148 h 413"/>
                <a:gd name="T52" fmla="*/ 264 w 426"/>
                <a:gd name="T53" fmla="*/ 153 h 413"/>
                <a:gd name="T54" fmla="*/ 262 w 426"/>
                <a:gd name="T55" fmla="*/ 161 h 413"/>
                <a:gd name="T56" fmla="*/ 268 w 426"/>
                <a:gd name="T57" fmla="*/ 176 h 413"/>
                <a:gd name="T58" fmla="*/ 263 w 426"/>
                <a:gd name="T59" fmla="*/ 176 h 413"/>
                <a:gd name="T60" fmla="*/ 259 w 426"/>
                <a:gd name="T61" fmla="*/ 185 h 413"/>
                <a:gd name="T62" fmla="*/ 249 w 426"/>
                <a:gd name="T63" fmla="*/ 195 h 413"/>
                <a:gd name="T64" fmla="*/ 242 w 426"/>
                <a:gd name="T65" fmla="*/ 199 h 413"/>
                <a:gd name="T66" fmla="*/ 237 w 426"/>
                <a:gd name="T67" fmla="*/ 199 h 413"/>
                <a:gd name="T68" fmla="*/ 234 w 426"/>
                <a:gd name="T69" fmla="*/ 205 h 413"/>
                <a:gd name="T70" fmla="*/ 233 w 426"/>
                <a:gd name="T71" fmla="*/ 207 h 413"/>
                <a:gd name="T72" fmla="*/ 234 w 426"/>
                <a:gd name="T73" fmla="*/ 214 h 413"/>
                <a:gd name="T74" fmla="*/ 229 w 426"/>
                <a:gd name="T75" fmla="*/ 217 h 413"/>
                <a:gd name="T76" fmla="*/ 228 w 426"/>
                <a:gd name="T77" fmla="*/ 224 h 413"/>
                <a:gd name="T78" fmla="*/ 225 w 426"/>
                <a:gd name="T79" fmla="*/ 226 h 413"/>
                <a:gd name="T80" fmla="*/ 216 w 426"/>
                <a:gd name="T81" fmla="*/ 229 h 413"/>
                <a:gd name="T82" fmla="*/ 201 w 426"/>
                <a:gd name="T83" fmla="*/ 248 h 413"/>
                <a:gd name="T84" fmla="*/ 159 w 426"/>
                <a:gd name="T85" fmla="*/ 282 h 413"/>
                <a:gd name="T86" fmla="*/ 144 w 426"/>
                <a:gd name="T87" fmla="*/ 293 h 413"/>
                <a:gd name="T88" fmla="*/ 140 w 426"/>
                <a:gd name="T89" fmla="*/ 293 h 413"/>
                <a:gd name="T90" fmla="*/ 134 w 426"/>
                <a:gd name="T91" fmla="*/ 299 h 413"/>
                <a:gd name="T92" fmla="*/ 110 w 426"/>
                <a:gd name="T93" fmla="*/ 316 h 413"/>
                <a:gd name="T94" fmla="*/ 100 w 426"/>
                <a:gd name="T95" fmla="*/ 322 h 413"/>
                <a:gd name="T96" fmla="*/ 58 w 426"/>
                <a:gd name="T97" fmla="*/ 336 h 413"/>
                <a:gd name="T98" fmla="*/ 45 w 426"/>
                <a:gd name="T99" fmla="*/ 347 h 413"/>
                <a:gd name="T100" fmla="*/ 20 w 426"/>
                <a:gd name="T101" fmla="*/ 356 h 413"/>
                <a:gd name="T102" fmla="*/ 5 w 426"/>
                <a:gd name="T103" fmla="*/ 361 h 413"/>
                <a:gd name="T104" fmla="*/ 25 w 426"/>
                <a:gd name="T105" fmla="*/ 413 h 413"/>
                <a:gd name="T106" fmla="*/ 127 w 426"/>
                <a:gd name="T107" fmla="*/ 374 h 413"/>
                <a:gd name="T108" fmla="*/ 165 w 426"/>
                <a:gd name="T109" fmla="*/ 355 h 413"/>
                <a:gd name="T110" fmla="*/ 208 w 426"/>
                <a:gd name="T111" fmla="*/ 322 h 413"/>
                <a:gd name="T112" fmla="*/ 275 w 426"/>
                <a:gd name="T113" fmla="*/ 260 h 413"/>
                <a:gd name="T114" fmla="*/ 278 w 426"/>
                <a:gd name="T115" fmla="*/ 257 h 413"/>
                <a:gd name="T116" fmla="*/ 318 w 426"/>
                <a:gd name="T117" fmla="*/ 199 h 413"/>
                <a:gd name="T118" fmla="*/ 397 w 426"/>
                <a:gd name="T119" fmla="*/ 7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413">
                  <a:moveTo>
                    <a:pt x="397" y="78"/>
                  </a:moveTo>
                  <a:cubicBezTo>
                    <a:pt x="390" y="79"/>
                    <a:pt x="390" y="79"/>
                    <a:pt x="390" y="79"/>
                  </a:cubicBezTo>
                  <a:cubicBezTo>
                    <a:pt x="395" y="66"/>
                    <a:pt x="403" y="63"/>
                    <a:pt x="405" y="51"/>
                  </a:cubicBezTo>
                  <a:cubicBezTo>
                    <a:pt x="406" y="52"/>
                    <a:pt x="406" y="52"/>
                    <a:pt x="406" y="52"/>
                  </a:cubicBezTo>
                  <a:cubicBezTo>
                    <a:pt x="408" y="52"/>
                    <a:pt x="399" y="45"/>
                    <a:pt x="420" y="36"/>
                  </a:cubicBezTo>
                  <a:cubicBezTo>
                    <a:pt x="420" y="36"/>
                    <a:pt x="420" y="36"/>
                    <a:pt x="420" y="36"/>
                  </a:cubicBezTo>
                  <a:cubicBezTo>
                    <a:pt x="420" y="35"/>
                    <a:pt x="419" y="35"/>
                    <a:pt x="421" y="34"/>
                  </a:cubicBezTo>
                  <a:cubicBezTo>
                    <a:pt x="417" y="36"/>
                    <a:pt x="417" y="36"/>
                    <a:pt x="417" y="36"/>
                  </a:cubicBezTo>
                  <a:cubicBezTo>
                    <a:pt x="417" y="33"/>
                    <a:pt x="416" y="31"/>
                    <a:pt x="417" y="28"/>
                  </a:cubicBezTo>
                  <a:cubicBezTo>
                    <a:pt x="418" y="28"/>
                    <a:pt x="419" y="29"/>
                    <a:pt x="419" y="29"/>
                  </a:cubicBezTo>
                  <a:cubicBezTo>
                    <a:pt x="422" y="23"/>
                    <a:pt x="422" y="23"/>
                    <a:pt x="422" y="23"/>
                  </a:cubicBezTo>
                  <a:cubicBezTo>
                    <a:pt x="425" y="23"/>
                    <a:pt x="425" y="23"/>
                    <a:pt x="425" y="23"/>
                  </a:cubicBezTo>
                  <a:cubicBezTo>
                    <a:pt x="425" y="20"/>
                    <a:pt x="419" y="18"/>
                    <a:pt x="424" y="15"/>
                  </a:cubicBezTo>
                  <a:cubicBezTo>
                    <a:pt x="420" y="15"/>
                    <a:pt x="423" y="12"/>
                    <a:pt x="421" y="11"/>
                  </a:cubicBezTo>
                  <a:cubicBezTo>
                    <a:pt x="422" y="11"/>
                    <a:pt x="423" y="11"/>
                    <a:pt x="424" y="11"/>
                  </a:cubicBezTo>
                  <a:cubicBezTo>
                    <a:pt x="425" y="8"/>
                    <a:pt x="426" y="2"/>
                    <a:pt x="425" y="0"/>
                  </a:cubicBezTo>
                  <a:cubicBezTo>
                    <a:pt x="425" y="0"/>
                    <a:pt x="411" y="6"/>
                    <a:pt x="405" y="6"/>
                  </a:cubicBezTo>
                  <a:cubicBezTo>
                    <a:pt x="408" y="3"/>
                    <a:pt x="405" y="5"/>
                    <a:pt x="403" y="5"/>
                  </a:cubicBezTo>
                  <a:cubicBezTo>
                    <a:pt x="404" y="6"/>
                    <a:pt x="404" y="6"/>
                    <a:pt x="404" y="6"/>
                  </a:cubicBezTo>
                  <a:cubicBezTo>
                    <a:pt x="402" y="7"/>
                    <a:pt x="399" y="6"/>
                    <a:pt x="398" y="6"/>
                  </a:cubicBezTo>
                  <a:cubicBezTo>
                    <a:pt x="398" y="7"/>
                    <a:pt x="398" y="7"/>
                    <a:pt x="399" y="7"/>
                  </a:cubicBezTo>
                  <a:cubicBezTo>
                    <a:pt x="398" y="6"/>
                    <a:pt x="398" y="6"/>
                    <a:pt x="398" y="6"/>
                  </a:cubicBezTo>
                  <a:cubicBezTo>
                    <a:pt x="399" y="7"/>
                    <a:pt x="399" y="7"/>
                    <a:pt x="399" y="7"/>
                  </a:cubicBezTo>
                  <a:cubicBezTo>
                    <a:pt x="400" y="7"/>
                    <a:pt x="400" y="8"/>
                    <a:pt x="400" y="8"/>
                  </a:cubicBezTo>
                  <a:cubicBezTo>
                    <a:pt x="400" y="8"/>
                    <a:pt x="400" y="8"/>
                    <a:pt x="400" y="8"/>
                  </a:cubicBezTo>
                  <a:cubicBezTo>
                    <a:pt x="399" y="9"/>
                    <a:pt x="398" y="11"/>
                    <a:pt x="398" y="11"/>
                  </a:cubicBezTo>
                  <a:cubicBezTo>
                    <a:pt x="395" y="10"/>
                    <a:pt x="395" y="10"/>
                    <a:pt x="395" y="10"/>
                  </a:cubicBezTo>
                  <a:cubicBezTo>
                    <a:pt x="398" y="14"/>
                    <a:pt x="383" y="18"/>
                    <a:pt x="382" y="20"/>
                  </a:cubicBezTo>
                  <a:cubicBezTo>
                    <a:pt x="378" y="20"/>
                    <a:pt x="379" y="25"/>
                    <a:pt x="376" y="27"/>
                  </a:cubicBezTo>
                  <a:cubicBezTo>
                    <a:pt x="373" y="31"/>
                    <a:pt x="372" y="27"/>
                    <a:pt x="369" y="29"/>
                  </a:cubicBezTo>
                  <a:cubicBezTo>
                    <a:pt x="366" y="31"/>
                    <a:pt x="372" y="29"/>
                    <a:pt x="371" y="31"/>
                  </a:cubicBezTo>
                  <a:cubicBezTo>
                    <a:pt x="366" y="32"/>
                    <a:pt x="366" y="32"/>
                    <a:pt x="366" y="32"/>
                  </a:cubicBezTo>
                  <a:cubicBezTo>
                    <a:pt x="367" y="30"/>
                    <a:pt x="365" y="31"/>
                    <a:pt x="364" y="30"/>
                  </a:cubicBezTo>
                  <a:cubicBezTo>
                    <a:pt x="362" y="33"/>
                    <a:pt x="356" y="35"/>
                    <a:pt x="359" y="39"/>
                  </a:cubicBezTo>
                  <a:cubicBezTo>
                    <a:pt x="355" y="41"/>
                    <a:pt x="354" y="40"/>
                    <a:pt x="352" y="42"/>
                  </a:cubicBezTo>
                  <a:cubicBezTo>
                    <a:pt x="353" y="42"/>
                    <a:pt x="355" y="41"/>
                    <a:pt x="356" y="42"/>
                  </a:cubicBezTo>
                  <a:cubicBezTo>
                    <a:pt x="353" y="42"/>
                    <a:pt x="356" y="43"/>
                    <a:pt x="356" y="42"/>
                  </a:cubicBezTo>
                  <a:cubicBezTo>
                    <a:pt x="357" y="46"/>
                    <a:pt x="342" y="50"/>
                    <a:pt x="346" y="53"/>
                  </a:cubicBezTo>
                  <a:cubicBezTo>
                    <a:pt x="345" y="53"/>
                    <a:pt x="345" y="53"/>
                    <a:pt x="345" y="53"/>
                  </a:cubicBezTo>
                  <a:cubicBezTo>
                    <a:pt x="348" y="55"/>
                    <a:pt x="352" y="56"/>
                    <a:pt x="353" y="59"/>
                  </a:cubicBezTo>
                  <a:cubicBezTo>
                    <a:pt x="351" y="59"/>
                    <a:pt x="351" y="59"/>
                    <a:pt x="351" y="59"/>
                  </a:cubicBezTo>
                  <a:cubicBezTo>
                    <a:pt x="351" y="62"/>
                    <a:pt x="351" y="62"/>
                    <a:pt x="351" y="62"/>
                  </a:cubicBezTo>
                  <a:cubicBezTo>
                    <a:pt x="349" y="62"/>
                    <a:pt x="349" y="61"/>
                    <a:pt x="348" y="61"/>
                  </a:cubicBezTo>
                  <a:cubicBezTo>
                    <a:pt x="348" y="64"/>
                    <a:pt x="344" y="67"/>
                    <a:pt x="342" y="70"/>
                  </a:cubicBezTo>
                  <a:cubicBezTo>
                    <a:pt x="353" y="72"/>
                    <a:pt x="353" y="72"/>
                    <a:pt x="353" y="72"/>
                  </a:cubicBezTo>
                  <a:cubicBezTo>
                    <a:pt x="349" y="74"/>
                    <a:pt x="342" y="76"/>
                    <a:pt x="345" y="78"/>
                  </a:cubicBezTo>
                  <a:cubicBezTo>
                    <a:pt x="341" y="78"/>
                    <a:pt x="341" y="78"/>
                    <a:pt x="341" y="78"/>
                  </a:cubicBezTo>
                  <a:cubicBezTo>
                    <a:pt x="331" y="80"/>
                    <a:pt x="341" y="83"/>
                    <a:pt x="338" y="84"/>
                  </a:cubicBezTo>
                  <a:cubicBezTo>
                    <a:pt x="333" y="85"/>
                    <a:pt x="333" y="85"/>
                    <a:pt x="333" y="85"/>
                  </a:cubicBezTo>
                  <a:cubicBezTo>
                    <a:pt x="334" y="82"/>
                    <a:pt x="334" y="82"/>
                    <a:pt x="334" y="82"/>
                  </a:cubicBezTo>
                  <a:cubicBezTo>
                    <a:pt x="331" y="84"/>
                    <a:pt x="329" y="85"/>
                    <a:pt x="326" y="85"/>
                  </a:cubicBezTo>
                  <a:cubicBezTo>
                    <a:pt x="326" y="86"/>
                    <a:pt x="326" y="86"/>
                    <a:pt x="326" y="86"/>
                  </a:cubicBezTo>
                  <a:cubicBezTo>
                    <a:pt x="326" y="85"/>
                    <a:pt x="326" y="85"/>
                    <a:pt x="327" y="86"/>
                  </a:cubicBezTo>
                  <a:cubicBezTo>
                    <a:pt x="326" y="86"/>
                    <a:pt x="326" y="86"/>
                    <a:pt x="326" y="86"/>
                  </a:cubicBezTo>
                  <a:cubicBezTo>
                    <a:pt x="328" y="87"/>
                    <a:pt x="328" y="89"/>
                    <a:pt x="327" y="91"/>
                  </a:cubicBezTo>
                  <a:cubicBezTo>
                    <a:pt x="325" y="94"/>
                    <a:pt x="326" y="97"/>
                    <a:pt x="320" y="100"/>
                  </a:cubicBezTo>
                  <a:cubicBezTo>
                    <a:pt x="322" y="103"/>
                    <a:pt x="322" y="103"/>
                    <a:pt x="322" y="103"/>
                  </a:cubicBezTo>
                  <a:cubicBezTo>
                    <a:pt x="318" y="105"/>
                    <a:pt x="318" y="105"/>
                    <a:pt x="318" y="105"/>
                  </a:cubicBezTo>
                  <a:cubicBezTo>
                    <a:pt x="316" y="103"/>
                    <a:pt x="316" y="103"/>
                    <a:pt x="316" y="103"/>
                  </a:cubicBezTo>
                  <a:cubicBezTo>
                    <a:pt x="318" y="100"/>
                    <a:pt x="320" y="93"/>
                    <a:pt x="323" y="89"/>
                  </a:cubicBezTo>
                  <a:cubicBezTo>
                    <a:pt x="322" y="88"/>
                    <a:pt x="322" y="88"/>
                    <a:pt x="322" y="88"/>
                  </a:cubicBezTo>
                  <a:cubicBezTo>
                    <a:pt x="320" y="91"/>
                    <a:pt x="320" y="94"/>
                    <a:pt x="318" y="96"/>
                  </a:cubicBezTo>
                  <a:cubicBezTo>
                    <a:pt x="317" y="96"/>
                    <a:pt x="313" y="96"/>
                    <a:pt x="312" y="94"/>
                  </a:cubicBezTo>
                  <a:cubicBezTo>
                    <a:pt x="314" y="97"/>
                    <a:pt x="314" y="97"/>
                    <a:pt x="314" y="97"/>
                  </a:cubicBezTo>
                  <a:cubicBezTo>
                    <a:pt x="309" y="105"/>
                    <a:pt x="310" y="105"/>
                    <a:pt x="301" y="112"/>
                  </a:cubicBezTo>
                  <a:cubicBezTo>
                    <a:pt x="303" y="112"/>
                    <a:pt x="303" y="112"/>
                    <a:pt x="303" y="112"/>
                  </a:cubicBezTo>
                  <a:cubicBezTo>
                    <a:pt x="303" y="114"/>
                    <a:pt x="303" y="116"/>
                    <a:pt x="300" y="116"/>
                  </a:cubicBezTo>
                  <a:cubicBezTo>
                    <a:pt x="296" y="120"/>
                    <a:pt x="291" y="125"/>
                    <a:pt x="286" y="126"/>
                  </a:cubicBezTo>
                  <a:cubicBezTo>
                    <a:pt x="289" y="128"/>
                    <a:pt x="289" y="128"/>
                    <a:pt x="289" y="128"/>
                  </a:cubicBezTo>
                  <a:cubicBezTo>
                    <a:pt x="288" y="129"/>
                    <a:pt x="282" y="128"/>
                    <a:pt x="286" y="131"/>
                  </a:cubicBezTo>
                  <a:cubicBezTo>
                    <a:pt x="286" y="134"/>
                    <a:pt x="286" y="134"/>
                    <a:pt x="286" y="134"/>
                  </a:cubicBezTo>
                  <a:cubicBezTo>
                    <a:pt x="285" y="136"/>
                    <a:pt x="286" y="138"/>
                    <a:pt x="283" y="138"/>
                  </a:cubicBezTo>
                  <a:cubicBezTo>
                    <a:pt x="283" y="138"/>
                    <a:pt x="283" y="138"/>
                    <a:pt x="283" y="138"/>
                  </a:cubicBezTo>
                  <a:cubicBezTo>
                    <a:pt x="283" y="138"/>
                    <a:pt x="283" y="138"/>
                    <a:pt x="283" y="138"/>
                  </a:cubicBezTo>
                  <a:cubicBezTo>
                    <a:pt x="283" y="138"/>
                    <a:pt x="283" y="138"/>
                    <a:pt x="283" y="138"/>
                  </a:cubicBezTo>
                  <a:cubicBezTo>
                    <a:pt x="283" y="138"/>
                    <a:pt x="283" y="138"/>
                    <a:pt x="283" y="138"/>
                  </a:cubicBezTo>
                  <a:cubicBezTo>
                    <a:pt x="280" y="141"/>
                    <a:pt x="286" y="140"/>
                    <a:pt x="282" y="143"/>
                  </a:cubicBezTo>
                  <a:cubicBezTo>
                    <a:pt x="279" y="143"/>
                    <a:pt x="285" y="147"/>
                    <a:pt x="283" y="148"/>
                  </a:cubicBezTo>
                  <a:cubicBezTo>
                    <a:pt x="277" y="147"/>
                    <a:pt x="277" y="147"/>
                    <a:pt x="277" y="147"/>
                  </a:cubicBezTo>
                  <a:cubicBezTo>
                    <a:pt x="273" y="149"/>
                    <a:pt x="277" y="152"/>
                    <a:pt x="274" y="157"/>
                  </a:cubicBezTo>
                  <a:cubicBezTo>
                    <a:pt x="271" y="158"/>
                    <a:pt x="266" y="157"/>
                    <a:pt x="264" y="153"/>
                  </a:cubicBezTo>
                  <a:cubicBezTo>
                    <a:pt x="266" y="158"/>
                    <a:pt x="266" y="156"/>
                    <a:pt x="266" y="160"/>
                  </a:cubicBezTo>
                  <a:cubicBezTo>
                    <a:pt x="264" y="159"/>
                    <a:pt x="264" y="159"/>
                    <a:pt x="263" y="157"/>
                  </a:cubicBezTo>
                  <a:cubicBezTo>
                    <a:pt x="259" y="158"/>
                    <a:pt x="263" y="160"/>
                    <a:pt x="262" y="161"/>
                  </a:cubicBezTo>
                  <a:cubicBezTo>
                    <a:pt x="265" y="164"/>
                    <a:pt x="270" y="168"/>
                    <a:pt x="269" y="169"/>
                  </a:cubicBezTo>
                  <a:cubicBezTo>
                    <a:pt x="271" y="169"/>
                    <a:pt x="271" y="169"/>
                    <a:pt x="271" y="169"/>
                  </a:cubicBezTo>
                  <a:cubicBezTo>
                    <a:pt x="271" y="172"/>
                    <a:pt x="271" y="174"/>
                    <a:pt x="268" y="176"/>
                  </a:cubicBezTo>
                  <a:cubicBezTo>
                    <a:pt x="266" y="174"/>
                    <a:pt x="266" y="174"/>
                    <a:pt x="266" y="174"/>
                  </a:cubicBezTo>
                  <a:cubicBezTo>
                    <a:pt x="265" y="177"/>
                    <a:pt x="265" y="177"/>
                    <a:pt x="265" y="177"/>
                  </a:cubicBezTo>
                  <a:cubicBezTo>
                    <a:pt x="263" y="176"/>
                    <a:pt x="263" y="176"/>
                    <a:pt x="263" y="17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2" y="181"/>
                    <a:pt x="261" y="184"/>
                    <a:pt x="259" y="185"/>
                  </a:cubicBezTo>
                  <a:cubicBezTo>
                    <a:pt x="258" y="184"/>
                    <a:pt x="258" y="184"/>
                    <a:pt x="258" y="184"/>
                  </a:cubicBezTo>
                  <a:cubicBezTo>
                    <a:pt x="252" y="186"/>
                    <a:pt x="254" y="192"/>
                    <a:pt x="251" y="197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46" y="195"/>
                    <a:pt x="252" y="198"/>
                    <a:pt x="250" y="199"/>
                  </a:cubicBezTo>
                  <a:cubicBezTo>
                    <a:pt x="247" y="197"/>
                    <a:pt x="247" y="197"/>
                    <a:pt x="247" y="197"/>
                  </a:cubicBezTo>
                  <a:cubicBezTo>
                    <a:pt x="249" y="202"/>
                    <a:pt x="245" y="199"/>
                    <a:pt x="242" y="199"/>
                  </a:cubicBezTo>
                  <a:cubicBezTo>
                    <a:pt x="246" y="201"/>
                    <a:pt x="246" y="201"/>
                    <a:pt x="246" y="201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1" y="204"/>
                    <a:pt x="238" y="201"/>
                    <a:pt x="237" y="199"/>
                  </a:cubicBezTo>
                  <a:cubicBezTo>
                    <a:pt x="238" y="203"/>
                    <a:pt x="238" y="203"/>
                    <a:pt x="238" y="203"/>
                  </a:cubicBezTo>
                  <a:cubicBezTo>
                    <a:pt x="235" y="201"/>
                    <a:pt x="235" y="201"/>
                    <a:pt x="235" y="201"/>
                  </a:cubicBezTo>
                  <a:cubicBezTo>
                    <a:pt x="238" y="205"/>
                    <a:pt x="234" y="202"/>
                    <a:pt x="234" y="205"/>
                  </a:cubicBezTo>
                  <a:cubicBezTo>
                    <a:pt x="233" y="204"/>
                    <a:pt x="232" y="203"/>
                    <a:pt x="231" y="204"/>
                  </a:cubicBezTo>
                  <a:cubicBezTo>
                    <a:pt x="233" y="210"/>
                    <a:pt x="233" y="210"/>
                    <a:pt x="233" y="210"/>
                  </a:cubicBezTo>
                  <a:cubicBezTo>
                    <a:pt x="233" y="207"/>
                    <a:pt x="233" y="207"/>
                    <a:pt x="233" y="207"/>
                  </a:cubicBezTo>
                  <a:cubicBezTo>
                    <a:pt x="237" y="211"/>
                    <a:pt x="237" y="211"/>
                    <a:pt x="237" y="211"/>
                  </a:cubicBezTo>
                  <a:cubicBezTo>
                    <a:pt x="239" y="215"/>
                    <a:pt x="235" y="213"/>
                    <a:pt x="235" y="216"/>
                  </a:cubicBezTo>
                  <a:cubicBezTo>
                    <a:pt x="234" y="214"/>
                    <a:pt x="234" y="214"/>
                    <a:pt x="234" y="214"/>
                  </a:cubicBezTo>
                  <a:cubicBezTo>
                    <a:pt x="233" y="217"/>
                    <a:pt x="231" y="215"/>
                    <a:pt x="229" y="216"/>
                  </a:cubicBezTo>
                  <a:cubicBezTo>
                    <a:pt x="231" y="216"/>
                    <a:pt x="232" y="217"/>
                    <a:pt x="232" y="218"/>
                  </a:cubicBezTo>
                  <a:cubicBezTo>
                    <a:pt x="232" y="219"/>
                    <a:pt x="230" y="217"/>
                    <a:pt x="229" y="217"/>
                  </a:cubicBezTo>
                  <a:cubicBezTo>
                    <a:pt x="232" y="220"/>
                    <a:pt x="232" y="223"/>
                    <a:pt x="230" y="223"/>
                  </a:cubicBezTo>
                  <a:cubicBezTo>
                    <a:pt x="229" y="223"/>
                    <a:pt x="229" y="223"/>
                    <a:pt x="229" y="222"/>
                  </a:cubicBezTo>
                  <a:cubicBezTo>
                    <a:pt x="229" y="223"/>
                    <a:pt x="229" y="224"/>
                    <a:pt x="228" y="224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7" y="225"/>
                    <a:pt x="227" y="225"/>
                    <a:pt x="227" y="225"/>
                  </a:cubicBezTo>
                  <a:cubicBezTo>
                    <a:pt x="226" y="225"/>
                    <a:pt x="227" y="228"/>
                    <a:pt x="225" y="226"/>
                  </a:cubicBezTo>
                  <a:cubicBezTo>
                    <a:pt x="225" y="225"/>
                    <a:pt x="225" y="225"/>
                    <a:pt x="225" y="225"/>
                  </a:cubicBezTo>
                  <a:cubicBezTo>
                    <a:pt x="222" y="227"/>
                    <a:pt x="220" y="229"/>
                    <a:pt x="218" y="231"/>
                  </a:cubicBezTo>
                  <a:cubicBezTo>
                    <a:pt x="216" y="229"/>
                    <a:pt x="216" y="229"/>
                    <a:pt x="216" y="229"/>
                  </a:cubicBezTo>
                  <a:cubicBezTo>
                    <a:pt x="219" y="233"/>
                    <a:pt x="211" y="231"/>
                    <a:pt x="216" y="235"/>
                  </a:cubicBezTo>
                  <a:cubicBezTo>
                    <a:pt x="212" y="234"/>
                    <a:pt x="213" y="241"/>
                    <a:pt x="209" y="236"/>
                  </a:cubicBezTo>
                  <a:cubicBezTo>
                    <a:pt x="205" y="239"/>
                    <a:pt x="208" y="246"/>
                    <a:pt x="201" y="248"/>
                  </a:cubicBezTo>
                  <a:cubicBezTo>
                    <a:pt x="195" y="246"/>
                    <a:pt x="192" y="251"/>
                    <a:pt x="188" y="254"/>
                  </a:cubicBezTo>
                  <a:cubicBezTo>
                    <a:pt x="183" y="261"/>
                    <a:pt x="181" y="266"/>
                    <a:pt x="175" y="272"/>
                  </a:cubicBezTo>
                  <a:cubicBezTo>
                    <a:pt x="166" y="269"/>
                    <a:pt x="166" y="282"/>
                    <a:pt x="159" y="282"/>
                  </a:cubicBezTo>
                  <a:cubicBezTo>
                    <a:pt x="159" y="285"/>
                    <a:pt x="159" y="285"/>
                    <a:pt x="159" y="285"/>
                  </a:cubicBezTo>
                  <a:cubicBezTo>
                    <a:pt x="153" y="283"/>
                    <a:pt x="152" y="291"/>
                    <a:pt x="145" y="290"/>
                  </a:cubicBezTo>
                  <a:cubicBezTo>
                    <a:pt x="144" y="292"/>
                    <a:pt x="144" y="292"/>
                    <a:pt x="144" y="293"/>
                  </a:cubicBezTo>
                  <a:cubicBezTo>
                    <a:pt x="144" y="293"/>
                    <a:pt x="145" y="293"/>
                    <a:pt x="146" y="295"/>
                  </a:cubicBezTo>
                  <a:cubicBezTo>
                    <a:pt x="144" y="294"/>
                    <a:pt x="142" y="297"/>
                    <a:pt x="140" y="294"/>
                  </a:cubicBezTo>
                  <a:cubicBezTo>
                    <a:pt x="140" y="293"/>
                    <a:pt x="140" y="293"/>
                    <a:pt x="140" y="293"/>
                  </a:cubicBezTo>
                  <a:cubicBezTo>
                    <a:pt x="138" y="290"/>
                    <a:pt x="137" y="297"/>
                    <a:pt x="134" y="295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4" y="299"/>
                    <a:pt x="134" y="299"/>
                    <a:pt x="134" y="299"/>
                  </a:cubicBezTo>
                  <a:cubicBezTo>
                    <a:pt x="134" y="298"/>
                    <a:pt x="134" y="298"/>
                    <a:pt x="134" y="298"/>
                  </a:cubicBezTo>
                  <a:cubicBezTo>
                    <a:pt x="131" y="305"/>
                    <a:pt x="127" y="306"/>
                    <a:pt x="122" y="307"/>
                  </a:cubicBezTo>
                  <a:cubicBezTo>
                    <a:pt x="118" y="308"/>
                    <a:pt x="113" y="309"/>
                    <a:pt x="110" y="316"/>
                  </a:cubicBezTo>
                  <a:cubicBezTo>
                    <a:pt x="109" y="311"/>
                    <a:pt x="109" y="319"/>
                    <a:pt x="106" y="315"/>
                  </a:cubicBezTo>
                  <a:cubicBezTo>
                    <a:pt x="101" y="310"/>
                    <a:pt x="102" y="318"/>
                    <a:pt x="100" y="321"/>
                  </a:cubicBezTo>
                  <a:cubicBezTo>
                    <a:pt x="100" y="321"/>
                    <a:pt x="100" y="321"/>
                    <a:pt x="100" y="322"/>
                  </a:cubicBezTo>
                  <a:cubicBezTo>
                    <a:pt x="96" y="323"/>
                    <a:pt x="96" y="323"/>
                    <a:pt x="96" y="323"/>
                  </a:cubicBezTo>
                  <a:cubicBezTo>
                    <a:pt x="96" y="316"/>
                    <a:pt x="96" y="329"/>
                    <a:pt x="95" y="323"/>
                  </a:cubicBezTo>
                  <a:cubicBezTo>
                    <a:pt x="83" y="323"/>
                    <a:pt x="71" y="334"/>
                    <a:pt x="58" y="336"/>
                  </a:cubicBezTo>
                  <a:cubicBezTo>
                    <a:pt x="59" y="338"/>
                    <a:pt x="59" y="338"/>
                    <a:pt x="59" y="338"/>
                  </a:cubicBezTo>
                  <a:cubicBezTo>
                    <a:pt x="56" y="338"/>
                    <a:pt x="53" y="342"/>
                    <a:pt x="49" y="340"/>
                  </a:cubicBezTo>
                  <a:cubicBezTo>
                    <a:pt x="46" y="339"/>
                    <a:pt x="46" y="346"/>
                    <a:pt x="45" y="347"/>
                  </a:cubicBezTo>
                  <a:cubicBezTo>
                    <a:pt x="43" y="350"/>
                    <a:pt x="39" y="346"/>
                    <a:pt x="40" y="346"/>
                  </a:cubicBezTo>
                  <a:cubicBezTo>
                    <a:pt x="37" y="348"/>
                    <a:pt x="37" y="354"/>
                    <a:pt x="32" y="353"/>
                  </a:cubicBezTo>
                  <a:cubicBezTo>
                    <a:pt x="29" y="349"/>
                    <a:pt x="23" y="362"/>
                    <a:pt x="20" y="356"/>
                  </a:cubicBezTo>
                  <a:cubicBezTo>
                    <a:pt x="21" y="357"/>
                    <a:pt x="21" y="357"/>
                    <a:pt x="21" y="357"/>
                  </a:cubicBezTo>
                  <a:cubicBezTo>
                    <a:pt x="14" y="355"/>
                    <a:pt x="12" y="363"/>
                    <a:pt x="5" y="362"/>
                  </a:cubicBezTo>
                  <a:cubicBezTo>
                    <a:pt x="5" y="362"/>
                    <a:pt x="5" y="361"/>
                    <a:pt x="5" y="361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10" y="400"/>
                    <a:pt x="10" y="400"/>
                    <a:pt x="10" y="400"/>
                  </a:cubicBezTo>
                  <a:cubicBezTo>
                    <a:pt x="25" y="413"/>
                    <a:pt x="25" y="413"/>
                    <a:pt x="25" y="413"/>
                  </a:cubicBezTo>
                  <a:cubicBezTo>
                    <a:pt x="51" y="400"/>
                    <a:pt x="51" y="400"/>
                    <a:pt x="51" y="400"/>
                  </a:cubicBezTo>
                  <a:cubicBezTo>
                    <a:pt x="59" y="399"/>
                    <a:pt x="67" y="399"/>
                    <a:pt x="75" y="398"/>
                  </a:cubicBezTo>
                  <a:cubicBezTo>
                    <a:pt x="92" y="391"/>
                    <a:pt x="109" y="383"/>
                    <a:pt x="127" y="374"/>
                  </a:cubicBezTo>
                  <a:cubicBezTo>
                    <a:pt x="128" y="368"/>
                    <a:pt x="128" y="368"/>
                    <a:pt x="128" y="368"/>
                  </a:cubicBezTo>
                  <a:cubicBezTo>
                    <a:pt x="135" y="369"/>
                    <a:pt x="141" y="366"/>
                    <a:pt x="147" y="363"/>
                  </a:cubicBezTo>
                  <a:cubicBezTo>
                    <a:pt x="152" y="359"/>
                    <a:pt x="158" y="355"/>
                    <a:pt x="165" y="355"/>
                  </a:cubicBezTo>
                  <a:cubicBezTo>
                    <a:pt x="163" y="351"/>
                    <a:pt x="163" y="351"/>
                    <a:pt x="163" y="351"/>
                  </a:cubicBezTo>
                  <a:cubicBezTo>
                    <a:pt x="166" y="349"/>
                    <a:pt x="167" y="351"/>
                    <a:pt x="168" y="352"/>
                  </a:cubicBezTo>
                  <a:cubicBezTo>
                    <a:pt x="182" y="343"/>
                    <a:pt x="195" y="333"/>
                    <a:pt x="208" y="322"/>
                  </a:cubicBezTo>
                  <a:cubicBezTo>
                    <a:pt x="221" y="312"/>
                    <a:pt x="233" y="301"/>
                    <a:pt x="246" y="293"/>
                  </a:cubicBezTo>
                  <a:cubicBezTo>
                    <a:pt x="250" y="293"/>
                    <a:pt x="255" y="285"/>
                    <a:pt x="258" y="285"/>
                  </a:cubicBezTo>
                  <a:cubicBezTo>
                    <a:pt x="262" y="275"/>
                    <a:pt x="268" y="267"/>
                    <a:pt x="275" y="260"/>
                  </a:cubicBezTo>
                  <a:cubicBezTo>
                    <a:pt x="275" y="261"/>
                    <a:pt x="275" y="261"/>
                    <a:pt x="275" y="261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8" y="257"/>
                    <a:pt x="278" y="257"/>
                  </a:cubicBezTo>
                  <a:cubicBezTo>
                    <a:pt x="278" y="251"/>
                    <a:pt x="286" y="247"/>
                    <a:pt x="291" y="243"/>
                  </a:cubicBezTo>
                  <a:cubicBezTo>
                    <a:pt x="291" y="243"/>
                    <a:pt x="291" y="243"/>
                    <a:pt x="291" y="243"/>
                  </a:cubicBezTo>
                  <a:cubicBezTo>
                    <a:pt x="302" y="229"/>
                    <a:pt x="310" y="214"/>
                    <a:pt x="318" y="199"/>
                  </a:cubicBezTo>
                  <a:cubicBezTo>
                    <a:pt x="326" y="185"/>
                    <a:pt x="334" y="171"/>
                    <a:pt x="345" y="158"/>
                  </a:cubicBezTo>
                  <a:cubicBezTo>
                    <a:pt x="359" y="148"/>
                    <a:pt x="361" y="128"/>
                    <a:pt x="375" y="115"/>
                  </a:cubicBezTo>
                  <a:cubicBezTo>
                    <a:pt x="380" y="115"/>
                    <a:pt x="397" y="82"/>
                    <a:pt x="39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2414588" y="4518025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2114551" y="4672013"/>
              <a:ext cx="11113" cy="0"/>
            </a:xfrm>
            <a:custGeom>
              <a:avLst/>
              <a:gdLst>
                <a:gd name="T0" fmla="*/ 7 w 7"/>
                <a:gd name="T1" fmla="*/ 7 w 7"/>
                <a:gd name="T2" fmla="*/ 0 w 7"/>
                <a:gd name="T3" fmla="*/ 7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7" y="0"/>
                  </a:moveTo>
                  <a:lnTo>
                    <a:pt x="7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2205038" y="4513263"/>
              <a:ext cx="6350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2430463" y="44497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0 h 2"/>
                <a:gd name="T4" fmla="*/ 0 w 3"/>
                <a:gd name="T5" fmla="*/ 2 h 2"/>
                <a:gd name="T6" fmla="*/ 2 w 3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2351088" y="4424363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2436813" y="3100388"/>
              <a:ext cx="158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3106738" y="2938463"/>
              <a:ext cx="7938" cy="793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2994026" y="31448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3051176" y="2262188"/>
              <a:ext cx="6350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2328863" y="35480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2328863" y="3529013"/>
              <a:ext cx="6350" cy="19050"/>
            </a:xfrm>
            <a:custGeom>
              <a:avLst/>
              <a:gdLst>
                <a:gd name="T0" fmla="*/ 0 w 2"/>
                <a:gd name="T1" fmla="*/ 4 h 5"/>
                <a:gd name="T2" fmla="*/ 1 w 2"/>
                <a:gd name="T3" fmla="*/ 5 h 5"/>
                <a:gd name="T4" fmla="*/ 2 w 2"/>
                <a:gd name="T5" fmla="*/ 0 h 5"/>
                <a:gd name="T6" fmla="*/ 0 w 2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4"/>
                  </a:moveTo>
                  <a:cubicBezTo>
                    <a:pt x="0" y="2"/>
                    <a:pt x="1" y="4"/>
                    <a:pt x="1" y="5"/>
                  </a:cubicBezTo>
                  <a:cubicBezTo>
                    <a:pt x="2" y="4"/>
                    <a:pt x="2" y="2"/>
                    <a:pt x="2" y="0"/>
                  </a:cubicBezTo>
                  <a:cubicBezTo>
                    <a:pt x="1" y="0"/>
                    <a:pt x="1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2260601" y="4375150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2963863" y="25542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2260601" y="4243388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3114676" y="2946400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2903538" y="3348038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2425701" y="4381500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2782888" y="3595688"/>
              <a:ext cx="15875" cy="38100"/>
            </a:xfrm>
            <a:custGeom>
              <a:avLst/>
              <a:gdLst>
                <a:gd name="T0" fmla="*/ 0 w 4"/>
                <a:gd name="T1" fmla="*/ 9 h 10"/>
                <a:gd name="T2" fmla="*/ 1 w 4"/>
                <a:gd name="T3" fmla="*/ 10 h 10"/>
                <a:gd name="T4" fmla="*/ 4 w 4"/>
                <a:gd name="T5" fmla="*/ 1 h 10"/>
                <a:gd name="T6" fmla="*/ 2 w 4"/>
                <a:gd name="T7" fmla="*/ 0 h 10"/>
                <a:gd name="T8" fmla="*/ 0 w 4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2" y="9"/>
                    <a:pt x="3" y="5"/>
                    <a:pt x="4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1"/>
            <p:cNvSpPr/>
            <p:nvPr/>
          </p:nvSpPr>
          <p:spPr bwMode="auto">
            <a:xfrm>
              <a:off x="2249488" y="2243138"/>
              <a:ext cx="977900" cy="2244725"/>
            </a:xfrm>
            <a:custGeom>
              <a:avLst/>
              <a:gdLst>
                <a:gd name="T0" fmla="*/ 49 w 260"/>
                <a:gd name="T1" fmla="*/ 493 h 597"/>
                <a:gd name="T2" fmla="*/ 29 w 260"/>
                <a:gd name="T3" fmla="*/ 530 h 597"/>
                <a:gd name="T4" fmla="*/ 28 w 260"/>
                <a:gd name="T5" fmla="*/ 542 h 597"/>
                <a:gd name="T6" fmla="*/ 22 w 260"/>
                <a:gd name="T7" fmla="*/ 575 h 597"/>
                <a:gd name="T8" fmla="*/ 40 w 260"/>
                <a:gd name="T9" fmla="*/ 575 h 597"/>
                <a:gd name="T10" fmla="*/ 47 w 260"/>
                <a:gd name="T11" fmla="*/ 570 h 597"/>
                <a:gd name="T12" fmla="*/ 47 w 260"/>
                <a:gd name="T13" fmla="*/ 569 h 597"/>
                <a:gd name="T14" fmla="*/ 79 w 260"/>
                <a:gd name="T15" fmla="*/ 518 h 597"/>
                <a:gd name="T16" fmla="*/ 94 w 260"/>
                <a:gd name="T17" fmla="*/ 503 h 597"/>
                <a:gd name="T18" fmla="*/ 105 w 260"/>
                <a:gd name="T19" fmla="*/ 475 h 597"/>
                <a:gd name="T20" fmla="*/ 113 w 260"/>
                <a:gd name="T21" fmla="*/ 439 h 597"/>
                <a:gd name="T22" fmla="*/ 111 w 260"/>
                <a:gd name="T23" fmla="*/ 416 h 597"/>
                <a:gd name="T24" fmla="*/ 135 w 260"/>
                <a:gd name="T25" fmla="*/ 376 h 597"/>
                <a:gd name="T26" fmla="*/ 142 w 260"/>
                <a:gd name="T27" fmla="*/ 370 h 597"/>
                <a:gd name="T28" fmla="*/ 148 w 260"/>
                <a:gd name="T29" fmla="*/ 335 h 597"/>
                <a:gd name="T30" fmla="*/ 148 w 260"/>
                <a:gd name="T31" fmla="*/ 361 h 597"/>
                <a:gd name="T32" fmla="*/ 173 w 260"/>
                <a:gd name="T33" fmla="*/ 302 h 597"/>
                <a:gd name="T34" fmla="*/ 189 w 260"/>
                <a:gd name="T35" fmla="*/ 263 h 597"/>
                <a:gd name="T36" fmla="*/ 197 w 260"/>
                <a:gd name="T37" fmla="*/ 241 h 597"/>
                <a:gd name="T38" fmla="*/ 200 w 260"/>
                <a:gd name="T39" fmla="*/ 231 h 597"/>
                <a:gd name="T40" fmla="*/ 224 w 260"/>
                <a:gd name="T41" fmla="*/ 201 h 597"/>
                <a:gd name="T42" fmla="*/ 221 w 260"/>
                <a:gd name="T43" fmla="*/ 177 h 597"/>
                <a:gd name="T44" fmla="*/ 229 w 260"/>
                <a:gd name="T45" fmla="*/ 157 h 597"/>
                <a:gd name="T46" fmla="*/ 239 w 260"/>
                <a:gd name="T47" fmla="*/ 137 h 597"/>
                <a:gd name="T48" fmla="*/ 248 w 260"/>
                <a:gd name="T49" fmla="*/ 112 h 597"/>
                <a:gd name="T50" fmla="*/ 251 w 260"/>
                <a:gd name="T51" fmla="*/ 104 h 597"/>
                <a:gd name="T52" fmla="*/ 253 w 260"/>
                <a:gd name="T53" fmla="*/ 93 h 597"/>
                <a:gd name="T54" fmla="*/ 253 w 260"/>
                <a:gd name="T55" fmla="*/ 76 h 597"/>
                <a:gd name="T56" fmla="*/ 259 w 260"/>
                <a:gd name="T57" fmla="*/ 54 h 597"/>
                <a:gd name="T58" fmla="*/ 253 w 260"/>
                <a:gd name="T59" fmla="*/ 34 h 597"/>
                <a:gd name="T60" fmla="*/ 245 w 260"/>
                <a:gd name="T61" fmla="*/ 36 h 597"/>
                <a:gd name="T62" fmla="*/ 233 w 260"/>
                <a:gd name="T63" fmla="*/ 16 h 597"/>
                <a:gd name="T64" fmla="*/ 218 w 260"/>
                <a:gd name="T65" fmla="*/ 9 h 597"/>
                <a:gd name="T66" fmla="*/ 208 w 260"/>
                <a:gd name="T67" fmla="*/ 4 h 597"/>
                <a:gd name="T68" fmla="*/ 198 w 260"/>
                <a:gd name="T69" fmla="*/ 1 h 597"/>
                <a:gd name="T70" fmla="*/ 160 w 260"/>
                <a:gd name="T71" fmla="*/ 16 h 597"/>
                <a:gd name="T72" fmla="*/ 127 w 260"/>
                <a:gd name="T73" fmla="*/ 56 h 597"/>
                <a:gd name="T74" fmla="*/ 119 w 260"/>
                <a:gd name="T75" fmla="*/ 71 h 597"/>
                <a:gd name="T76" fmla="*/ 64 w 260"/>
                <a:gd name="T77" fmla="*/ 187 h 597"/>
                <a:gd name="T78" fmla="*/ 50 w 260"/>
                <a:gd name="T79" fmla="*/ 228 h 597"/>
                <a:gd name="T80" fmla="*/ 44 w 260"/>
                <a:gd name="T81" fmla="*/ 240 h 597"/>
                <a:gd name="T82" fmla="*/ 43 w 260"/>
                <a:gd name="T83" fmla="*/ 252 h 597"/>
                <a:gd name="T84" fmla="*/ 28 w 260"/>
                <a:gd name="T85" fmla="*/ 319 h 597"/>
                <a:gd name="T86" fmla="*/ 22 w 260"/>
                <a:gd name="T87" fmla="*/ 352 h 597"/>
                <a:gd name="T88" fmla="*/ 5 w 260"/>
                <a:gd name="T89" fmla="*/ 441 h 597"/>
                <a:gd name="T90" fmla="*/ 7 w 260"/>
                <a:gd name="T91" fmla="*/ 477 h 597"/>
                <a:gd name="T92" fmla="*/ 5 w 260"/>
                <a:gd name="T93" fmla="*/ 533 h 597"/>
                <a:gd name="T94" fmla="*/ 22 w 260"/>
                <a:gd name="T95" fmla="*/ 593 h 597"/>
                <a:gd name="T96" fmla="*/ 57 w 260"/>
                <a:gd name="T97" fmla="*/ 506 h 597"/>
                <a:gd name="T98" fmla="*/ 87 w 260"/>
                <a:gd name="T99" fmla="*/ 327 h 597"/>
                <a:gd name="T100" fmla="*/ 99 w 260"/>
                <a:gd name="T101" fmla="*/ 272 h 597"/>
                <a:gd name="T102" fmla="*/ 164 w 260"/>
                <a:gd name="T103" fmla="*/ 117 h 597"/>
                <a:gd name="T104" fmla="*/ 183 w 260"/>
                <a:gd name="T105" fmla="*/ 90 h 597"/>
                <a:gd name="T106" fmla="*/ 186 w 260"/>
                <a:gd name="T107" fmla="*/ 89 h 597"/>
                <a:gd name="T108" fmla="*/ 191 w 260"/>
                <a:gd name="T109" fmla="*/ 81 h 597"/>
                <a:gd name="T110" fmla="*/ 191 w 260"/>
                <a:gd name="T111" fmla="*/ 89 h 597"/>
                <a:gd name="T112" fmla="*/ 190 w 260"/>
                <a:gd name="T113" fmla="*/ 94 h 597"/>
                <a:gd name="T114" fmla="*/ 169 w 260"/>
                <a:gd name="T115" fmla="*/ 152 h 597"/>
                <a:gd name="T116" fmla="*/ 137 w 260"/>
                <a:gd name="T117" fmla="*/ 225 h 597"/>
                <a:gd name="T118" fmla="*/ 61 w 260"/>
                <a:gd name="T119" fmla="*/ 438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" h="597">
                  <a:moveTo>
                    <a:pt x="61" y="438"/>
                  </a:moveTo>
                  <a:cubicBezTo>
                    <a:pt x="69" y="431"/>
                    <a:pt x="69" y="431"/>
                    <a:pt x="69" y="431"/>
                  </a:cubicBezTo>
                  <a:cubicBezTo>
                    <a:pt x="65" y="445"/>
                    <a:pt x="61" y="454"/>
                    <a:pt x="58" y="463"/>
                  </a:cubicBezTo>
                  <a:cubicBezTo>
                    <a:pt x="54" y="472"/>
                    <a:pt x="51" y="481"/>
                    <a:pt x="49" y="493"/>
                  </a:cubicBezTo>
                  <a:cubicBezTo>
                    <a:pt x="48" y="491"/>
                    <a:pt x="48" y="491"/>
                    <a:pt x="48" y="491"/>
                  </a:cubicBezTo>
                  <a:cubicBezTo>
                    <a:pt x="47" y="492"/>
                    <a:pt x="49" y="494"/>
                    <a:pt x="48" y="500"/>
                  </a:cubicBezTo>
                  <a:cubicBezTo>
                    <a:pt x="47" y="506"/>
                    <a:pt x="43" y="515"/>
                    <a:pt x="29" y="530"/>
                  </a:cubicBezTo>
                  <a:cubicBezTo>
                    <a:pt x="29" y="530"/>
                    <a:pt x="29" y="530"/>
                    <a:pt x="29" y="530"/>
                  </a:cubicBezTo>
                  <a:cubicBezTo>
                    <a:pt x="28" y="531"/>
                    <a:pt x="29" y="531"/>
                    <a:pt x="27" y="533"/>
                  </a:cubicBezTo>
                  <a:cubicBezTo>
                    <a:pt x="32" y="528"/>
                    <a:pt x="32" y="528"/>
                    <a:pt x="32" y="528"/>
                  </a:cubicBezTo>
                  <a:cubicBezTo>
                    <a:pt x="32" y="532"/>
                    <a:pt x="33" y="536"/>
                    <a:pt x="31" y="541"/>
                  </a:cubicBezTo>
                  <a:cubicBezTo>
                    <a:pt x="30" y="542"/>
                    <a:pt x="29" y="542"/>
                    <a:pt x="28" y="542"/>
                  </a:cubicBezTo>
                  <a:cubicBezTo>
                    <a:pt x="24" y="554"/>
                    <a:pt x="24" y="554"/>
                    <a:pt x="24" y="554"/>
                  </a:cubicBezTo>
                  <a:cubicBezTo>
                    <a:pt x="20" y="556"/>
                    <a:pt x="20" y="556"/>
                    <a:pt x="20" y="556"/>
                  </a:cubicBezTo>
                  <a:cubicBezTo>
                    <a:pt x="20" y="560"/>
                    <a:pt x="26" y="561"/>
                    <a:pt x="19" y="569"/>
                  </a:cubicBezTo>
                  <a:cubicBezTo>
                    <a:pt x="25" y="568"/>
                    <a:pt x="19" y="575"/>
                    <a:pt x="22" y="575"/>
                  </a:cubicBezTo>
                  <a:cubicBezTo>
                    <a:pt x="21" y="575"/>
                    <a:pt x="20" y="576"/>
                    <a:pt x="18" y="577"/>
                  </a:cubicBezTo>
                  <a:cubicBezTo>
                    <a:pt x="16" y="582"/>
                    <a:pt x="12" y="593"/>
                    <a:pt x="13" y="597"/>
                  </a:cubicBezTo>
                  <a:cubicBezTo>
                    <a:pt x="13" y="597"/>
                    <a:pt x="18" y="593"/>
                    <a:pt x="24" y="588"/>
                  </a:cubicBezTo>
                  <a:cubicBezTo>
                    <a:pt x="29" y="583"/>
                    <a:pt x="36" y="577"/>
                    <a:pt x="40" y="575"/>
                  </a:cubicBezTo>
                  <a:cubicBezTo>
                    <a:pt x="35" y="583"/>
                    <a:pt x="39" y="578"/>
                    <a:pt x="41" y="577"/>
                  </a:cubicBezTo>
                  <a:cubicBezTo>
                    <a:pt x="41" y="576"/>
                    <a:pt x="41" y="576"/>
                    <a:pt x="41" y="576"/>
                  </a:cubicBezTo>
                  <a:cubicBezTo>
                    <a:pt x="44" y="571"/>
                    <a:pt x="46" y="573"/>
                    <a:pt x="48" y="570"/>
                  </a:cubicBezTo>
                  <a:cubicBezTo>
                    <a:pt x="48" y="570"/>
                    <a:pt x="48" y="570"/>
                    <a:pt x="47" y="570"/>
                  </a:cubicBezTo>
                  <a:cubicBezTo>
                    <a:pt x="48" y="571"/>
                    <a:pt x="48" y="571"/>
                    <a:pt x="48" y="571"/>
                  </a:cubicBezTo>
                  <a:cubicBezTo>
                    <a:pt x="47" y="571"/>
                    <a:pt x="47" y="570"/>
                    <a:pt x="47" y="570"/>
                  </a:cubicBezTo>
                  <a:cubicBezTo>
                    <a:pt x="46" y="570"/>
                    <a:pt x="46" y="569"/>
                    <a:pt x="46" y="568"/>
                  </a:cubicBezTo>
                  <a:cubicBezTo>
                    <a:pt x="47" y="569"/>
                    <a:pt x="47" y="569"/>
                    <a:pt x="47" y="569"/>
                  </a:cubicBezTo>
                  <a:cubicBezTo>
                    <a:pt x="47" y="566"/>
                    <a:pt x="49" y="563"/>
                    <a:pt x="50" y="562"/>
                  </a:cubicBezTo>
                  <a:cubicBezTo>
                    <a:pt x="52" y="562"/>
                    <a:pt x="52" y="562"/>
                    <a:pt x="52" y="562"/>
                  </a:cubicBezTo>
                  <a:cubicBezTo>
                    <a:pt x="50" y="557"/>
                    <a:pt x="69" y="540"/>
                    <a:pt x="71" y="535"/>
                  </a:cubicBezTo>
                  <a:cubicBezTo>
                    <a:pt x="76" y="532"/>
                    <a:pt x="75" y="524"/>
                    <a:pt x="79" y="518"/>
                  </a:cubicBezTo>
                  <a:cubicBezTo>
                    <a:pt x="84" y="508"/>
                    <a:pt x="84" y="514"/>
                    <a:pt x="88" y="510"/>
                  </a:cubicBezTo>
                  <a:cubicBezTo>
                    <a:pt x="92" y="504"/>
                    <a:pt x="85" y="510"/>
                    <a:pt x="86" y="508"/>
                  </a:cubicBezTo>
                  <a:cubicBezTo>
                    <a:pt x="88" y="505"/>
                    <a:pt x="90" y="503"/>
                    <a:pt x="92" y="501"/>
                  </a:cubicBezTo>
                  <a:cubicBezTo>
                    <a:pt x="90" y="506"/>
                    <a:pt x="93" y="504"/>
                    <a:pt x="94" y="503"/>
                  </a:cubicBezTo>
                  <a:cubicBezTo>
                    <a:pt x="97" y="497"/>
                    <a:pt x="104" y="488"/>
                    <a:pt x="101" y="484"/>
                  </a:cubicBezTo>
                  <a:cubicBezTo>
                    <a:pt x="106" y="476"/>
                    <a:pt x="108" y="476"/>
                    <a:pt x="109" y="473"/>
                  </a:cubicBezTo>
                  <a:cubicBezTo>
                    <a:pt x="108" y="474"/>
                    <a:pt x="106" y="476"/>
                    <a:pt x="106" y="476"/>
                  </a:cubicBezTo>
                  <a:cubicBezTo>
                    <a:pt x="109" y="473"/>
                    <a:pt x="106" y="474"/>
                    <a:pt x="105" y="475"/>
                  </a:cubicBezTo>
                  <a:cubicBezTo>
                    <a:pt x="105" y="469"/>
                    <a:pt x="123" y="449"/>
                    <a:pt x="118" y="446"/>
                  </a:cubicBezTo>
                  <a:cubicBezTo>
                    <a:pt x="119" y="447"/>
                    <a:pt x="119" y="447"/>
                    <a:pt x="119" y="447"/>
                  </a:cubicBezTo>
                  <a:cubicBezTo>
                    <a:pt x="115" y="444"/>
                    <a:pt x="111" y="445"/>
                    <a:pt x="110" y="441"/>
                  </a:cubicBezTo>
                  <a:cubicBezTo>
                    <a:pt x="113" y="439"/>
                    <a:pt x="113" y="439"/>
                    <a:pt x="113" y="439"/>
                  </a:cubicBezTo>
                  <a:cubicBezTo>
                    <a:pt x="112" y="434"/>
                    <a:pt x="112" y="434"/>
                    <a:pt x="112" y="434"/>
                  </a:cubicBezTo>
                  <a:cubicBezTo>
                    <a:pt x="115" y="432"/>
                    <a:pt x="115" y="434"/>
                    <a:pt x="116" y="434"/>
                  </a:cubicBezTo>
                  <a:cubicBezTo>
                    <a:pt x="116" y="427"/>
                    <a:pt x="121" y="419"/>
                    <a:pt x="124" y="411"/>
                  </a:cubicBezTo>
                  <a:cubicBezTo>
                    <a:pt x="111" y="416"/>
                    <a:pt x="111" y="416"/>
                    <a:pt x="111" y="416"/>
                  </a:cubicBezTo>
                  <a:cubicBezTo>
                    <a:pt x="115" y="411"/>
                    <a:pt x="124" y="401"/>
                    <a:pt x="121" y="398"/>
                  </a:cubicBezTo>
                  <a:cubicBezTo>
                    <a:pt x="126" y="395"/>
                    <a:pt x="126" y="395"/>
                    <a:pt x="126" y="395"/>
                  </a:cubicBezTo>
                  <a:cubicBezTo>
                    <a:pt x="136" y="385"/>
                    <a:pt x="126" y="386"/>
                    <a:pt x="129" y="381"/>
                  </a:cubicBezTo>
                  <a:cubicBezTo>
                    <a:pt x="135" y="376"/>
                    <a:pt x="135" y="376"/>
                    <a:pt x="135" y="376"/>
                  </a:cubicBezTo>
                  <a:cubicBezTo>
                    <a:pt x="133" y="382"/>
                    <a:pt x="133" y="382"/>
                    <a:pt x="133" y="382"/>
                  </a:cubicBezTo>
                  <a:cubicBezTo>
                    <a:pt x="137" y="376"/>
                    <a:pt x="139" y="374"/>
                    <a:pt x="143" y="370"/>
                  </a:cubicBezTo>
                  <a:cubicBezTo>
                    <a:pt x="143" y="370"/>
                    <a:pt x="143" y="370"/>
                    <a:pt x="143" y="370"/>
                  </a:cubicBezTo>
                  <a:cubicBezTo>
                    <a:pt x="142" y="370"/>
                    <a:pt x="142" y="370"/>
                    <a:pt x="142" y="370"/>
                  </a:cubicBezTo>
                  <a:cubicBezTo>
                    <a:pt x="142" y="369"/>
                    <a:pt x="142" y="369"/>
                    <a:pt x="142" y="369"/>
                  </a:cubicBezTo>
                  <a:cubicBezTo>
                    <a:pt x="141" y="368"/>
                    <a:pt x="140" y="364"/>
                    <a:pt x="142" y="360"/>
                  </a:cubicBezTo>
                  <a:cubicBezTo>
                    <a:pt x="145" y="354"/>
                    <a:pt x="143" y="348"/>
                    <a:pt x="151" y="339"/>
                  </a:cubicBezTo>
                  <a:cubicBezTo>
                    <a:pt x="148" y="335"/>
                    <a:pt x="148" y="335"/>
                    <a:pt x="148" y="335"/>
                  </a:cubicBezTo>
                  <a:cubicBezTo>
                    <a:pt x="152" y="328"/>
                    <a:pt x="152" y="328"/>
                    <a:pt x="152" y="328"/>
                  </a:cubicBezTo>
                  <a:cubicBezTo>
                    <a:pt x="155" y="329"/>
                    <a:pt x="155" y="329"/>
                    <a:pt x="155" y="329"/>
                  </a:cubicBezTo>
                  <a:cubicBezTo>
                    <a:pt x="153" y="337"/>
                    <a:pt x="149" y="351"/>
                    <a:pt x="146" y="361"/>
                  </a:cubicBezTo>
                  <a:cubicBezTo>
                    <a:pt x="148" y="361"/>
                    <a:pt x="148" y="361"/>
                    <a:pt x="148" y="361"/>
                  </a:cubicBezTo>
                  <a:cubicBezTo>
                    <a:pt x="150" y="356"/>
                    <a:pt x="150" y="349"/>
                    <a:pt x="152" y="345"/>
                  </a:cubicBezTo>
                  <a:cubicBezTo>
                    <a:pt x="153" y="343"/>
                    <a:pt x="158" y="340"/>
                    <a:pt x="159" y="344"/>
                  </a:cubicBezTo>
                  <a:cubicBezTo>
                    <a:pt x="157" y="339"/>
                    <a:pt x="157" y="339"/>
                    <a:pt x="157" y="339"/>
                  </a:cubicBezTo>
                  <a:cubicBezTo>
                    <a:pt x="163" y="320"/>
                    <a:pt x="163" y="320"/>
                    <a:pt x="173" y="302"/>
                  </a:cubicBezTo>
                  <a:cubicBezTo>
                    <a:pt x="171" y="303"/>
                    <a:pt x="171" y="303"/>
                    <a:pt x="171" y="303"/>
                  </a:cubicBezTo>
                  <a:cubicBezTo>
                    <a:pt x="171" y="299"/>
                    <a:pt x="172" y="294"/>
                    <a:pt x="174" y="294"/>
                  </a:cubicBezTo>
                  <a:cubicBezTo>
                    <a:pt x="179" y="283"/>
                    <a:pt x="185" y="271"/>
                    <a:pt x="192" y="265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90" y="260"/>
                    <a:pt x="197" y="259"/>
                    <a:pt x="193" y="256"/>
                  </a:cubicBezTo>
                  <a:cubicBezTo>
                    <a:pt x="193" y="250"/>
                    <a:pt x="193" y="250"/>
                    <a:pt x="193" y="250"/>
                  </a:cubicBezTo>
                  <a:cubicBezTo>
                    <a:pt x="195" y="247"/>
                    <a:pt x="193" y="244"/>
                    <a:pt x="197" y="241"/>
                  </a:cubicBezTo>
                  <a:cubicBezTo>
                    <a:pt x="197" y="241"/>
                    <a:pt x="197" y="241"/>
                    <a:pt x="197" y="241"/>
                  </a:cubicBezTo>
                  <a:cubicBezTo>
                    <a:pt x="197" y="241"/>
                    <a:pt x="197" y="241"/>
                    <a:pt x="197" y="241"/>
                  </a:cubicBezTo>
                  <a:cubicBezTo>
                    <a:pt x="197" y="241"/>
                    <a:pt x="197" y="240"/>
                    <a:pt x="198" y="240"/>
                  </a:cubicBezTo>
                  <a:cubicBezTo>
                    <a:pt x="198" y="240"/>
                    <a:pt x="197" y="240"/>
                    <a:pt x="197" y="240"/>
                  </a:cubicBezTo>
                  <a:cubicBezTo>
                    <a:pt x="202" y="234"/>
                    <a:pt x="194" y="239"/>
                    <a:pt x="200" y="231"/>
                  </a:cubicBezTo>
                  <a:cubicBezTo>
                    <a:pt x="203" y="230"/>
                    <a:pt x="197" y="227"/>
                    <a:pt x="199" y="223"/>
                  </a:cubicBezTo>
                  <a:cubicBezTo>
                    <a:pt x="206" y="221"/>
                    <a:pt x="206" y="221"/>
                    <a:pt x="206" y="221"/>
                  </a:cubicBezTo>
                  <a:cubicBezTo>
                    <a:pt x="212" y="215"/>
                    <a:pt x="208" y="211"/>
                    <a:pt x="212" y="201"/>
                  </a:cubicBezTo>
                  <a:cubicBezTo>
                    <a:pt x="217" y="196"/>
                    <a:pt x="222" y="196"/>
                    <a:pt x="224" y="201"/>
                  </a:cubicBezTo>
                  <a:cubicBezTo>
                    <a:pt x="222" y="194"/>
                    <a:pt x="222" y="198"/>
                    <a:pt x="223" y="191"/>
                  </a:cubicBezTo>
                  <a:cubicBezTo>
                    <a:pt x="225" y="191"/>
                    <a:pt x="225" y="191"/>
                    <a:pt x="226" y="194"/>
                  </a:cubicBezTo>
                  <a:cubicBezTo>
                    <a:pt x="231" y="189"/>
                    <a:pt x="226" y="189"/>
                    <a:pt x="228" y="185"/>
                  </a:cubicBezTo>
                  <a:cubicBezTo>
                    <a:pt x="225" y="182"/>
                    <a:pt x="221" y="178"/>
                    <a:pt x="221" y="177"/>
                  </a:cubicBezTo>
                  <a:cubicBezTo>
                    <a:pt x="219" y="178"/>
                    <a:pt x="219" y="178"/>
                    <a:pt x="219" y="178"/>
                  </a:cubicBezTo>
                  <a:cubicBezTo>
                    <a:pt x="220" y="172"/>
                    <a:pt x="221" y="167"/>
                    <a:pt x="226" y="163"/>
                  </a:cubicBezTo>
                  <a:cubicBezTo>
                    <a:pt x="227" y="164"/>
                    <a:pt x="227" y="164"/>
                    <a:pt x="227" y="164"/>
                  </a:cubicBezTo>
                  <a:cubicBezTo>
                    <a:pt x="229" y="157"/>
                    <a:pt x="229" y="157"/>
                    <a:pt x="229" y="157"/>
                  </a:cubicBezTo>
                  <a:cubicBezTo>
                    <a:pt x="231" y="158"/>
                    <a:pt x="231" y="158"/>
                    <a:pt x="231" y="158"/>
                  </a:cubicBezTo>
                  <a:cubicBezTo>
                    <a:pt x="232" y="155"/>
                    <a:pt x="234" y="152"/>
                    <a:pt x="235" y="149"/>
                  </a:cubicBezTo>
                  <a:cubicBezTo>
                    <a:pt x="233" y="150"/>
                    <a:pt x="233" y="150"/>
                    <a:pt x="233" y="150"/>
                  </a:cubicBezTo>
                  <a:cubicBezTo>
                    <a:pt x="234" y="148"/>
                    <a:pt x="236" y="141"/>
                    <a:pt x="239" y="137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2" y="136"/>
                    <a:pt x="244" y="133"/>
                    <a:pt x="245" y="130"/>
                  </a:cubicBezTo>
                  <a:cubicBezTo>
                    <a:pt x="246" y="128"/>
                    <a:pt x="246" y="125"/>
                    <a:pt x="247" y="122"/>
                  </a:cubicBezTo>
                  <a:cubicBezTo>
                    <a:pt x="247" y="119"/>
                    <a:pt x="247" y="116"/>
                    <a:pt x="248" y="112"/>
                  </a:cubicBezTo>
                  <a:cubicBezTo>
                    <a:pt x="248" y="111"/>
                    <a:pt x="248" y="109"/>
                    <a:pt x="248" y="107"/>
                  </a:cubicBezTo>
                  <a:cubicBezTo>
                    <a:pt x="248" y="105"/>
                    <a:pt x="249" y="103"/>
                    <a:pt x="249" y="101"/>
                  </a:cubicBezTo>
                  <a:cubicBezTo>
                    <a:pt x="250" y="103"/>
                    <a:pt x="250" y="103"/>
                    <a:pt x="250" y="103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2" y="103"/>
                    <a:pt x="252" y="102"/>
                    <a:pt x="252" y="101"/>
                  </a:cubicBezTo>
                  <a:cubicBezTo>
                    <a:pt x="252" y="100"/>
                    <a:pt x="252" y="100"/>
                    <a:pt x="251" y="100"/>
                  </a:cubicBezTo>
                  <a:cubicBezTo>
                    <a:pt x="250" y="99"/>
                    <a:pt x="248" y="98"/>
                    <a:pt x="250" y="94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2" y="89"/>
                    <a:pt x="252" y="87"/>
                    <a:pt x="253" y="85"/>
                  </a:cubicBezTo>
                  <a:cubicBezTo>
                    <a:pt x="254" y="83"/>
                    <a:pt x="256" y="81"/>
                    <a:pt x="257" y="78"/>
                  </a:cubicBezTo>
                  <a:cubicBezTo>
                    <a:pt x="255" y="79"/>
                    <a:pt x="254" y="80"/>
                    <a:pt x="252" y="81"/>
                  </a:cubicBezTo>
                  <a:cubicBezTo>
                    <a:pt x="252" y="79"/>
                    <a:pt x="253" y="78"/>
                    <a:pt x="253" y="76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60"/>
                    <a:pt x="258" y="62"/>
                    <a:pt x="260" y="63"/>
                  </a:cubicBezTo>
                  <a:cubicBezTo>
                    <a:pt x="259" y="61"/>
                    <a:pt x="257" y="59"/>
                    <a:pt x="256" y="57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6" y="52"/>
                    <a:pt x="256" y="51"/>
                    <a:pt x="256" y="48"/>
                  </a:cubicBezTo>
                  <a:cubicBezTo>
                    <a:pt x="256" y="46"/>
                    <a:pt x="256" y="44"/>
                    <a:pt x="253" y="40"/>
                  </a:cubicBezTo>
                  <a:cubicBezTo>
                    <a:pt x="254" y="38"/>
                    <a:pt x="256" y="40"/>
                    <a:pt x="255" y="36"/>
                  </a:cubicBezTo>
                  <a:cubicBezTo>
                    <a:pt x="254" y="35"/>
                    <a:pt x="254" y="34"/>
                    <a:pt x="253" y="34"/>
                  </a:cubicBezTo>
                  <a:cubicBezTo>
                    <a:pt x="250" y="31"/>
                    <a:pt x="250" y="31"/>
                    <a:pt x="250" y="31"/>
                  </a:cubicBezTo>
                  <a:cubicBezTo>
                    <a:pt x="248" y="30"/>
                    <a:pt x="246" y="28"/>
                    <a:pt x="244" y="27"/>
                  </a:cubicBezTo>
                  <a:cubicBezTo>
                    <a:pt x="246" y="29"/>
                    <a:pt x="248" y="31"/>
                    <a:pt x="250" y="33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2" y="34"/>
                    <a:pt x="241" y="31"/>
                    <a:pt x="240" y="29"/>
                  </a:cubicBezTo>
                  <a:cubicBezTo>
                    <a:pt x="239" y="26"/>
                    <a:pt x="238" y="24"/>
                    <a:pt x="236" y="22"/>
                  </a:cubicBezTo>
                  <a:cubicBezTo>
                    <a:pt x="237" y="23"/>
                    <a:pt x="238" y="23"/>
                    <a:pt x="239" y="24"/>
                  </a:cubicBezTo>
                  <a:cubicBezTo>
                    <a:pt x="236" y="20"/>
                    <a:pt x="234" y="18"/>
                    <a:pt x="233" y="16"/>
                  </a:cubicBezTo>
                  <a:cubicBezTo>
                    <a:pt x="232" y="14"/>
                    <a:pt x="231" y="13"/>
                    <a:pt x="230" y="10"/>
                  </a:cubicBezTo>
                  <a:cubicBezTo>
                    <a:pt x="230" y="12"/>
                    <a:pt x="232" y="15"/>
                    <a:pt x="228" y="14"/>
                  </a:cubicBezTo>
                  <a:cubicBezTo>
                    <a:pt x="226" y="12"/>
                    <a:pt x="228" y="11"/>
                    <a:pt x="226" y="8"/>
                  </a:cubicBezTo>
                  <a:cubicBezTo>
                    <a:pt x="225" y="11"/>
                    <a:pt x="221" y="10"/>
                    <a:pt x="218" y="9"/>
                  </a:cubicBezTo>
                  <a:cubicBezTo>
                    <a:pt x="217" y="9"/>
                    <a:pt x="216" y="8"/>
                    <a:pt x="215" y="8"/>
                  </a:cubicBezTo>
                  <a:cubicBezTo>
                    <a:pt x="214" y="7"/>
                    <a:pt x="213" y="7"/>
                    <a:pt x="212" y="6"/>
                  </a:cubicBezTo>
                  <a:cubicBezTo>
                    <a:pt x="212" y="6"/>
                    <a:pt x="213" y="5"/>
                    <a:pt x="213" y="5"/>
                  </a:cubicBezTo>
                  <a:cubicBezTo>
                    <a:pt x="211" y="5"/>
                    <a:pt x="210" y="6"/>
                    <a:pt x="208" y="4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8" y="1"/>
                    <a:pt x="206" y="2"/>
                    <a:pt x="204" y="3"/>
                  </a:cubicBezTo>
                  <a:cubicBezTo>
                    <a:pt x="201" y="2"/>
                    <a:pt x="195" y="5"/>
                    <a:pt x="196" y="2"/>
                  </a:cubicBezTo>
                  <a:cubicBezTo>
                    <a:pt x="197" y="2"/>
                    <a:pt x="197" y="1"/>
                    <a:pt x="198" y="1"/>
                  </a:cubicBezTo>
                  <a:cubicBezTo>
                    <a:pt x="189" y="1"/>
                    <a:pt x="180" y="3"/>
                    <a:pt x="172" y="7"/>
                  </a:cubicBezTo>
                  <a:cubicBezTo>
                    <a:pt x="171" y="4"/>
                    <a:pt x="171" y="4"/>
                    <a:pt x="171" y="4"/>
                  </a:cubicBezTo>
                  <a:cubicBezTo>
                    <a:pt x="170" y="7"/>
                    <a:pt x="167" y="8"/>
                    <a:pt x="164" y="10"/>
                  </a:cubicBezTo>
                  <a:cubicBezTo>
                    <a:pt x="161" y="12"/>
                    <a:pt x="158" y="14"/>
                    <a:pt x="160" y="16"/>
                  </a:cubicBezTo>
                  <a:cubicBezTo>
                    <a:pt x="157" y="16"/>
                    <a:pt x="153" y="21"/>
                    <a:pt x="150" y="24"/>
                  </a:cubicBezTo>
                  <a:cubicBezTo>
                    <a:pt x="147" y="28"/>
                    <a:pt x="144" y="31"/>
                    <a:pt x="143" y="26"/>
                  </a:cubicBezTo>
                  <a:cubicBezTo>
                    <a:pt x="136" y="35"/>
                    <a:pt x="132" y="44"/>
                    <a:pt x="129" y="53"/>
                  </a:cubicBezTo>
                  <a:cubicBezTo>
                    <a:pt x="128" y="54"/>
                    <a:pt x="128" y="55"/>
                    <a:pt x="127" y="56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6" y="60"/>
                    <a:pt x="125" y="61"/>
                    <a:pt x="125" y="62"/>
                  </a:cubicBezTo>
                  <a:cubicBezTo>
                    <a:pt x="123" y="65"/>
                    <a:pt x="121" y="68"/>
                    <a:pt x="119" y="71"/>
                  </a:cubicBezTo>
                  <a:cubicBezTo>
                    <a:pt x="111" y="73"/>
                    <a:pt x="105" y="88"/>
                    <a:pt x="100" y="97"/>
                  </a:cubicBezTo>
                  <a:cubicBezTo>
                    <a:pt x="96" y="106"/>
                    <a:pt x="94" y="114"/>
                    <a:pt x="91" y="122"/>
                  </a:cubicBezTo>
                  <a:cubicBezTo>
                    <a:pt x="89" y="130"/>
                    <a:pt x="86" y="138"/>
                    <a:pt x="83" y="147"/>
                  </a:cubicBezTo>
                  <a:cubicBezTo>
                    <a:pt x="71" y="156"/>
                    <a:pt x="73" y="176"/>
                    <a:pt x="64" y="187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2" y="195"/>
                    <a:pt x="60" y="200"/>
                    <a:pt x="58" y="206"/>
                  </a:cubicBezTo>
                  <a:cubicBezTo>
                    <a:pt x="57" y="211"/>
                    <a:pt x="55" y="218"/>
                    <a:pt x="50" y="222"/>
                  </a:cubicBezTo>
                  <a:cubicBezTo>
                    <a:pt x="51" y="226"/>
                    <a:pt x="51" y="227"/>
                    <a:pt x="50" y="228"/>
                  </a:cubicBezTo>
                  <a:cubicBezTo>
                    <a:pt x="51" y="228"/>
                    <a:pt x="52" y="227"/>
                    <a:pt x="54" y="227"/>
                  </a:cubicBezTo>
                  <a:cubicBezTo>
                    <a:pt x="51" y="230"/>
                    <a:pt x="50" y="238"/>
                    <a:pt x="47" y="236"/>
                  </a:cubicBezTo>
                  <a:cubicBezTo>
                    <a:pt x="47" y="235"/>
                    <a:pt x="47" y="235"/>
                    <a:pt x="47" y="235"/>
                  </a:cubicBezTo>
                  <a:cubicBezTo>
                    <a:pt x="45" y="234"/>
                    <a:pt x="44" y="237"/>
                    <a:pt x="44" y="240"/>
                  </a:cubicBezTo>
                  <a:cubicBezTo>
                    <a:pt x="44" y="243"/>
                    <a:pt x="43" y="247"/>
                    <a:pt x="41" y="248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43" y="254"/>
                    <a:pt x="43" y="254"/>
                    <a:pt x="43" y="254"/>
                  </a:cubicBezTo>
                  <a:cubicBezTo>
                    <a:pt x="43" y="252"/>
                    <a:pt x="43" y="252"/>
                    <a:pt x="43" y="252"/>
                  </a:cubicBezTo>
                  <a:cubicBezTo>
                    <a:pt x="43" y="267"/>
                    <a:pt x="39" y="276"/>
                    <a:pt x="35" y="286"/>
                  </a:cubicBezTo>
                  <a:cubicBezTo>
                    <a:pt x="33" y="291"/>
                    <a:pt x="31" y="295"/>
                    <a:pt x="30" y="301"/>
                  </a:cubicBezTo>
                  <a:cubicBezTo>
                    <a:pt x="29" y="303"/>
                    <a:pt x="29" y="306"/>
                    <a:pt x="28" y="309"/>
                  </a:cubicBezTo>
                  <a:cubicBezTo>
                    <a:pt x="28" y="312"/>
                    <a:pt x="28" y="316"/>
                    <a:pt x="28" y="319"/>
                  </a:cubicBezTo>
                  <a:cubicBezTo>
                    <a:pt x="25" y="314"/>
                    <a:pt x="29" y="325"/>
                    <a:pt x="24" y="324"/>
                  </a:cubicBezTo>
                  <a:cubicBezTo>
                    <a:pt x="17" y="329"/>
                    <a:pt x="23" y="337"/>
                    <a:pt x="23" y="342"/>
                  </a:cubicBezTo>
                  <a:cubicBezTo>
                    <a:pt x="24" y="342"/>
                    <a:pt x="24" y="343"/>
                    <a:pt x="24" y="343"/>
                  </a:cubicBezTo>
                  <a:cubicBezTo>
                    <a:pt x="23" y="346"/>
                    <a:pt x="22" y="349"/>
                    <a:pt x="22" y="352"/>
                  </a:cubicBezTo>
                  <a:cubicBezTo>
                    <a:pt x="16" y="345"/>
                    <a:pt x="25" y="360"/>
                    <a:pt x="21" y="354"/>
                  </a:cubicBezTo>
                  <a:cubicBezTo>
                    <a:pt x="16" y="366"/>
                    <a:pt x="13" y="380"/>
                    <a:pt x="11" y="395"/>
                  </a:cubicBezTo>
                  <a:cubicBezTo>
                    <a:pt x="10" y="403"/>
                    <a:pt x="9" y="411"/>
                    <a:pt x="8" y="418"/>
                  </a:cubicBezTo>
                  <a:cubicBezTo>
                    <a:pt x="7" y="426"/>
                    <a:pt x="6" y="433"/>
                    <a:pt x="5" y="441"/>
                  </a:cubicBezTo>
                  <a:cubicBezTo>
                    <a:pt x="7" y="439"/>
                    <a:pt x="7" y="439"/>
                    <a:pt x="7" y="439"/>
                  </a:cubicBezTo>
                  <a:cubicBezTo>
                    <a:pt x="6" y="443"/>
                    <a:pt x="6" y="447"/>
                    <a:pt x="6" y="451"/>
                  </a:cubicBezTo>
                  <a:cubicBezTo>
                    <a:pt x="6" y="455"/>
                    <a:pt x="5" y="459"/>
                    <a:pt x="3" y="462"/>
                  </a:cubicBezTo>
                  <a:cubicBezTo>
                    <a:pt x="0" y="467"/>
                    <a:pt x="7" y="474"/>
                    <a:pt x="7" y="477"/>
                  </a:cubicBezTo>
                  <a:cubicBezTo>
                    <a:pt x="9" y="483"/>
                    <a:pt x="3" y="488"/>
                    <a:pt x="3" y="485"/>
                  </a:cubicBezTo>
                  <a:cubicBezTo>
                    <a:pt x="4" y="492"/>
                    <a:pt x="9" y="499"/>
                    <a:pt x="6" y="508"/>
                  </a:cubicBezTo>
                  <a:cubicBezTo>
                    <a:pt x="3" y="509"/>
                    <a:pt x="4" y="515"/>
                    <a:pt x="5" y="521"/>
                  </a:cubicBezTo>
                  <a:cubicBezTo>
                    <a:pt x="7" y="527"/>
                    <a:pt x="8" y="533"/>
                    <a:pt x="5" y="533"/>
                  </a:cubicBezTo>
                  <a:cubicBezTo>
                    <a:pt x="5" y="533"/>
                    <a:pt x="5" y="533"/>
                    <a:pt x="5" y="533"/>
                  </a:cubicBezTo>
                  <a:cubicBezTo>
                    <a:pt x="1" y="545"/>
                    <a:pt x="7" y="556"/>
                    <a:pt x="4" y="568"/>
                  </a:cubicBezTo>
                  <a:cubicBezTo>
                    <a:pt x="4" y="568"/>
                    <a:pt x="4" y="568"/>
                    <a:pt x="3" y="568"/>
                  </a:cubicBezTo>
                  <a:cubicBezTo>
                    <a:pt x="10" y="576"/>
                    <a:pt x="16" y="585"/>
                    <a:pt x="22" y="593"/>
                  </a:cubicBezTo>
                  <a:cubicBezTo>
                    <a:pt x="43" y="585"/>
                    <a:pt x="43" y="585"/>
                    <a:pt x="43" y="585"/>
                  </a:cubicBezTo>
                  <a:cubicBezTo>
                    <a:pt x="48" y="578"/>
                    <a:pt x="53" y="570"/>
                    <a:pt x="59" y="563"/>
                  </a:cubicBezTo>
                  <a:cubicBezTo>
                    <a:pt x="58" y="554"/>
                    <a:pt x="58" y="544"/>
                    <a:pt x="57" y="535"/>
                  </a:cubicBezTo>
                  <a:cubicBezTo>
                    <a:pt x="57" y="525"/>
                    <a:pt x="57" y="516"/>
                    <a:pt x="57" y="506"/>
                  </a:cubicBezTo>
                  <a:cubicBezTo>
                    <a:pt x="59" y="491"/>
                    <a:pt x="63" y="476"/>
                    <a:pt x="66" y="461"/>
                  </a:cubicBezTo>
                  <a:cubicBezTo>
                    <a:pt x="70" y="424"/>
                    <a:pt x="75" y="388"/>
                    <a:pt x="82" y="352"/>
                  </a:cubicBezTo>
                  <a:cubicBezTo>
                    <a:pt x="79" y="343"/>
                    <a:pt x="79" y="343"/>
                    <a:pt x="79" y="343"/>
                  </a:cubicBezTo>
                  <a:cubicBezTo>
                    <a:pt x="83" y="338"/>
                    <a:pt x="85" y="333"/>
                    <a:pt x="87" y="327"/>
                  </a:cubicBezTo>
                  <a:cubicBezTo>
                    <a:pt x="88" y="321"/>
                    <a:pt x="90" y="315"/>
                    <a:pt x="91" y="309"/>
                  </a:cubicBezTo>
                  <a:cubicBezTo>
                    <a:pt x="93" y="302"/>
                    <a:pt x="94" y="296"/>
                    <a:pt x="96" y="290"/>
                  </a:cubicBezTo>
                  <a:cubicBezTo>
                    <a:pt x="98" y="284"/>
                    <a:pt x="100" y="278"/>
                    <a:pt x="103" y="273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101" y="265"/>
                    <a:pt x="103" y="266"/>
                    <a:pt x="105" y="265"/>
                  </a:cubicBezTo>
                  <a:cubicBezTo>
                    <a:pt x="114" y="236"/>
                    <a:pt x="123" y="206"/>
                    <a:pt x="135" y="177"/>
                  </a:cubicBezTo>
                  <a:cubicBezTo>
                    <a:pt x="140" y="163"/>
                    <a:pt x="147" y="150"/>
                    <a:pt x="154" y="136"/>
                  </a:cubicBezTo>
                  <a:cubicBezTo>
                    <a:pt x="157" y="130"/>
                    <a:pt x="161" y="123"/>
                    <a:pt x="164" y="117"/>
                  </a:cubicBezTo>
                  <a:cubicBezTo>
                    <a:pt x="168" y="111"/>
                    <a:pt x="171" y="105"/>
                    <a:pt x="175" y="99"/>
                  </a:cubicBezTo>
                  <a:cubicBezTo>
                    <a:pt x="177" y="98"/>
                    <a:pt x="178" y="97"/>
                    <a:pt x="179" y="95"/>
                  </a:cubicBezTo>
                  <a:cubicBezTo>
                    <a:pt x="180" y="94"/>
                    <a:pt x="181" y="93"/>
                    <a:pt x="182" y="92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9"/>
                    <a:pt x="185" y="88"/>
                    <a:pt x="186" y="89"/>
                  </a:cubicBezTo>
                  <a:cubicBezTo>
                    <a:pt x="184" y="87"/>
                    <a:pt x="185" y="84"/>
                    <a:pt x="186" y="82"/>
                  </a:cubicBezTo>
                  <a:cubicBezTo>
                    <a:pt x="187" y="81"/>
                    <a:pt x="188" y="80"/>
                    <a:pt x="190" y="81"/>
                  </a:cubicBezTo>
                  <a:cubicBezTo>
                    <a:pt x="190" y="82"/>
                    <a:pt x="190" y="82"/>
                    <a:pt x="190" y="82"/>
                  </a:cubicBezTo>
                  <a:cubicBezTo>
                    <a:pt x="190" y="82"/>
                    <a:pt x="190" y="81"/>
                    <a:pt x="191" y="81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91" y="82"/>
                    <a:pt x="191" y="82"/>
                    <a:pt x="190" y="83"/>
                  </a:cubicBezTo>
                  <a:cubicBezTo>
                    <a:pt x="192" y="81"/>
                    <a:pt x="193" y="82"/>
                    <a:pt x="193" y="84"/>
                  </a:cubicBezTo>
                  <a:cubicBezTo>
                    <a:pt x="193" y="86"/>
                    <a:pt x="192" y="88"/>
                    <a:pt x="191" y="89"/>
                  </a:cubicBezTo>
                  <a:cubicBezTo>
                    <a:pt x="191" y="89"/>
                    <a:pt x="191" y="89"/>
                    <a:pt x="191" y="89"/>
                  </a:cubicBezTo>
                  <a:cubicBezTo>
                    <a:pt x="191" y="90"/>
                    <a:pt x="191" y="90"/>
                    <a:pt x="191" y="91"/>
                  </a:cubicBezTo>
                  <a:cubicBezTo>
                    <a:pt x="191" y="92"/>
                    <a:pt x="191" y="92"/>
                    <a:pt x="191" y="92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0" y="95"/>
                    <a:pt x="190" y="97"/>
                    <a:pt x="189" y="99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7" y="109"/>
                    <a:pt x="187" y="109"/>
                    <a:pt x="187" y="109"/>
                  </a:cubicBezTo>
                  <a:cubicBezTo>
                    <a:pt x="182" y="122"/>
                    <a:pt x="176" y="137"/>
                    <a:pt x="169" y="152"/>
                  </a:cubicBezTo>
                  <a:cubicBezTo>
                    <a:pt x="158" y="176"/>
                    <a:pt x="158" y="176"/>
                    <a:pt x="158" y="176"/>
                  </a:cubicBezTo>
                  <a:cubicBezTo>
                    <a:pt x="153" y="188"/>
                    <a:pt x="153" y="188"/>
                    <a:pt x="153" y="188"/>
                  </a:cubicBezTo>
                  <a:cubicBezTo>
                    <a:pt x="151" y="192"/>
                    <a:pt x="149" y="197"/>
                    <a:pt x="148" y="201"/>
                  </a:cubicBezTo>
                  <a:cubicBezTo>
                    <a:pt x="144" y="209"/>
                    <a:pt x="141" y="217"/>
                    <a:pt x="137" y="225"/>
                  </a:cubicBezTo>
                  <a:cubicBezTo>
                    <a:pt x="133" y="233"/>
                    <a:pt x="129" y="241"/>
                    <a:pt x="126" y="250"/>
                  </a:cubicBezTo>
                  <a:cubicBezTo>
                    <a:pt x="108" y="279"/>
                    <a:pt x="104" y="319"/>
                    <a:pt x="88" y="353"/>
                  </a:cubicBezTo>
                  <a:cubicBezTo>
                    <a:pt x="85" y="355"/>
                    <a:pt x="78" y="375"/>
                    <a:pt x="72" y="395"/>
                  </a:cubicBezTo>
                  <a:cubicBezTo>
                    <a:pt x="67" y="415"/>
                    <a:pt x="62" y="434"/>
                    <a:pt x="61" y="4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2"/>
            <p:cNvSpPr/>
            <p:nvPr/>
          </p:nvSpPr>
          <p:spPr bwMode="auto">
            <a:xfrm>
              <a:off x="2351088" y="4276725"/>
              <a:ext cx="7938" cy="4763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43"/>
            <p:cNvSpPr/>
            <p:nvPr/>
          </p:nvSpPr>
          <p:spPr bwMode="auto">
            <a:xfrm>
              <a:off x="2716213" y="3784600"/>
              <a:ext cx="11113" cy="3175"/>
            </a:xfrm>
            <a:custGeom>
              <a:avLst/>
              <a:gdLst>
                <a:gd name="T0" fmla="*/ 0 w 7"/>
                <a:gd name="T1" fmla="*/ 2 h 2"/>
                <a:gd name="T2" fmla="*/ 0 w 7"/>
                <a:gd name="T3" fmla="*/ 2 h 2"/>
                <a:gd name="T4" fmla="*/ 7 w 7"/>
                <a:gd name="T5" fmla="*/ 0 h 2"/>
                <a:gd name="T6" fmla="*/ 0 w 7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lnTo>
                    <a:pt x="0" y="2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44"/>
            <p:cNvSpPr/>
            <p:nvPr/>
          </p:nvSpPr>
          <p:spPr bwMode="auto">
            <a:xfrm>
              <a:off x="2598738" y="4133850"/>
              <a:ext cx="7938" cy="15875"/>
            </a:xfrm>
            <a:custGeom>
              <a:avLst/>
              <a:gdLst>
                <a:gd name="T0" fmla="*/ 0 w 2"/>
                <a:gd name="T1" fmla="*/ 4 h 4"/>
                <a:gd name="T2" fmla="*/ 1 w 2"/>
                <a:gd name="T3" fmla="*/ 0 h 4"/>
                <a:gd name="T4" fmla="*/ 0 w 2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45"/>
            <p:cNvSpPr/>
            <p:nvPr/>
          </p:nvSpPr>
          <p:spPr bwMode="auto">
            <a:xfrm>
              <a:off x="2309813" y="4397375"/>
              <a:ext cx="14288" cy="19050"/>
            </a:xfrm>
            <a:custGeom>
              <a:avLst/>
              <a:gdLst>
                <a:gd name="T0" fmla="*/ 1 w 4"/>
                <a:gd name="T1" fmla="*/ 3 h 5"/>
                <a:gd name="T2" fmla="*/ 2 w 4"/>
                <a:gd name="T3" fmla="*/ 4 h 5"/>
                <a:gd name="T4" fmla="*/ 4 w 4"/>
                <a:gd name="T5" fmla="*/ 0 h 5"/>
                <a:gd name="T6" fmla="*/ 1 w 4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1" y="3"/>
                  </a:moveTo>
                  <a:cubicBezTo>
                    <a:pt x="0" y="5"/>
                    <a:pt x="1" y="4"/>
                    <a:pt x="2" y="4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46"/>
            <p:cNvSpPr/>
            <p:nvPr/>
          </p:nvSpPr>
          <p:spPr bwMode="auto">
            <a:xfrm>
              <a:off x="2403476" y="4408488"/>
              <a:ext cx="7938" cy="7938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1689101" y="3284538"/>
              <a:ext cx="158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48"/>
            <p:cNvSpPr/>
            <p:nvPr/>
          </p:nvSpPr>
          <p:spPr bwMode="auto">
            <a:xfrm>
              <a:off x="2490788" y="2746375"/>
              <a:ext cx="6350" cy="793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49"/>
            <p:cNvSpPr/>
            <p:nvPr/>
          </p:nvSpPr>
          <p:spPr bwMode="auto">
            <a:xfrm>
              <a:off x="2422526" y="3035300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0"/>
            <p:cNvSpPr/>
            <p:nvPr/>
          </p:nvSpPr>
          <p:spPr bwMode="auto">
            <a:xfrm>
              <a:off x="2219326" y="212248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1"/>
            <p:cNvSpPr/>
            <p:nvPr/>
          </p:nvSpPr>
          <p:spPr bwMode="auto">
            <a:xfrm>
              <a:off x="1681163" y="3817938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2"/>
            <p:cNvSpPr/>
            <p:nvPr/>
          </p:nvSpPr>
          <p:spPr bwMode="auto">
            <a:xfrm>
              <a:off x="1677988" y="3795713"/>
              <a:ext cx="7938" cy="22225"/>
            </a:xfrm>
            <a:custGeom>
              <a:avLst/>
              <a:gdLst>
                <a:gd name="T0" fmla="*/ 0 w 2"/>
                <a:gd name="T1" fmla="*/ 5 h 6"/>
                <a:gd name="T2" fmla="*/ 1 w 2"/>
                <a:gd name="T3" fmla="*/ 6 h 6"/>
                <a:gd name="T4" fmla="*/ 2 w 2"/>
                <a:gd name="T5" fmla="*/ 0 h 6"/>
                <a:gd name="T6" fmla="*/ 0 w 2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3"/>
                    <a:pt x="1" y="6"/>
                    <a:pt x="1" y="6"/>
                  </a:cubicBezTo>
                  <a:cubicBezTo>
                    <a:pt x="2" y="4"/>
                    <a:pt x="2" y="2"/>
                    <a:pt x="2" y="0"/>
                  </a:cubicBezTo>
                  <a:cubicBezTo>
                    <a:pt x="0" y="1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53"/>
            <p:cNvSpPr/>
            <p:nvPr/>
          </p:nvSpPr>
          <p:spPr bwMode="auto">
            <a:xfrm>
              <a:off x="1960563" y="46910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54"/>
            <p:cNvSpPr/>
            <p:nvPr/>
          </p:nvSpPr>
          <p:spPr bwMode="auto">
            <a:xfrm>
              <a:off x="2219326" y="2603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Freeform 55"/>
            <p:cNvSpPr/>
            <p:nvPr/>
          </p:nvSpPr>
          <p:spPr bwMode="auto">
            <a:xfrm>
              <a:off x="1930401" y="45783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56"/>
            <p:cNvSpPr/>
            <p:nvPr/>
          </p:nvSpPr>
          <p:spPr bwMode="auto">
            <a:xfrm>
              <a:off x="2497138" y="2754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57"/>
            <p:cNvSpPr/>
            <p:nvPr/>
          </p:nvSpPr>
          <p:spPr bwMode="auto">
            <a:xfrm>
              <a:off x="2351088" y="3287713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58"/>
            <p:cNvSpPr/>
            <p:nvPr/>
          </p:nvSpPr>
          <p:spPr bwMode="auto">
            <a:xfrm>
              <a:off x="2109788" y="4529138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59"/>
            <p:cNvSpPr/>
            <p:nvPr/>
          </p:nvSpPr>
          <p:spPr bwMode="auto">
            <a:xfrm>
              <a:off x="2257426" y="3573463"/>
              <a:ext cx="11113" cy="46038"/>
            </a:xfrm>
            <a:custGeom>
              <a:avLst/>
              <a:gdLst>
                <a:gd name="T0" fmla="*/ 0 w 3"/>
                <a:gd name="T1" fmla="*/ 11 h 12"/>
                <a:gd name="T2" fmla="*/ 0 w 3"/>
                <a:gd name="T3" fmla="*/ 12 h 12"/>
                <a:gd name="T4" fmla="*/ 3 w 3"/>
                <a:gd name="T5" fmla="*/ 1 h 12"/>
                <a:gd name="T6" fmla="*/ 0 w 3"/>
                <a:gd name="T7" fmla="*/ 0 h 12"/>
                <a:gd name="T8" fmla="*/ 0 w 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0" y="11"/>
                  </a:moveTo>
                  <a:cubicBezTo>
                    <a:pt x="0" y="11"/>
                    <a:pt x="0" y="11"/>
                    <a:pt x="0" y="12"/>
                  </a:cubicBezTo>
                  <a:cubicBezTo>
                    <a:pt x="1" y="10"/>
                    <a:pt x="2" y="6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60"/>
            <p:cNvSpPr/>
            <p:nvPr/>
          </p:nvSpPr>
          <p:spPr bwMode="auto">
            <a:xfrm>
              <a:off x="1644651" y="2095500"/>
              <a:ext cx="860425" cy="2697163"/>
            </a:xfrm>
            <a:custGeom>
              <a:avLst/>
              <a:gdLst>
                <a:gd name="T0" fmla="*/ 116 w 229"/>
                <a:gd name="T1" fmla="*/ 573 h 717"/>
                <a:gd name="T2" fmla="*/ 107 w 229"/>
                <a:gd name="T3" fmla="*/ 620 h 717"/>
                <a:gd name="T4" fmla="*/ 100 w 229"/>
                <a:gd name="T5" fmla="*/ 659 h 717"/>
                <a:gd name="T6" fmla="*/ 120 w 229"/>
                <a:gd name="T7" fmla="*/ 657 h 717"/>
                <a:gd name="T8" fmla="*/ 125 w 229"/>
                <a:gd name="T9" fmla="*/ 649 h 717"/>
                <a:gd name="T10" fmla="*/ 136 w 229"/>
                <a:gd name="T11" fmla="*/ 623 h 717"/>
                <a:gd name="T12" fmla="*/ 159 w 229"/>
                <a:gd name="T13" fmla="*/ 561 h 717"/>
                <a:gd name="T14" fmla="*/ 162 w 229"/>
                <a:gd name="T15" fmla="*/ 527 h 717"/>
                <a:gd name="T16" fmla="*/ 153 w 229"/>
                <a:gd name="T17" fmla="*/ 481 h 717"/>
                <a:gd name="T18" fmla="*/ 152 w 229"/>
                <a:gd name="T19" fmla="*/ 436 h 717"/>
                <a:gd name="T20" fmla="*/ 163 w 229"/>
                <a:gd name="T21" fmla="*/ 405 h 717"/>
                <a:gd name="T22" fmla="*/ 164 w 229"/>
                <a:gd name="T23" fmla="*/ 366 h 717"/>
                <a:gd name="T24" fmla="*/ 169 w 229"/>
                <a:gd name="T25" fmla="*/ 376 h 717"/>
                <a:gd name="T26" fmla="*/ 188 w 229"/>
                <a:gd name="T27" fmla="*/ 317 h 717"/>
                <a:gd name="T28" fmla="*/ 207 w 229"/>
                <a:gd name="T29" fmla="*/ 251 h 717"/>
                <a:gd name="T30" fmla="*/ 208 w 229"/>
                <a:gd name="T31" fmla="*/ 239 h 717"/>
                <a:gd name="T32" fmla="*/ 221 w 229"/>
                <a:gd name="T33" fmla="*/ 182 h 717"/>
                <a:gd name="T34" fmla="*/ 213 w 229"/>
                <a:gd name="T35" fmla="*/ 150 h 717"/>
                <a:gd name="T36" fmla="*/ 215 w 229"/>
                <a:gd name="T37" fmla="*/ 124 h 717"/>
                <a:gd name="T38" fmla="*/ 213 w 229"/>
                <a:gd name="T39" fmla="*/ 86 h 717"/>
                <a:gd name="T40" fmla="*/ 202 w 229"/>
                <a:gd name="T41" fmla="*/ 51 h 717"/>
                <a:gd name="T42" fmla="*/ 194 w 229"/>
                <a:gd name="T43" fmla="*/ 27 h 717"/>
                <a:gd name="T44" fmla="*/ 186 w 229"/>
                <a:gd name="T45" fmla="*/ 10 h 717"/>
                <a:gd name="T46" fmla="*/ 171 w 229"/>
                <a:gd name="T47" fmla="*/ 9 h 717"/>
                <a:gd name="T48" fmla="*/ 159 w 229"/>
                <a:gd name="T49" fmla="*/ 3 h 717"/>
                <a:gd name="T50" fmla="*/ 160 w 229"/>
                <a:gd name="T51" fmla="*/ 2 h 717"/>
                <a:gd name="T52" fmla="*/ 157 w 229"/>
                <a:gd name="T53" fmla="*/ 1 h 717"/>
                <a:gd name="T54" fmla="*/ 153 w 229"/>
                <a:gd name="T55" fmla="*/ 8 h 717"/>
                <a:gd name="T56" fmla="*/ 146 w 229"/>
                <a:gd name="T57" fmla="*/ 5 h 717"/>
                <a:gd name="T58" fmla="*/ 122 w 229"/>
                <a:gd name="T59" fmla="*/ 44 h 717"/>
                <a:gd name="T60" fmla="*/ 117 w 229"/>
                <a:gd name="T61" fmla="*/ 67 h 717"/>
                <a:gd name="T62" fmla="*/ 104 w 229"/>
                <a:gd name="T63" fmla="*/ 88 h 717"/>
                <a:gd name="T64" fmla="*/ 92 w 229"/>
                <a:gd name="T65" fmla="*/ 117 h 717"/>
                <a:gd name="T66" fmla="*/ 40 w 229"/>
                <a:gd name="T67" fmla="*/ 218 h 717"/>
                <a:gd name="T68" fmla="*/ 15 w 229"/>
                <a:gd name="T69" fmla="*/ 299 h 717"/>
                <a:gd name="T70" fmla="*/ 9 w 229"/>
                <a:gd name="T71" fmla="*/ 326 h 717"/>
                <a:gd name="T72" fmla="*/ 7 w 229"/>
                <a:gd name="T73" fmla="*/ 345 h 717"/>
                <a:gd name="T74" fmla="*/ 6 w 229"/>
                <a:gd name="T75" fmla="*/ 432 h 717"/>
                <a:gd name="T76" fmla="*/ 13 w 229"/>
                <a:gd name="T77" fmla="*/ 490 h 717"/>
                <a:gd name="T78" fmla="*/ 41 w 229"/>
                <a:gd name="T79" fmla="*/ 590 h 717"/>
                <a:gd name="T80" fmla="*/ 78 w 229"/>
                <a:gd name="T81" fmla="*/ 660 h 717"/>
                <a:gd name="T82" fmla="*/ 96 w 229"/>
                <a:gd name="T83" fmla="*/ 716 h 717"/>
                <a:gd name="T84" fmla="*/ 127 w 229"/>
                <a:gd name="T85" fmla="*/ 641 h 717"/>
                <a:gd name="T86" fmla="*/ 64 w 229"/>
                <a:gd name="T87" fmla="*/ 435 h 717"/>
                <a:gd name="T88" fmla="*/ 68 w 229"/>
                <a:gd name="T89" fmla="*/ 364 h 717"/>
                <a:gd name="T90" fmla="*/ 102 w 229"/>
                <a:gd name="T91" fmla="*/ 223 h 717"/>
                <a:gd name="T92" fmla="*/ 146 w 229"/>
                <a:gd name="T93" fmla="*/ 152 h 717"/>
                <a:gd name="T94" fmla="*/ 151 w 229"/>
                <a:gd name="T95" fmla="*/ 147 h 717"/>
                <a:gd name="T96" fmla="*/ 153 w 229"/>
                <a:gd name="T97" fmla="*/ 135 h 717"/>
                <a:gd name="T98" fmla="*/ 156 w 229"/>
                <a:gd name="T99" fmla="*/ 144 h 717"/>
                <a:gd name="T100" fmla="*/ 158 w 229"/>
                <a:gd name="T101" fmla="*/ 165 h 717"/>
                <a:gd name="T102" fmla="*/ 104 w 229"/>
                <a:gd name="T103" fmla="*/ 489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9" h="717">
                  <a:moveTo>
                    <a:pt x="107" y="507"/>
                  </a:moveTo>
                  <a:cubicBezTo>
                    <a:pt x="111" y="497"/>
                    <a:pt x="111" y="497"/>
                    <a:pt x="111" y="497"/>
                  </a:cubicBezTo>
                  <a:cubicBezTo>
                    <a:pt x="116" y="528"/>
                    <a:pt x="113" y="542"/>
                    <a:pt x="115" y="566"/>
                  </a:cubicBezTo>
                  <a:cubicBezTo>
                    <a:pt x="114" y="564"/>
                    <a:pt x="114" y="564"/>
                    <a:pt x="114" y="564"/>
                  </a:cubicBezTo>
                  <a:cubicBezTo>
                    <a:pt x="114" y="566"/>
                    <a:pt x="116" y="568"/>
                    <a:pt x="116" y="573"/>
                  </a:cubicBezTo>
                  <a:cubicBezTo>
                    <a:pt x="116" y="579"/>
                    <a:pt x="115" y="590"/>
                    <a:pt x="103" y="608"/>
                  </a:cubicBezTo>
                  <a:cubicBezTo>
                    <a:pt x="103" y="608"/>
                    <a:pt x="103" y="608"/>
                    <a:pt x="103" y="608"/>
                  </a:cubicBezTo>
                  <a:cubicBezTo>
                    <a:pt x="103" y="609"/>
                    <a:pt x="104" y="609"/>
                    <a:pt x="102" y="612"/>
                  </a:cubicBezTo>
                  <a:cubicBezTo>
                    <a:pt x="106" y="606"/>
                    <a:pt x="106" y="606"/>
                    <a:pt x="106" y="606"/>
                  </a:cubicBezTo>
                  <a:cubicBezTo>
                    <a:pt x="106" y="610"/>
                    <a:pt x="108" y="614"/>
                    <a:pt x="107" y="620"/>
                  </a:cubicBezTo>
                  <a:cubicBezTo>
                    <a:pt x="106" y="621"/>
                    <a:pt x="105" y="621"/>
                    <a:pt x="104" y="621"/>
                  </a:cubicBezTo>
                  <a:cubicBezTo>
                    <a:pt x="103" y="626"/>
                    <a:pt x="102" y="630"/>
                    <a:pt x="101" y="635"/>
                  </a:cubicBezTo>
                  <a:cubicBezTo>
                    <a:pt x="96" y="638"/>
                    <a:pt x="96" y="638"/>
                    <a:pt x="96" y="638"/>
                  </a:cubicBezTo>
                  <a:cubicBezTo>
                    <a:pt x="97" y="643"/>
                    <a:pt x="103" y="643"/>
                    <a:pt x="96" y="653"/>
                  </a:cubicBezTo>
                  <a:cubicBezTo>
                    <a:pt x="102" y="650"/>
                    <a:pt x="97" y="659"/>
                    <a:pt x="100" y="659"/>
                  </a:cubicBezTo>
                  <a:cubicBezTo>
                    <a:pt x="99" y="659"/>
                    <a:pt x="98" y="660"/>
                    <a:pt x="96" y="661"/>
                  </a:cubicBezTo>
                  <a:cubicBezTo>
                    <a:pt x="95" y="668"/>
                    <a:pt x="91" y="681"/>
                    <a:pt x="92" y="685"/>
                  </a:cubicBezTo>
                  <a:cubicBezTo>
                    <a:pt x="92" y="685"/>
                    <a:pt x="97" y="679"/>
                    <a:pt x="103" y="673"/>
                  </a:cubicBezTo>
                  <a:cubicBezTo>
                    <a:pt x="108" y="666"/>
                    <a:pt x="114" y="659"/>
                    <a:pt x="118" y="656"/>
                  </a:cubicBezTo>
                  <a:cubicBezTo>
                    <a:pt x="113" y="665"/>
                    <a:pt x="118" y="659"/>
                    <a:pt x="120" y="657"/>
                  </a:cubicBezTo>
                  <a:cubicBezTo>
                    <a:pt x="119" y="656"/>
                    <a:pt x="119" y="656"/>
                    <a:pt x="119" y="656"/>
                  </a:cubicBezTo>
                  <a:cubicBezTo>
                    <a:pt x="122" y="651"/>
                    <a:pt x="125" y="652"/>
                    <a:pt x="126" y="649"/>
                  </a:cubicBezTo>
                  <a:cubicBezTo>
                    <a:pt x="126" y="649"/>
                    <a:pt x="126" y="649"/>
                    <a:pt x="125" y="649"/>
                  </a:cubicBezTo>
                  <a:cubicBezTo>
                    <a:pt x="126" y="650"/>
                    <a:pt x="126" y="650"/>
                    <a:pt x="126" y="650"/>
                  </a:cubicBezTo>
                  <a:cubicBezTo>
                    <a:pt x="125" y="650"/>
                    <a:pt x="125" y="649"/>
                    <a:pt x="125" y="649"/>
                  </a:cubicBezTo>
                  <a:cubicBezTo>
                    <a:pt x="124" y="649"/>
                    <a:pt x="124" y="648"/>
                    <a:pt x="124" y="647"/>
                  </a:cubicBezTo>
                  <a:cubicBezTo>
                    <a:pt x="125" y="647"/>
                    <a:pt x="125" y="647"/>
                    <a:pt x="125" y="647"/>
                  </a:cubicBezTo>
                  <a:cubicBezTo>
                    <a:pt x="125" y="645"/>
                    <a:pt x="127" y="641"/>
                    <a:pt x="127" y="639"/>
                  </a:cubicBezTo>
                  <a:cubicBezTo>
                    <a:pt x="130" y="640"/>
                    <a:pt x="130" y="640"/>
                    <a:pt x="130" y="640"/>
                  </a:cubicBezTo>
                  <a:cubicBezTo>
                    <a:pt x="128" y="637"/>
                    <a:pt x="132" y="630"/>
                    <a:pt x="136" y="623"/>
                  </a:cubicBezTo>
                  <a:cubicBezTo>
                    <a:pt x="141" y="616"/>
                    <a:pt x="145" y="609"/>
                    <a:pt x="146" y="606"/>
                  </a:cubicBezTo>
                  <a:cubicBezTo>
                    <a:pt x="150" y="600"/>
                    <a:pt x="148" y="592"/>
                    <a:pt x="151" y="584"/>
                  </a:cubicBezTo>
                  <a:cubicBezTo>
                    <a:pt x="153" y="572"/>
                    <a:pt x="155" y="578"/>
                    <a:pt x="158" y="572"/>
                  </a:cubicBezTo>
                  <a:cubicBezTo>
                    <a:pt x="160" y="564"/>
                    <a:pt x="155" y="574"/>
                    <a:pt x="155" y="570"/>
                  </a:cubicBezTo>
                  <a:cubicBezTo>
                    <a:pt x="156" y="567"/>
                    <a:pt x="157" y="564"/>
                    <a:pt x="159" y="561"/>
                  </a:cubicBezTo>
                  <a:cubicBezTo>
                    <a:pt x="159" y="567"/>
                    <a:pt x="160" y="564"/>
                    <a:pt x="161" y="563"/>
                  </a:cubicBezTo>
                  <a:cubicBezTo>
                    <a:pt x="162" y="554"/>
                    <a:pt x="167" y="541"/>
                    <a:pt x="162" y="538"/>
                  </a:cubicBezTo>
                  <a:cubicBezTo>
                    <a:pt x="163" y="527"/>
                    <a:pt x="165" y="527"/>
                    <a:pt x="165" y="522"/>
                  </a:cubicBezTo>
                  <a:cubicBezTo>
                    <a:pt x="164" y="524"/>
                    <a:pt x="164" y="527"/>
                    <a:pt x="163" y="527"/>
                  </a:cubicBezTo>
                  <a:cubicBezTo>
                    <a:pt x="165" y="523"/>
                    <a:pt x="162" y="525"/>
                    <a:pt x="162" y="527"/>
                  </a:cubicBezTo>
                  <a:cubicBezTo>
                    <a:pt x="160" y="520"/>
                    <a:pt x="168" y="492"/>
                    <a:pt x="162" y="491"/>
                  </a:cubicBezTo>
                  <a:cubicBezTo>
                    <a:pt x="163" y="491"/>
                    <a:pt x="163" y="491"/>
                    <a:pt x="163" y="491"/>
                  </a:cubicBezTo>
                  <a:cubicBezTo>
                    <a:pt x="159" y="490"/>
                    <a:pt x="156" y="493"/>
                    <a:pt x="153" y="488"/>
                  </a:cubicBezTo>
                  <a:cubicBezTo>
                    <a:pt x="155" y="485"/>
                    <a:pt x="155" y="485"/>
                    <a:pt x="155" y="485"/>
                  </a:cubicBezTo>
                  <a:cubicBezTo>
                    <a:pt x="153" y="481"/>
                    <a:pt x="153" y="481"/>
                    <a:pt x="153" y="481"/>
                  </a:cubicBezTo>
                  <a:cubicBezTo>
                    <a:pt x="154" y="478"/>
                    <a:pt x="155" y="479"/>
                    <a:pt x="155" y="479"/>
                  </a:cubicBezTo>
                  <a:cubicBezTo>
                    <a:pt x="153" y="472"/>
                    <a:pt x="154" y="462"/>
                    <a:pt x="155" y="453"/>
                  </a:cubicBezTo>
                  <a:cubicBezTo>
                    <a:pt x="151" y="456"/>
                    <a:pt x="148" y="459"/>
                    <a:pt x="144" y="463"/>
                  </a:cubicBezTo>
                  <a:cubicBezTo>
                    <a:pt x="146" y="455"/>
                    <a:pt x="152" y="442"/>
                    <a:pt x="148" y="440"/>
                  </a:cubicBezTo>
                  <a:cubicBezTo>
                    <a:pt x="152" y="436"/>
                    <a:pt x="152" y="436"/>
                    <a:pt x="152" y="436"/>
                  </a:cubicBezTo>
                  <a:cubicBezTo>
                    <a:pt x="160" y="422"/>
                    <a:pt x="150" y="425"/>
                    <a:pt x="152" y="420"/>
                  </a:cubicBezTo>
                  <a:cubicBezTo>
                    <a:pt x="154" y="417"/>
                    <a:pt x="155" y="415"/>
                    <a:pt x="157" y="413"/>
                  </a:cubicBezTo>
                  <a:cubicBezTo>
                    <a:pt x="157" y="415"/>
                    <a:pt x="156" y="417"/>
                    <a:pt x="156" y="420"/>
                  </a:cubicBezTo>
                  <a:cubicBezTo>
                    <a:pt x="159" y="413"/>
                    <a:pt x="160" y="410"/>
                    <a:pt x="164" y="405"/>
                  </a:cubicBezTo>
                  <a:cubicBezTo>
                    <a:pt x="164" y="405"/>
                    <a:pt x="164" y="405"/>
                    <a:pt x="163" y="405"/>
                  </a:cubicBezTo>
                  <a:cubicBezTo>
                    <a:pt x="163" y="405"/>
                    <a:pt x="163" y="405"/>
                    <a:pt x="163" y="405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1" y="403"/>
                    <a:pt x="160" y="399"/>
                    <a:pt x="161" y="394"/>
                  </a:cubicBezTo>
                  <a:cubicBezTo>
                    <a:pt x="163" y="387"/>
                    <a:pt x="161" y="380"/>
                    <a:pt x="167" y="370"/>
                  </a:cubicBezTo>
                  <a:cubicBezTo>
                    <a:pt x="164" y="366"/>
                    <a:pt x="164" y="366"/>
                    <a:pt x="164" y="366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71" y="358"/>
                    <a:pt x="171" y="358"/>
                    <a:pt x="171" y="358"/>
                  </a:cubicBezTo>
                  <a:cubicBezTo>
                    <a:pt x="169" y="367"/>
                    <a:pt x="167" y="383"/>
                    <a:pt x="166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68" y="388"/>
                    <a:pt x="168" y="380"/>
                    <a:pt x="169" y="376"/>
                  </a:cubicBezTo>
                  <a:cubicBezTo>
                    <a:pt x="170" y="374"/>
                    <a:pt x="174" y="370"/>
                    <a:pt x="176" y="374"/>
                  </a:cubicBezTo>
                  <a:cubicBezTo>
                    <a:pt x="174" y="369"/>
                    <a:pt x="174" y="369"/>
                    <a:pt x="174" y="369"/>
                  </a:cubicBezTo>
                  <a:cubicBezTo>
                    <a:pt x="178" y="348"/>
                    <a:pt x="178" y="347"/>
                    <a:pt x="187" y="325"/>
                  </a:cubicBezTo>
                  <a:cubicBezTo>
                    <a:pt x="185" y="327"/>
                    <a:pt x="185" y="327"/>
                    <a:pt x="185" y="327"/>
                  </a:cubicBezTo>
                  <a:cubicBezTo>
                    <a:pt x="185" y="322"/>
                    <a:pt x="185" y="317"/>
                    <a:pt x="188" y="317"/>
                  </a:cubicBezTo>
                  <a:cubicBezTo>
                    <a:pt x="192" y="303"/>
                    <a:pt x="198" y="289"/>
                    <a:pt x="204" y="281"/>
                  </a:cubicBezTo>
                  <a:cubicBezTo>
                    <a:pt x="201" y="278"/>
                    <a:pt x="201" y="278"/>
                    <a:pt x="201" y="278"/>
                  </a:cubicBezTo>
                  <a:cubicBezTo>
                    <a:pt x="202" y="275"/>
                    <a:pt x="209" y="272"/>
                    <a:pt x="204" y="269"/>
                  </a:cubicBezTo>
                  <a:cubicBezTo>
                    <a:pt x="204" y="263"/>
                    <a:pt x="204" y="263"/>
                    <a:pt x="204" y="263"/>
                  </a:cubicBezTo>
                  <a:cubicBezTo>
                    <a:pt x="205" y="259"/>
                    <a:pt x="203" y="255"/>
                    <a:pt x="207" y="251"/>
                  </a:cubicBezTo>
                  <a:cubicBezTo>
                    <a:pt x="207" y="251"/>
                    <a:pt x="207" y="251"/>
                    <a:pt x="207" y="251"/>
                  </a:cubicBezTo>
                  <a:cubicBezTo>
                    <a:pt x="207" y="251"/>
                    <a:pt x="207" y="251"/>
                    <a:pt x="207" y="251"/>
                  </a:cubicBezTo>
                  <a:cubicBezTo>
                    <a:pt x="207" y="251"/>
                    <a:pt x="207" y="251"/>
                    <a:pt x="207" y="250"/>
                  </a:cubicBezTo>
                  <a:cubicBezTo>
                    <a:pt x="207" y="250"/>
                    <a:pt x="207" y="250"/>
                    <a:pt x="207" y="250"/>
                  </a:cubicBezTo>
                  <a:cubicBezTo>
                    <a:pt x="211" y="241"/>
                    <a:pt x="204" y="250"/>
                    <a:pt x="208" y="239"/>
                  </a:cubicBezTo>
                  <a:cubicBezTo>
                    <a:pt x="211" y="236"/>
                    <a:pt x="204" y="235"/>
                    <a:pt x="206" y="229"/>
                  </a:cubicBezTo>
                  <a:cubicBezTo>
                    <a:pt x="212" y="225"/>
                    <a:pt x="212" y="225"/>
                    <a:pt x="212" y="225"/>
                  </a:cubicBezTo>
                  <a:cubicBezTo>
                    <a:pt x="217" y="216"/>
                    <a:pt x="212" y="213"/>
                    <a:pt x="214" y="199"/>
                  </a:cubicBezTo>
                  <a:cubicBezTo>
                    <a:pt x="217" y="192"/>
                    <a:pt x="222" y="189"/>
                    <a:pt x="226" y="195"/>
                  </a:cubicBezTo>
                  <a:cubicBezTo>
                    <a:pt x="221" y="188"/>
                    <a:pt x="223" y="191"/>
                    <a:pt x="221" y="182"/>
                  </a:cubicBezTo>
                  <a:cubicBezTo>
                    <a:pt x="224" y="181"/>
                    <a:pt x="224" y="182"/>
                    <a:pt x="226" y="184"/>
                  </a:cubicBezTo>
                  <a:cubicBezTo>
                    <a:pt x="229" y="177"/>
                    <a:pt x="224" y="179"/>
                    <a:pt x="225" y="174"/>
                  </a:cubicBezTo>
                  <a:cubicBezTo>
                    <a:pt x="221" y="172"/>
                    <a:pt x="215" y="169"/>
                    <a:pt x="215" y="168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2" y="163"/>
                    <a:pt x="211" y="157"/>
                    <a:pt x="213" y="150"/>
                  </a:cubicBezTo>
                  <a:cubicBezTo>
                    <a:pt x="215" y="150"/>
                    <a:pt x="215" y="150"/>
                    <a:pt x="215" y="150"/>
                  </a:cubicBezTo>
                  <a:cubicBezTo>
                    <a:pt x="215" y="147"/>
                    <a:pt x="215" y="143"/>
                    <a:pt x="214" y="139"/>
                  </a:cubicBezTo>
                  <a:cubicBezTo>
                    <a:pt x="217" y="138"/>
                    <a:pt x="217" y="138"/>
                    <a:pt x="217" y="138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124"/>
                    <a:pt x="215" y="124"/>
                    <a:pt x="215" y="124"/>
                  </a:cubicBezTo>
                  <a:cubicBezTo>
                    <a:pt x="215" y="124"/>
                    <a:pt x="215" y="122"/>
                    <a:pt x="214" y="120"/>
                  </a:cubicBezTo>
                  <a:cubicBezTo>
                    <a:pt x="214" y="119"/>
                    <a:pt x="214" y="117"/>
                    <a:pt x="214" y="115"/>
                  </a:cubicBezTo>
                  <a:cubicBezTo>
                    <a:pt x="213" y="110"/>
                    <a:pt x="213" y="106"/>
                    <a:pt x="213" y="102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95"/>
                    <a:pt x="214" y="91"/>
                    <a:pt x="213" y="86"/>
                  </a:cubicBezTo>
                  <a:cubicBezTo>
                    <a:pt x="212" y="84"/>
                    <a:pt x="212" y="82"/>
                    <a:pt x="211" y="80"/>
                  </a:cubicBezTo>
                  <a:cubicBezTo>
                    <a:pt x="211" y="78"/>
                    <a:pt x="210" y="76"/>
                    <a:pt x="209" y="74"/>
                  </a:cubicBezTo>
                  <a:cubicBezTo>
                    <a:pt x="208" y="70"/>
                    <a:pt x="206" y="67"/>
                    <a:pt x="205" y="63"/>
                  </a:cubicBezTo>
                  <a:cubicBezTo>
                    <a:pt x="203" y="60"/>
                    <a:pt x="201" y="56"/>
                    <a:pt x="199" y="52"/>
                  </a:cubicBezTo>
                  <a:cubicBezTo>
                    <a:pt x="200" y="51"/>
                    <a:pt x="201" y="51"/>
                    <a:pt x="202" y="51"/>
                  </a:cubicBezTo>
                  <a:cubicBezTo>
                    <a:pt x="201" y="41"/>
                    <a:pt x="199" y="54"/>
                    <a:pt x="197" y="46"/>
                  </a:cubicBezTo>
                  <a:cubicBezTo>
                    <a:pt x="198" y="41"/>
                    <a:pt x="198" y="41"/>
                    <a:pt x="198" y="41"/>
                  </a:cubicBezTo>
                  <a:cubicBezTo>
                    <a:pt x="196" y="42"/>
                    <a:pt x="195" y="40"/>
                    <a:pt x="195" y="37"/>
                  </a:cubicBezTo>
                  <a:cubicBezTo>
                    <a:pt x="195" y="35"/>
                    <a:pt x="194" y="33"/>
                    <a:pt x="194" y="32"/>
                  </a:cubicBezTo>
                  <a:cubicBezTo>
                    <a:pt x="194" y="30"/>
                    <a:pt x="194" y="29"/>
                    <a:pt x="194" y="27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89" y="28"/>
                    <a:pt x="189" y="28"/>
                    <a:pt x="189" y="28"/>
                  </a:cubicBezTo>
                  <a:cubicBezTo>
                    <a:pt x="185" y="20"/>
                    <a:pt x="188" y="17"/>
                    <a:pt x="190" y="14"/>
                  </a:cubicBezTo>
                  <a:cubicBezTo>
                    <a:pt x="188" y="15"/>
                    <a:pt x="187" y="15"/>
                    <a:pt x="185" y="15"/>
                  </a:cubicBezTo>
                  <a:cubicBezTo>
                    <a:pt x="186" y="10"/>
                    <a:pt x="186" y="10"/>
                    <a:pt x="186" y="10"/>
                  </a:cubicBezTo>
                  <a:cubicBezTo>
                    <a:pt x="182" y="13"/>
                    <a:pt x="183" y="6"/>
                    <a:pt x="177" y="6"/>
                  </a:cubicBezTo>
                  <a:cubicBezTo>
                    <a:pt x="177" y="4"/>
                    <a:pt x="179" y="4"/>
                    <a:pt x="177" y="2"/>
                  </a:cubicBezTo>
                  <a:cubicBezTo>
                    <a:pt x="173" y="2"/>
                    <a:pt x="170" y="2"/>
                    <a:pt x="166" y="2"/>
                  </a:cubicBezTo>
                  <a:cubicBezTo>
                    <a:pt x="168" y="3"/>
                    <a:pt x="170" y="3"/>
                    <a:pt x="173" y="3"/>
                  </a:cubicBezTo>
                  <a:cubicBezTo>
                    <a:pt x="171" y="9"/>
                    <a:pt x="171" y="9"/>
                    <a:pt x="171" y="9"/>
                  </a:cubicBezTo>
                  <a:cubicBezTo>
                    <a:pt x="168" y="10"/>
                    <a:pt x="166" y="8"/>
                    <a:pt x="163" y="7"/>
                  </a:cubicBezTo>
                  <a:cubicBezTo>
                    <a:pt x="162" y="6"/>
                    <a:pt x="161" y="5"/>
                    <a:pt x="160" y="4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9" y="3"/>
                    <a:pt x="159" y="4"/>
                    <a:pt x="159" y="4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2"/>
                    <a:pt x="159" y="2"/>
                    <a:pt x="160" y="2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2"/>
                    <a:pt x="159" y="2"/>
                    <a:pt x="159" y="2"/>
                  </a:cubicBezTo>
                  <a:cubicBezTo>
                    <a:pt x="159" y="2"/>
                    <a:pt x="159" y="2"/>
                    <a:pt x="159" y="2"/>
                  </a:cubicBezTo>
                  <a:cubicBezTo>
                    <a:pt x="159" y="3"/>
                    <a:pt x="159" y="3"/>
                    <a:pt x="159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8" y="2"/>
                    <a:pt x="158" y="1"/>
                    <a:pt x="157" y="1"/>
                  </a:cubicBezTo>
                  <a:cubicBezTo>
                    <a:pt x="158" y="2"/>
                    <a:pt x="158" y="4"/>
                    <a:pt x="157" y="5"/>
                  </a:cubicBezTo>
                  <a:cubicBezTo>
                    <a:pt x="157" y="6"/>
                    <a:pt x="157" y="3"/>
                    <a:pt x="157" y="2"/>
                  </a:cubicBezTo>
                  <a:cubicBezTo>
                    <a:pt x="156" y="5"/>
                    <a:pt x="156" y="7"/>
                    <a:pt x="155" y="9"/>
                  </a:cubicBezTo>
                  <a:cubicBezTo>
                    <a:pt x="155" y="11"/>
                    <a:pt x="154" y="11"/>
                    <a:pt x="153" y="10"/>
                  </a:cubicBezTo>
                  <a:cubicBezTo>
                    <a:pt x="153" y="9"/>
                    <a:pt x="153" y="8"/>
                    <a:pt x="153" y="8"/>
                  </a:cubicBezTo>
                  <a:cubicBezTo>
                    <a:pt x="152" y="9"/>
                    <a:pt x="152" y="11"/>
                    <a:pt x="151" y="9"/>
                  </a:cubicBezTo>
                  <a:cubicBezTo>
                    <a:pt x="151" y="6"/>
                    <a:pt x="152" y="4"/>
                    <a:pt x="152" y="1"/>
                  </a:cubicBezTo>
                  <a:cubicBezTo>
                    <a:pt x="151" y="4"/>
                    <a:pt x="150" y="6"/>
                    <a:pt x="150" y="9"/>
                  </a:cubicBezTo>
                  <a:cubicBezTo>
                    <a:pt x="148" y="7"/>
                    <a:pt x="146" y="14"/>
                    <a:pt x="145" y="7"/>
                  </a:cubicBezTo>
                  <a:cubicBezTo>
                    <a:pt x="146" y="6"/>
                    <a:pt x="146" y="6"/>
                    <a:pt x="146" y="5"/>
                  </a:cubicBezTo>
                  <a:cubicBezTo>
                    <a:pt x="142" y="4"/>
                    <a:pt x="138" y="3"/>
                    <a:pt x="131" y="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23"/>
                    <a:pt x="124" y="32"/>
                    <a:pt x="123" y="41"/>
                  </a:cubicBezTo>
                  <a:cubicBezTo>
                    <a:pt x="123" y="42"/>
                    <a:pt x="122" y="43"/>
                    <a:pt x="122" y="44"/>
                  </a:cubicBezTo>
                  <a:cubicBezTo>
                    <a:pt x="122" y="45"/>
                    <a:pt x="122" y="46"/>
                    <a:pt x="122" y="46"/>
                  </a:cubicBezTo>
                  <a:cubicBezTo>
                    <a:pt x="121" y="48"/>
                    <a:pt x="121" y="49"/>
                    <a:pt x="121" y="50"/>
                  </a:cubicBezTo>
                  <a:cubicBezTo>
                    <a:pt x="120" y="53"/>
                    <a:pt x="120" y="55"/>
                    <a:pt x="121" y="57"/>
                  </a:cubicBezTo>
                  <a:cubicBezTo>
                    <a:pt x="120" y="58"/>
                    <a:pt x="119" y="61"/>
                    <a:pt x="118" y="65"/>
                  </a:cubicBezTo>
                  <a:cubicBezTo>
                    <a:pt x="117" y="65"/>
                    <a:pt x="117" y="66"/>
                    <a:pt x="117" y="67"/>
                  </a:cubicBezTo>
                  <a:cubicBezTo>
                    <a:pt x="117" y="68"/>
                    <a:pt x="116" y="70"/>
                    <a:pt x="116" y="70"/>
                  </a:cubicBezTo>
                  <a:cubicBezTo>
                    <a:pt x="115" y="72"/>
                    <a:pt x="115" y="73"/>
                    <a:pt x="114" y="75"/>
                  </a:cubicBezTo>
                  <a:cubicBezTo>
                    <a:pt x="112" y="81"/>
                    <a:pt x="110" y="85"/>
                    <a:pt x="108" y="79"/>
                  </a:cubicBezTo>
                  <a:cubicBezTo>
                    <a:pt x="108" y="81"/>
                    <a:pt x="107" y="82"/>
                    <a:pt x="106" y="84"/>
                  </a:cubicBezTo>
                  <a:cubicBezTo>
                    <a:pt x="105" y="85"/>
                    <a:pt x="105" y="87"/>
                    <a:pt x="104" y="88"/>
                  </a:cubicBezTo>
                  <a:cubicBezTo>
                    <a:pt x="103" y="91"/>
                    <a:pt x="101" y="94"/>
                    <a:pt x="100" y="96"/>
                  </a:cubicBezTo>
                  <a:cubicBezTo>
                    <a:pt x="98" y="101"/>
                    <a:pt x="96" y="106"/>
                    <a:pt x="94" y="111"/>
                  </a:cubicBezTo>
                  <a:cubicBezTo>
                    <a:pt x="94" y="112"/>
                    <a:pt x="93" y="113"/>
                    <a:pt x="93" y="114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1" y="118"/>
                    <a:pt x="90" y="119"/>
                    <a:pt x="89" y="121"/>
                  </a:cubicBezTo>
                  <a:cubicBezTo>
                    <a:pt x="88" y="124"/>
                    <a:pt x="86" y="127"/>
                    <a:pt x="83" y="130"/>
                  </a:cubicBezTo>
                  <a:cubicBezTo>
                    <a:pt x="75" y="133"/>
                    <a:pt x="67" y="149"/>
                    <a:pt x="61" y="159"/>
                  </a:cubicBezTo>
                  <a:cubicBezTo>
                    <a:pt x="56" y="170"/>
                    <a:pt x="53" y="179"/>
                    <a:pt x="50" y="188"/>
                  </a:cubicBezTo>
                  <a:cubicBezTo>
                    <a:pt x="47" y="198"/>
                    <a:pt x="44" y="207"/>
                    <a:pt x="40" y="218"/>
                  </a:cubicBezTo>
                  <a:cubicBezTo>
                    <a:pt x="34" y="224"/>
                    <a:pt x="31" y="232"/>
                    <a:pt x="29" y="241"/>
                  </a:cubicBezTo>
                  <a:cubicBezTo>
                    <a:pt x="27" y="250"/>
                    <a:pt x="26" y="260"/>
                    <a:pt x="22" y="266"/>
                  </a:cubicBezTo>
                  <a:cubicBezTo>
                    <a:pt x="24" y="271"/>
                    <a:pt x="24" y="271"/>
                    <a:pt x="24" y="271"/>
                  </a:cubicBezTo>
                  <a:cubicBezTo>
                    <a:pt x="20" y="275"/>
                    <a:pt x="19" y="282"/>
                    <a:pt x="17" y="289"/>
                  </a:cubicBezTo>
                  <a:cubicBezTo>
                    <a:pt x="17" y="292"/>
                    <a:pt x="16" y="296"/>
                    <a:pt x="15" y="299"/>
                  </a:cubicBezTo>
                  <a:cubicBezTo>
                    <a:pt x="15" y="301"/>
                    <a:pt x="14" y="303"/>
                    <a:pt x="13" y="304"/>
                  </a:cubicBezTo>
                  <a:cubicBezTo>
                    <a:pt x="13" y="306"/>
                    <a:pt x="12" y="308"/>
                    <a:pt x="11" y="310"/>
                  </a:cubicBezTo>
                  <a:cubicBezTo>
                    <a:pt x="12" y="313"/>
                    <a:pt x="12" y="315"/>
                    <a:pt x="12" y="316"/>
                  </a:cubicBezTo>
                  <a:cubicBezTo>
                    <a:pt x="12" y="315"/>
                    <a:pt x="13" y="315"/>
                    <a:pt x="15" y="315"/>
                  </a:cubicBezTo>
                  <a:cubicBezTo>
                    <a:pt x="13" y="318"/>
                    <a:pt x="13" y="327"/>
                    <a:pt x="9" y="326"/>
                  </a:cubicBezTo>
                  <a:cubicBezTo>
                    <a:pt x="9" y="324"/>
                    <a:pt x="9" y="324"/>
                    <a:pt x="9" y="324"/>
                  </a:cubicBezTo>
                  <a:cubicBezTo>
                    <a:pt x="5" y="323"/>
                    <a:pt x="9" y="337"/>
                    <a:pt x="5" y="341"/>
                  </a:cubicBezTo>
                  <a:cubicBezTo>
                    <a:pt x="10" y="339"/>
                    <a:pt x="10" y="339"/>
                    <a:pt x="10" y="339"/>
                  </a:cubicBezTo>
                  <a:cubicBezTo>
                    <a:pt x="8" y="347"/>
                    <a:pt x="8" y="347"/>
                    <a:pt x="8" y="347"/>
                  </a:cubicBezTo>
                  <a:cubicBezTo>
                    <a:pt x="7" y="345"/>
                    <a:pt x="7" y="345"/>
                    <a:pt x="7" y="345"/>
                  </a:cubicBezTo>
                  <a:cubicBezTo>
                    <a:pt x="9" y="353"/>
                    <a:pt x="9" y="361"/>
                    <a:pt x="9" y="367"/>
                  </a:cubicBezTo>
                  <a:cubicBezTo>
                    <a:pt x="8" y="374"/>
                    <a:pt x="8" y="380"/>
                    <a:pt x="7" y="386"/>
                  </a:cubicBezTo>
                  <a:cubicBezTo>
                    <a:pt x="5" y="397"/>
                    <a:pt x="4" y="409"/>
                    <a:pt x="8" y="425"/>
                  </a:cubicBezTo>
                  <a:cubicBezTo>
                    <a:pt x="6" y="423"/>
                    <a:pt x="7" y="424"/>
                    <a:pt x="7" y="426"/>
                  </a:cubicBezTo>
                  <a:cubicBezTo>
                    <a:pt x="8" y="429"/>
                    <a:pt x="9" y="431"/>
                    <a:pt x="6" y="432"/>
                  </a:cubicBezTo>
                  <a:cubicBezTo>
                    <a:pt x="0" y="440"/>
                    <a:pt x="8" y="446"/>
                    <a:pt x="11" y="452"/>
                  </a:cubicBezTo>
                  <a:cubicBezTo>
                    <a:pt x="11" y="452"/>
                    <a:pt x="11" y="453"/>
                    <a:pt x="12" y="453"/>
                  </a:cubicBezTo>
                  <a:cubicBezTo>
                    <a:pt x="12" y="457"/>
                    <a:pt x="12" y="460"/>
                    <a:pt x="12" y="464"/>
                  </a:cubicBezTo>
                  <a:cubicBezTo>
                    <a:pt x="5" y="458"/>
                    <a:pt x="18" y="472"/>
                    <a:pt x="12" y="466"/>
                  </a:cubicBezTo>
                  <a:cubicBezTo>
                    <a:pt x="12" y="474"/>
                    <a:pt x="12" y="482"/>
                    <a:pt x="13" y="490"/>
                  </a:cubicBezTo>
                  <a:cubicBezTo>
                    <a:pt x="14" y="498"/>
                    <a:pt x="16" y="507"/>
                    <a:pt x="18" y="515"/>
                  </a:cubicBezTo>
                  <a:cubicBezTo>
                    <a:pt x="22" y="532"/>
                    <a:pt x="27" y="550"/>
                    <a:pt x="32" y="567"/>
                  </a:cubicBezTo>
                  <a:cubicBezTo>
                    <a:pt x="33" y="565"/>
                    <a:pt x="33" y="565"/>
                    <a:pt x="33" y="565"/>
                  </a:cubicBezTo>
                  <a:cubicBezTo>
                    <a:pt x="34" y="569"/>
                    <a:pt x="36" y="573"/>
                    <a:pt x="37" y="578"/>
                  </a:cubicBezTo>
                  <a:cubicBezTo>
                    <a:pt x="39" y="582"/>
                    <a:pt x="41" y="586"/>
                    <a:pt x="41" y="590"/>
                  </a:cubicBezTo>
                  <a:cubicBezTo>
                    <a:pt x="41" y="597"/>
                    <a:pt x="50" y="602"/>
                    <a:pt x="51" y="604"/>
                  </a:cubicBezTo>
                  <a:cubicBezTo>
                    <a:pt x="56" y="609"/>
                    <a:pt x="54" y="617"/>
                    <a:pt x="53" y="615"/>
                  </a:cubicBezTo>
                  <a:cubicBezTo>
                    <a:pt x="57" y="621"/>
                    <a:pt x="65" y="625"/>
                    <a:pt x="68" y="636"/>
                  </a:cubicBezTo>
                  <a:cubicBezTo>
                    <a:pt x="66" y="639"/>
                    <a:pt x="70" y="644"/>
                    <a:pt x="74" y="649"/>
                  </a:cubicBezTo>
                  <a:cubicBezTo>
                    <a:pt x="78" y="654"/>
                    <a:pt x="81" y="659"/>
                    <a:pt x="78" y="660"/>
                  </a:cubicBezTo>
                  <a:cubicBezTo>
                    <a:pt x="79" y="660"/>
                    <a:pt x="79" y="660"/>
                    <a:pt x="79" y="660"/>
                  </a:cubicBezTo>
                  <a:cubicBezTo>
                    <a:pt x="79" y="666"/>
                    <a:pt x="81" y="671"/>
                    <a:pt x="84" y="676"/>
                  </a:cubicBezTo>
                  <a:cubicBezTo>
                    <a:pt x="86" y="681"/>
                    <a:pt x="87" y="686"/>
                    <a:pt x="85" y="691"/>
                  </a:cubicBezTo>
                  <a:cubicBezTo>
                    <a:pt x="85" y="691"/>
                    <a:pt x="85" y="690"/>
                    <a:pt x="85" y="690"/>
                  </a:cubicBezTo>
                  <a:cubicBezTo>
                    <a:pt x="91" y="696"/>
                    <a:pt x="96" y="704"/>
                    <a:pt x="96" y="716"/>
                  </a:cubicBezTo>
                  <a:cubicBezTo>
                    <a:pt x="100" y="716"/>
                    <a:pt x="104" y="717"/>
                    <a:pt x="107" y="717"/>
                  </a:cubicBezTo>
                  <a:cubicBezTo>
                    <a:pt x="109" y="717"/>
                    <a:pt x="111" y="717"/>
                    <a:pt x="113" y="717"/>
                  </a:cubicBezTo>
                  <a:cubicBezTo>
                    <a:pt x="115" y="717"/>
                    <a:pt x="117" y="717"/>
                    <a:pt x="119" y="716"/>
                  </a:cubicBezTo>
                  <a:cubicBezTo>
                    <a:pt x="128" y="708"/>
                    <a:pt x="136" y="695"/>
                    <a:pt x="140" y="683"/>
                  </a:cubicBezTo>
                  <a:cubicBezTo>
                    <a:pt x="138" y="666"/>
                    <a:pt x="133" y="653"/>
                    <a:pt x="127" y="641"/>
                  </a:cubicBezTo>
                  <a:cubicBezTo>
                    <a:pt x="122" y="629"/>
                    <a:pt x="116" y="619"/>
                    <a:pt x="110" y="609"/>
                  </a:cubicBezTo>
                  <a:cubicBezTo>
                    <a:pt x="103" y="585"/>
                    <a:pt x="103" y="585"/>
                    <a:pt x="103" y="585"/>
                  </a:cubicBezTo>
                  <a:cubicBezTo>
                    <a:pt x="101" y="577"/>
                    <a:pt x="99" y="569"/>
                    <a:pt x="97" y="561"/>
                  </a:cubicBezTo>
                  <a:cubicBezTo>
                    <a:pt x="82" y="523"/>
                    <a:pt x="73" y="484"/>
                    <a:pt x="69" y="443"/>
                  </a:cubicBezTo>
                  <a:cubicBezTo>
                    <a:pt x="64" y="435"/>
                    <a:pt x="64" y="435"/>
                    <a:pt x="64" y="435"/>
                  </a:cubicBezTo>
                  <a:cubicBezTo>
                    <a:pt x="65" y="432"/>
                    <a:pt x="66" y="429"/>
                    <a:pt x="66" y="426"/>
                  </a:cubicBezTo>
                  <a:cubicBezTo>
                    <a:pt x="66" y="423"/>
                    <a:pt x="67" y="419"/>
                    <a:pt x="67" y="416"/>
                  </a:cubicBezTo>
                  <a:cubicBezTo>
                    <a:pt x="67" y="409"/>
                    <a:pt x="67" y="402"/>
                    <a:pt x="67" y="395"/>
                  </a:cubicBezTo>
                  <a:cubicBezTo>
                    <a:pt x="67" y="388"/>
                    <a:pt x="67" y="381"/>
                    <a:pt x="67" y="375"/>
                  </a:cubicBezTo>
                  <a:cubicBezTo>
                    <a:pt x="67" y="371"/>
                    <a:pt x="68" y="368"/>
                    <a:pt x="68" y="364"/>
                  </a:cubicBezTo>
                  <a:cubicBezTo>
                    <a:pt x="69" y="361"/>
                    <a:pt x="70" y="358"/>
                    <a:pt x="71" y="355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47"/>
                    <a:pt x="70" y="347"/>
                    <a:pt x="71" y="346"/>
                  </a:cubicBezTo>
                  <a:cubicBezTo>
                    <a:pt x="75" y="312"/>
                    <a:pt x="82" y="278"/>
                    <a:pt x="93" y="247"/>
                  </a:cubicBezTo>
                  <a:cubicBezTo>
                    <a:pt x="96" y="239"/>
                    <a:pt x="99" y="231"/>
                    <a:pt x="102" y="223"/>
                  </a:cubicBezTo>
                  <a:cubicBezTo>
                    <a:pt x="104" y="220"/>
                    <a:pt x="106" y="216"/>
                    <a:pt x="107" y="212"/>
                  </a:cubicBezTo>
                  <a:cubicBezTo>
                    <a:pt x="109" y="209"/>
                    <a:pt x="111" y="205"/>
                    <a:pt x="113" y="201"/>
                  </a:cubicBezTo>
                  <a:cubicBezTo>
                    <a:pt x="120" y="187"/>
                    <a:pt x="129" y="174"/>
                    <a:pt x="139" y="160"/>
                  </a:cubicBezTo>
                  <a:cubicBezTo>
                    <a:pt x="140" y="159"/>
                    <a:pt x="141" y="158"/>
                    <a:pt x="143" y="155"/>
                  </a:cubicBezTo>
                  <a:cubicBezTo>
                    <a:pt x="144" y="154"/>
                    <a:pt x="145" y="153"/>
                    <a:pt x="146" y="152"/>
                  </a:cubicBezTo>
                  <a:cubicBezTo>
                    <a:pt x="146" y="151"/>
                    <a:pt x="147" y="150"/>
                    <a:pt x="147" y="150"/>
                  </a:cubicBezTo>
                  <a:cubicBezTo>
                    <a:pt x="148" y="149"/>
                    <a:pt x="148" y="149"/>
                    <a:pt x="148" y="149"/>
                  </a:cubicBezTo>
                  <a:cubicBezTo>
                    <a:pt x="148" y="149"/>
                    <a:pt x="148" y="149"/>
                    <a:pt x="148" y="149"/>
                  </a:cubicBezTo>
                  <a:cubicBezTo>
                    <a:pt x="149" y="148"/>
                    <a:pt x="149" y="147"/>
                    <a:pt x="150" y="146"/>
                  </a:cubicBezTo>
                  <a:cubicBezTo>
                    <a:pt x="150" y="146"/>
                    <a:pt x="151" y="147"/>
                    <a:pt x="151" y="147"/>
                  </a:cubicBezTo>
                  <a:cubicBezTo>
                    <a:pt x="149" y="144"/>
                    <a:pt x="150" y="141"/>
                    <a:pt x="151" y="138"/>
                  </a:cubicBezTo>
                  <a:cubicBezTo>
                    <a:pt x="151" y="136"/>
                    <a:pt x="152" y="135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2"/>
                    <a:pt x="153" y="132"/>
                    <a:pt x="153" y="132"/>
                  </a:cubicBezTo>
                  <a:cubicBezTo>
                    <a:pt x="153" y="133"/>
                    <a:pt x="153" y="133"/>
                    <a:pt x="153" y="135"/>
                  </a:cubicBezTo>
                  <a:cubicBezTo>
                    <a:pt x="153" y="132"/>
                    <a:pt x="153" y="130"/>
                    <a:pt x="153" y="129"/>
                  </a:cubicBezTo>
                  <a:cubicBezTo>
                    <a:pt x="153" y="128"/>
                    <a:pt x="153" y="127"/>
                    <a:pt x="154" y="129"/>
                  </a:cubicBezTo>
                  <a:cubicBezTo>
                    <a:pt x="155" y="132"/>
                    <a:pt x="155" y="136"/>
                    <a:pt x="155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5" y="142"/>
                    <a:pt x="156" y="143"/>
                    <a:pt x="156" y="144"/>
                  </a:cubicBezTo>
                  <a:cubicBezTo>
                    <a:pt x="157" y="145"/>
                    <a:pt x="157" y="146"/>
                    <a:pt x="158" y="147"/>
                  </a:cubicBezTo>
                  <a:cubicBezTo>
                    <a:pt x="158" y="148"/>
                    <a:pt x="158" y="148"/>
                    <a:pt x="158" y="148"/>
                  </a:cubicBezTo>
                  <a:cubicBezTo>
                    <a:pt x="158" y="149"/>
                    <a:pt x="158" y="149"/>
                    <a:pt x="158" y="149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6"/>
                    <a:pt x="158" y="160"/>
                    <a:pt x="158" y="165"/>
                  </a:cubicBezTo>
                  <a:cubicBezTo>
                    <a:pt x="157" y="183"/>
                    <a:pt x="155" y="201"/>
                    <a:pt x="151" y="219"/>
                  </a:cubicBezTo>
                  <a:cubicBezTo>
                    <a:pt x="147" y="237"/>
                    <a:pt x="142" y="255"/>
                    <a:pt x="136" y="274"/>
                  </a:cubicBezTo>
                  <a:cubicBezTo>
                    <a:pt x="121" y="308"/>
                    <a:pt x="118" y="353"/>
                    <a:pt x="106" y="398"/>
                  </a:cubicBezTo>
                  <a:cubicBezTo>
                    <a:pt x="104" y="402"/>
                    <a:pt x="100" y="427"/>
                    <a:pt x="101" y="454"/>
                  </a:cubicBezTo>
                  <a:cubicBezTo>
                    <a:pt x="101" y="467"/>
                    <a:pt x="103" y="479"/>
                    <a:pt x="104" y="489"/>
                  </a:cubicBezTo>
                  <a:cubicBezTo>
                    <a:pt x="105" y="498"/>
                    <a:pt x="107" y="505"/>
                    <a:pt x="107" y="5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61"/>
            <p:cNvSpPr/>
            <p:nvPr/>
          </p:nvSpPr>
          <p:spPr bwMode="auto">
            <a:xfrm>
              <a:off x="2027238" y="4427538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2 w 2"/>
                <a:gd name="T3" fmla="*/ 1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62"/>
            <p:cNvSpPr/>
            <p:nvPr/>
          </p:nvSpPr>
          <p:spPr bwMode="auto">
            <a:xfrm>
              <a:off x="2227263" y="3792538"/>
              <a:ext cx="7938" cy="6350"/>
            </a:xfrm>
            <a:custGeom>
              <a:avLst/>
              <a:gdLst>
                <a:gd name="T0" fmla="*/ 0 w 5"/>
                <a:gd name="T1" fmla="*/ 2 h 4"/>
                <a:gd name="T2" fmla="*/ 0 w 5"/>
                <a:gd name="T3" fmla="*/ 4 h 4"/>
                <a:gd name="T4" fmla="*/ 5 w 5"/>
                <a:gd name="T5" fmla="*/ 0 h 4"/>
                <a:gd name="T6" fmla="*/ 0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lnTo>
                    <a:pt x="0" y="4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63"/>
            <p:cNvSpPr/>
            <p:nvPr/>
          </p:nvSpPr>
          <p:spPr bwMode="auto">
            <a:xfrm>
              <a:off x="2249488" y="4210050"/>
              <a:ext cx="7938" cy="22225"/>
            </a:xfrm>
            <a:custGeom>
              <a:avLst/>
              <a:gdLst>
                <a:gd name="T0" fmla="*/ 1 w 2"/>
                <a:gd name="T1" fmla="*/ 6 h 6"/>
                <a:gd name="T2" fmla="*/ 0 w 2"/>
                <a:gd name="T3" fmla="*/ 1 h 6"/>
                <a:gd name="T4" fmla="*/ 1 w 2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64"/>
            <p:cNvSpPr/>
            <p:nvPr/>
          </p:nvSpPr>
          <p:spPr bwMode="auto">
            <a:xfrm>
              <a:off x="1997076" y="4562475"/>
              <a:ext cx="15875" cy="26988"/>
            </a:xfrm>
            <a:custGeom>
              <a:avLst/>
              <a:gdLst>
                <a:gd name="T0" fmla="*/ 1 w 4"/>
                <a:gd name="T1" fmla="*/ 4 h 7"/>
                <a:gd name="T2" fmla="*/ 2 w 4"/>
                <a:gd name="T3" fmla="*/ 5 h 7"/>
                <a:gd name="T4" fmla="*/ 4 w 4"/>
                <a:gd name="T5" fmla="*/ 0 h 7"/>
                <a:gd name="T6" fmla="*/ 1 w 4"/>
                <a:gd name="T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7">
                  <a:moveTo>
                    <a:pt x="1" y="4"/>
                  </a:moveTo>
                  <a:cubicBezTo>
                    <a:pt x="0" y="7"/>
                    <a:pt x="1" y="6"/>
                    <a:pt x="2" y="5"/>
                  </a:cubicBezTo>
                  <a:cubicBezTo>
                    <a:pt x="3" y="2"/>
                    <a:pt x="4" y="0"/>
                    <a:pt x="4" y="0"/>
                  </a:cubicBezTo>
                  <a:cubicBezTo>
                    <a:pt x="3" y="2"/>
                    <a:pt x="2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65"/>
            <p:cNvSpPr/>
            <p:nvPr/>
          </p:nvSpPr>
          <p:spPr bwMode="auto">
            <a:xfrm>
              <a:off x="2095501" y="4567238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66"/>
            <p:cNvSpPr/>
            <p:nvPr/>
          </p:nvSpPr>
          <p:spPr bwMode="auto">
            <a:xfrm>
              <a:off x="1128713" y="44656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67"/>
            <p:cNvSpPr/>
            <p:nvPr/>
          </p:nvSpPr>
          <p:spPr bwMode="auto">
            <a:xfrm>
              <a:off x="1738313" y="4238625"/>
              <a:ext cx="7938" cy="7938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1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2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68"/>
            <p:cNvSpPr/>
            <p:nvPr/>
          </p:nvSpPr>
          <p:spPr bwMode="auto">
            <a:xfrm>
              <a:off x="1651001" y="4446588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69"/>
            <p:cNvSpPr/>
            <p:nvPr/>
          </p:nvSpPr>
          <p:spPr bwMode="auto">
            <a:xfrm>
              <a:off x="1414463" y="3757613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70"/>
            <p:cNvSpPr/>
            <p:nvPr/>
          </p:nvSpPr>
          <p:spPr bwMode="auto">
            <a:xfrm>
              <a:off x="1131888" y="4848225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71"/>
            <p:cNvSpPr/>
            <p:nvPr/>
          </p:nvSpPr>
          <p:spPr bwMode="auto">
            <a:xfrm>
              <a:off x="1128713" y="4833938"/>
              <a:ext cx="11113" cy="14288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4 h 4"/>
                <a:gd name="T4" fmla="*/ 2 w 3"/>
                <a:gd name="T5" fmla="*/ 0 h 4"/>
                <a:gd name="T6" fmla="*/ 0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1" y="2"/>
                    <a:pt x="1" y="3"/>
                    <a:pt x="2" y="4"/>
                  </a:cubicBezTo>
                  <a:cubicBezTo>
                    <a:pt x="2" y="3"/>
                    <a:pt x="3" y="1"/>
                    <a:pt x="2" y="0"/>
                  </a:cubicBezTo>
                  <a:cubicBezTo>
                    <a:pt x="1" y="0"/>
                    <a:pt x="1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72"/>
            <p:cNvSpPr/>
            <p:nvPr/>
          </p:nvSpPr>
          <p:spPr bwMode="auto">
            <a:xfrm>
              <a:off x="1200151" y="54991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73"/>
            <p:cNvSpPr/>
            <p:nvPr/>
          </p:nvSpPr>
          <p:spPr bwMode="auto">
            <a:xfrm>
              <a:off x="1406526" y="3987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74"/>
            <p:cNvSpPr/>
            <p:nvPr/>
          </p:nvSpPr>
          <p:spPr bwMode="auto">
            <a:xfrm>
              <a:off x="1200151" y="5400675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75"/>
            <p:cNvSpPr/>
            <p:nvPr/>
          </p:nvSpPr>
          <p:spPr bwMode="auto">
            <a:xfrm>
              <a:off x="1746251" y="42465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76"/>
            <p:cNvSpPr/>
            <p:nvPr/>
          </p:nvSpPr>
          <p:spPr bwMode="auto">
            <a:xfrm>
              <a:off x="1579563" y="4611688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77"/>
            <p:cNvSpPr/>
            <p:nvPr/>
          </p:nvSpPr>
          <p:spPr bwMode="auto">
            <a:xfrm>
              <a:off x="1328738" y="5491163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78"/>
            <p:cNvSpPr/>
            <p:nvPr/>
          </p:nvSpPr>
          <p:spPr bwMode="auto">
            <a:xfrm>
              <a:off x="1489076" y="4810125"/>
              <a:ext cx="12700" cy="30163"/>
            </a:xfrm>
            <a:custGeom>
              <a:avLst/>
              <a:gdLst>
                <a:gd name="T0" fmla="*/ 0 w 3"/>
                <a:gd name="T1" fmla="*/ 8 h 8"/>
                <a:gd name="T2" fmla="*/ 1 w 3"/>
                <a:gd name="T3" fmla="*/ 8 h 8"/>
                <a:gd name="T4" fmla="*/ 3 w 3"/>
                <a:gd name="T5" fmla="*/ 1 h 8"/>
                <a:gd name="T6" fmla="*/ 1 w 3"/>
                <a:gd name="T7" fmla="*/ 0 h 8"/>
                <a:gd name="T8" fmla="*/ 0 w 3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8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2" y="7"/>
                    <a:pt x="3" y="4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79"/>
            <p:cNvSpPr/>
            <p:nvPr/>
          </p:nvSpPr>
          <p:spPr bwMode="auto">
            <a:xfrm>
              <a:off x="1057276" y="3738563"/>
              <a:ext cx="695325" cy="1843088"/>
            </a:xfrm>
            <a:custGeom>
              <a:avLst/>
              <a:gdLst>
                <a:gd name="T0" fmla="*/ 48 w 185"/>
                <a:gd name="T1" fmla="*/ 404 h 490"/>
                <a:gd name="T2" fmla="*/ 42 w 185"/>
                <a:gd name="T3" fmla="*/ 441 h 490"/>
                <a:gd name="T4" fmla="*/ 46 w 185"/>
                <a:gd name="T5" fmla="*/ 449 h 490"/>
                <a:gd name="T6" fmla="*/ 45 w 185"/>
                <a:gd name="T7" fmla="*/ 469 h 490"/>
                <a:gd name="T8" fmla="*/ 48 w 185"/>
                <a:gd name="T9" fmla="*/ 485 h 490"/>
                <a:gd name="T10" fmla="*/ 67 w 185"/>
                <a:gd name="T11" fmla="*/ 472 h 490"/>
                <a:gd name="T12" fmla="*/ 72 w 185"/>
                <a:gd name="T13" fmla="*/ 467 h 490"/>
                <a:gd name="T14" fmla="*/ 75 w 185"/>
                <a:gd name="T15" fmla="*/ 460 h 490"/>
                <a:gd name="T16" fmla="*/ 91 w 185"/>
                <a:gd name="T17" fmla="*/ 410 h 490"/>
                <a:gd name="T18" fmla="*/ 96 w 185"/>
                <a:gd name="T19" fmla="*/ 388 h 490"/>
                <a:gd name="T20" fmla="*/ 102 w 185"/>
                <a:gd name="T21" fmla="*/ 367 h 490"/>
                <a:gd name="T22" fmla="*/ 98 w 185"/>
                <a:gd name="T23" fmla="*/ 350 h 490"/>
                <a:gd name="T24" fmla="*/ 92 w 185"/>
                <a:gd name="T25" fmla="*/ 332 h 490"/>
                <a:gd name="T26" fmla="*/ 109 w 185"/>
                <a:gd name="T27" fmla="*/ 298 h 490"/>
                <a:gd name="T28" fmla="*/ 115 w 185"/>
                <a:gd name="T29" fmla="*/ 293 h 490"/>
                <a:gd name="T30" fmla="*/ 117 w 185"/>
                <a:gd name="T31" fmla="*/ 265 h 490"/>
                <a:gd name="T32" fmla="*/ 120 w 185"/>
                <a:gd name="T33" fmla="*/ 286 h 490"/>
                <a:gd name="T34" fmla="*/ 138 w 185"/>
                <a:gd name="T35" fmla="*/ 238 h 490"/>
                <a:gd name="T36" fmla="*/ 151 w 185"/>
                <a:gd name="T37" fmla="*/ 206 h 490"/>
                <a:gd name="T38" fmla="*/ 157 w 185"/>
                <a:gd name="T39" fmla="*/ 189 h 490"/>
                <a:gd name="T40" fmla="*/ 159 w 185"/>
                <a:gd name="T41" fmla="*/ 180 h 490"/>
                <a:gd name="T42" fmla="*/ 180 w 185"/>
                <a:gd name="T43" fmla="*/ 151 h 490"/>
                <a:gd name="T44" fmla="*/ 172 w 185"/>
                <a:gd name="T45" fmla="*/ 127 h 490"/>
                <a:gd name="T46" fmla="*/ 173 w 185"/>
                <a:gd name="T47" fmla="*/ 107 h 490"/>
                <a:gd name="T48" fmla="*/ 173 w 185"/>
                <a:gd name="T49" fmla="*/ 86 h 490"/>
                <a:gd name="T50" fmla="*/ 166 w 185"/>
                <a:gd name="T51" fmla="*/ 54 h 490"/>
                <a:gd name="T52" fmla="*/ 156 w 185"/>
                <a:gd name="T53" fmla="*/ 40 h 490"/>
                <a:gd name="T54" fmla="*/ 151 w 185"/>
                <a:gd name="T55" fmla="*/ 21 h 490"/>
                <a:gd name="T56" fmla="*/ 135 w 185"/>
                <a:gd name="T57" fmla="*/ 11 h 490"/>
                <a:gd name="T58" fmla="*/ 122 w 185"/>
                <a:gd name="T59" fmla="*/ 10 h 490"/>
                <a:gd name="T60" fmla="*/ 95 w 185"/>
                <a:gd name="T61" fmla="*/ 7 h 490"/>
                <a:gd name="T62" fmla="*/ 89 w 185"/>
                <a:gd name="T63" fmla="*/ 5 h 490"/>
                <a:gd name="T64" fmla="*/ 70 w 185"/>
                <a:gd name="T65" fmla="*/ 3 h 490"/>
                <a:gd name="T66" fmla="*/ 50 w 185"/>
                <a:gd name="T67" fmla="*/ 7 h 490"/>
                <a:gd name="T68" fmla="*/ 6 w 185"/>
                <a:gd name="T69" fmla="*/ 54 h 490"/>
                <a:gd name="T70" fmla="*/ 2 w 185"/>
                <a:gd name="T71" fmla="*/ 93 h 490"/>
                <a:gd name="T72" fmla="*/ 19 w 185"/>
                <a:gd name="T73" fmla="*/ 147 h 490"/>
                <a:gd name="T74" fmla="*/ 20 w 185"/>
                <a:gd name="T75" fmla="*/ 193 h 490"/>
                <a:gd name="T76" fmla="*/ 15 w 185"/>
                <a:gd name="T77" fmla="*/ 210 h 490"/>
                <a:gd name="T78" fmla="*/ 18 w 185"/>
                <a:gd name="T79" fmla="*/ 242 h 490"/>
                <a:gd name="T80" fmla="*/ 17 w 185"/>
                <a:gd name="T81" fmla="*/ 276 h 490"/>
                <a:gd name="T82" fmla="*/ 22 w 185"/>
                <a:gd name="T83" fmla="*/ 301 h 490"/>
                <a:gd name="T84" fmla="*/ 36 w 185"/>
                <a:gd name="T85" fmla="*/ 399 h 490"/>
                <a:gd name="T86" fmla="*/ 41 w 185"/>
                <a:gd name="T87" fmla="*/ 443 h 490"/>
                <a:gd name="T88" fmla="*/ 77 w 185"/>
                <a:gd name="T89" fmla="*/ 486 h 490"/>
                <a:gd name="T90" fmla="*/ 92 w 185"/>
                <a:gd name="T91" fmla="*/ 375 h 490"/>
                <a:gd name="T92" fmla="*/ 78 w 185"/>
                <a:gd name="T93" fmla="*/ 250 h 490"/>
                <a:gd name="T94" fmla="*/ 79 w 185"/>
                <a:gd name="T95" fmla="*/ 127 h 490"/>
                <a:gd name="T96" fmla="*/ 67 w 185"/>
                <a:gd name="T97" fmla="*/ 71 h 490"/>
                <a:gd name="T98" fmla="*/ 71 w 185"/>
                <a:gd name="T99" fmla="*/ 68 h 490"/>
                <a:gd name="T100" fmla="*/ 75 w 185"/>
                <a:gd name="T101" fmla="*/ 65 h 490"/>
                <a:gd name="T102" fmla="*/ 93 w 185"/>
                <a:gd name="T103" fmla="*/ 66 h 490"/>
                <a:gd name="T104" fmla="*/ 114 w 185"/>
                <a:gd name="T105" fmla="*/ 90 h 490"/>
                <a:gd name="T106" fmla="*/ 88 w 185"/>
                <a:gd name="T107" fmla="*/ 192 h 490"/>
                <a:gd name="T108" fmla="*/ 48 w 185"/>
                <a:gd name="T109" fmla="*/ 34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5" h="490">
                  <a:moveTo>
                    <a:pt x="47" y="357"/>
                  </a:moveTo>
                  <a:cubicBezTo>
                    <a:pt x="53" y="350"/>
                    <a:pt x="53" y="350"/>
                    <a:pt x="53" y="350"/>
                  </a:cubicBezTo>
                  <a:cubicBezTo>
                    <a:pt x="52" y="374"/>
                    <a:pt x="46" y="385"/>
                    <a:pt x="49" y="405"/>
                  </a:cubicBezTo>
                  <a:cubicBezTo>
                    <a:pt x="48" y="404"/>
                    <a:pt x="48" y="404"/>
                    <a:pt x="48" y="404"/>
                  </a:cubicBezTo>
                  <a:cubicBezTo>
                    <a:pt x="47" y="406"/>
                    <a:pt x="50" y="407"/>
                    <a:pt x="50" y="412"/>
                  </a:cubicBezTo>
                  <a:cubicBezTo>
                    <a:pt x="51" y="414"/>
                    <a:pt x="51" y="418"/>
                    <a:pt x="49" y="423"/>
                  </a:cubicBezTo>
                  <a:cubicBezTo>
                    <a:pt x="48" y="427"/>
                    <a:pt x="46" y="434"/>
                    <a:pt x="43" y="441"/>
                  </a:cubicBezTo>
                  <a:cubicBezTo>
                    <a:pt x="42" y="441"/>
                    <a:pt x="42" y="441"/>
                    <a:pt x="42" y="441"/>
                  </a:cubicBezTo>
                  <a:cubicBezTo>
                    <a:pt x="42" y="442"/>
                    <a:pt x="43" y="442"/>
                    <a:pt x="42" y="444"/>
                  </a:cubicBezTo>
                  <a:cubicBezTo>
                    <a:pt x="43" y="442"/>
                    <a:pt x="44" y="440"/>
                    <a:pt x="45" y="439"/>
                  </a:cubicBezTo>
                  <a:cubicBezTo>
                    <a:pt x="46" y="442"/>
                    <a:pt x="48" y="445"/>
                    <a:pt x="48" y="449"/>
                  </a:cubicBezTo>
                  <a:cubicBezTo>
                    <a:pt x="48" y="449"/>
                    <a:pt x="47" y="449"/>
                    <a:pt x="46" y="449"/>
                  </a:cubicBezTo>
                  <a:cubicBezTo>
                    <a:pt x="46" y="453"/>
                    <a:pt x="46" y="456"/>
                    <a:pt x="46" y="458"/>
                  </a:cubicBezTo>
                  <a:cubicBezTo>
                    <a:pt x="42" y="460"/>
                    <a:pt x="42" y="460"/>
                    <a:pt x="42" y="460"/>
                  </a:cubicBezTo>
                  <a:cubicBezTo>
                    <a:pt x="43" y="462"/>
                    <a:pt x="45" y="463"/>
                    <a:pt x="46" y="464"/>
                  </a:cubicBezTo>
                  <a:cubicBezTo>
                    <a:pt x="47" y="465"/>
                    <a:pt x="48" y="466"/>
                    <a:pt x="45" y="469"/>
                  </a:cubicBezTo>
                  <a:cubicBezTo>
                    <a:pt x="50" y="468"/>
                    <a:pt x="47" y="473"/>
                    <a:pt x="49" y="473"/>
                  </a:cubicBezTo>
                  <a:cubicBezTo>
                    <a:pt x="49" y="473"/>
                    <a:pt x="48" y="473"/>
                    <a:pt x="47" y="474"/>
                  </a:cubicBezTo>
                  <a:cubicBezTo>
                    <a:pt x="46" y="477"/>
                    <a:pt x="44" y="484"/>
                    <a:pt x="45" y="486"/>
                  </a:cubicBezTo>
                  <a:cubicBezTo>
                    <a:pt x="45" y="486"/>
                    <a:pt x="46" y="486"/>
                    <a:pt x="48" y="485"/>
                  </a:cubicBezTo>
                  <a:cubicBezTo>
                    <a:pt x="49" y="484"/>
                    <a:pt x="52" y="483"/>
                    <a:pt x="54" y="482"/>
                  </a:cubicBezTo>
                  <a:cubicBezTo>
                    <a:pt x="58" y="479"/>
                    <a:pt x="64" y="474"/>
                    <a:pt x="67" y="472"/>
                  </a:cubicBezTo>
                  <a:cubicBezTo>
                    <a:pt x="64" y="478"/>
                    <a:pt x="67" y="474"/>
                    <a:pt x="68" y="473"/>
                  </a:cubicBezTo>
                  <a:cubicBezTo>
                    <a:pt x="67" y="472"/>
                    <a:pt x="67" y="472"/>
                    <a:pt x="67" y="472"/>
                  </a:cubicBezTo>
                  <a:cubicBezTo>
                    <a:pt x="70" y="468"/>
                    <a:pt x="72" y="469"/>
                    <a:pt x="74" y="467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73" y="467"/>
                    <a:pt x="73" y="467"/>
                    <a:pt x="73" y="467"/>
                  </a:cubicBezTo>
                  <a:cubicBezTo>
                    <a:pt x="73" y="467"/>
                    <a:pt x="72" y="467"/>
                    <a:pt x="72" y="467"/>
                  </a:cubicBezTo>
                  <a:cubicBezTo>
                    <a:pt x="71" y="467"/>
                    <a:pt x="71" y="467"/>
                    <a:pt x="71" y="465"/>
                  </a:cubicBezTo>
                  <a:cubicBezTo>
                    <a:pt x="72" y="466"/>
                    <a:pt x="72" y="466"/>
                    <a:pt x="72" y="466"/>
                  </a:cubicBezTo>
                  <a:cubicBezTo>
                    <a:pt x="71" y="464"/>
                    <a:pt x="72" y="461"/>
                    <a:pt x="73" y="460"/>
                  </a:cubicBezTo>
                  <a:cubicBezTo>
                    <a:pt x="75" y="460"/>
                    <a:pt x="75" y="460"/>
                    <a:pt x="75" y="460"/>
                  </a:cubicBezTo>
                  <a:cubicBezTo>
                    <a:pt x="73" y="458"/>
                    <a:pt x="75" y="453"/>
                    <a:pt x="78" y="447"/>
                  </a:cubicBezTo>
                  <a:cubicBezTo>
                    <a:pt x="81" y="442"/>
                    <a:pt x="84" y="436"/>
                    <a:pt x="84" y="434"/>
                  </a:cubicBezTo>
                  <a:cubicBezTo>
                    <a:pt x="87" y="429"/>
                    <a:pt x="84" y="424"/>
                    <a:pt x="85" y="418"/>
                  </a:cubicBezTo>
                  <a:cubicBezTo>
                    <a:pt x="87" y="410"/>
                    <a:pt x="89" y="414"/>
                    <a:pt x="91" y="410"/>
                  </a:cubicBezTo>
                  <a:cubicBezTo>
                    <a:pt x="93" y="405"/>
                    <a:pt x="89" y="411"/>
                    <a:pt x="89" y="409"/>
                  </a:cubicBezTo>
                  <a:cubicBezTo>
                    <a:pt x="92" y="403"/>
                    <a:pt x="92" y="403"/>
                    <a:pt x="92" y="403"/>
                  </a:cubicBezTo>
                  <a:cubicBezTo>
                    <a:pt x="92" y="406"/>
                    <a:pt x="94" y="404"/>
                    <a:pt x="95" y="404"/>
                  </a:cubicBezTo>
                  <a:cubicBezTo>
                    <a:pt x="96" y="398"/>
                    <a:pt x="101" y="390"/>
                    <a:pt x="96" y="388"/>
                  </a:cubicBezTo>
                  <a:cubicBezTo>
                    <a:pt x="99" y="380"/>
                    <a:pt x="101" y="381"/>
                    <a:pt x="102" y="377"/>
                  </a:cubicBezTo>
                  <a:cubicBezTo>
                    <a:pt x="101" y="378"/>
                    <a:pt x="100" y="380"/>
                    <a:pt x="99" y="380"/>
                  </a:cubicBezTo>
                  <a:cubicBezTo>
                    <a:pt x="101" y="378"/>
                    <a:pt x="98" y="379"/>
                    <a:pt x="98" y="380"/>
                  </a:cubicBezTo>
                  <a:cubicBezTo>
                    <a:pt x="97" y="378"/>
                    <a:pt x="100" y="372"/>
                    <a:pt x="102" y="367"/>
                  </a:cubicBezTo>
                  <a:cubicBezTo>
                    <a:pt x="105" y="362"/>
                    <a:pt x="107" y="357"/>
                    <a:pt x="104" y="356"/>
                  </a:cubicBezTo>
                  <a:cubicBezTo>
                    <a:pt x="105" y="356"/>
                    <a:pt x="105" y="356"/>
                    <a:pt x="105" y="356"/>
                  </a:cubicBezTo>
                  <a:cubicBezTo>
                    <a:pt x="101" y="354"/>
                    <a:pt x="97" y="356"/>
                    <a:pt x="96" y="352"/>
                  </a:cubicBezTo>
                  <a:cubicBezTo>
                    <a:pt x="98" y="350"/>
                    <a:pt x="98" y="350"/>
                    <a:pt x="98" y="350"/>
                  </a:cubicBezTo>
                  <a:cubicBezTo>
                    <a:pt x="96" y="347"/>
                    <a:pt x="96" y="347"/>
                    <a:pt x="96" y="347"/>
                  </a:cubicBezTo>
                  <a:cubicBezTo>
                    <a:pt x="98" y="345"/>
                    <a:pt x="99" y="346"/>
                    <a:pt x="99" y="346"/>
                  </a:cubicBezTo>
                  <a:cubicBezTo>
                    <a:pt x="98" y="341"/>
                    <a:pt x="102" y="334"/>
                    <a:pt x="103" y="328"/>
                  </a:cubicBezTo>
                  <a:cubicBezTo>
                    <a:pt x="92" y="332"/>
                    <a:pt x="92" y="332"/>
                    <a:pt x="92" y="332"/>
                  </a:cubicBezTo>
                  <a:cubicBezTo>
                    <a:pt x="95" y="327"/>
                    <a:pt x="101" y="319"/>
                    <a:pt x="98" y="317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11" y="305"/>
                    <a:pt x="101" y="306"/>
                    <a:pt x="104" y="303"/>
                  </a:cubicBezTo>
                  <a:cubicBezTo>
                    <a:pt x="109" y="298"/>
                    <a:pt x="109" y="298"/>
                    <a:pt x="109" y="298"/>
                  </a:cubicBezTo>
                  <a:cubicBezTo>
                    <a:pt x="108" y="303"/>
                    <a:pt x="108" y="303"/>
                    <a:pt x="108" y="303"/>
                  </a:cubicBezTo>
                  <a:cubicBezTo>
                    <a:pt x="111" y="299"/>
                    <a:pt x="113" y="297"/>
                    <a:pt x="116" y="293"/>
                  </a:cubicBezTo>
                  <a:cubicBezTo>
                    <a:pt x="116" y="293"/>
                    <a:pt x="116" y="293"/>
                    <a:pt x="116" y="293"/>
                  </a:cubicBezTo>
                  <a:cubicBezTo>
                    <a:pt x="116" y="293"/>
                    <a:pt x="115" y="293"/>
                    <a:pt x="115" y="293"/>
                  </a:cubicBezTo>
                  <a:cubicBezTo>
                    <a:pt x="115" y="293"/>
                    <a:pt x="115" y="293"/>
                    <a:pt x="115" y="293"/>
                  </a:cubicBezTo>
                  <a:cubicBezTo>
                    <a:pt x="113" y="292"/>
                    <a:pt x="113" y="289"/>
                    <a:pt x="114" y="285"/>
                  </a:cubicBezTo>
                  <a:cubicBezTo>
                    <a:pt x="116" y="280"/>
                    <a:pt x="114" y="275"/>
                    <a:pt x="120" y="268"/>
                  </a:cubicBezTo>
                  <a:cubicBezTo>
                    <a:pt x="117" y="265"/>
                    <a:pt x="117" y="265"/>
                    <a:pt x="117" y="265"/>
                  </a:cubicBezTo>
                  <a:cubicBezTo>
                    <a:pt x="118" y="263"/>
                    <a:pt x="119" y="261"/>
                    <a:pt x="121" y="259"/>
                  </a:cubicBezTo>
                  <a:cubicBezTo>
                    <a:pt x="124" y="260"/>
                    <a:pt x="124" y="260"/>
                    <a:pt x="124" y="260"/>
                  </a:cubicBezTo>
                  <a:cubicBezTo>
                    <a:pt x="122" y="266"/>
                    <a:pt x="120" y="278"/>
                    <a:pt x="118" y="286"/>
                  </a:cubicBezTo>
                  <a:cubicBezTo>
                    <a:pt x="120" y="286"/>
                    <a:pt x="120" y="286"/>
                    <a:pt x="120" y="286"/>
                  </a:cubicBezTo>
                  <a:cubicBezTo>
                    <a:pt x="121" y="281"/>
                    <a:pt x="121" y="276"/>
                    <a:pt x="122" y="273"/>
                  </a:cubicBezTo>
                  <a:cubicBezTo>
                    <a:pt x="123" y="271"/>
                    <a:pt x="127" y="269"/>
                    <a:pt x="129" y="272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30" y="253"/>
                    <a:pt x="130" y="253"/>
                    <a:pt x="138" y="238"/>
                  </a:cubicBezTo>
                  <a:cubicBezTo>
                    <a:pt x="136" y="239"/>
                    <a:pt x="136" y="239"/>
                    <a:pt x="136" y="239"/>
                  </a:cubicBezTo>
                  <a:cubicBezTo>
                    <a:pt x="136" y="235"/>
                    <a:pt x="137" y="232"/>
                    <a:pt x="139" y="232"/>
                  </a:cubicBezTo>
                  <a:cubicBezTo>
                    <a:pt x="143" y="223"/>
                    <a:pt x="148" y="213"/>
                    <a:pt x="154" y="209"/>
                  </a:cubicBezTo>
                  <a:cubicBezTo>
                    <a:pt x="151" y="206"/>
                    <a:pt x="151" y="206"/>
                    <a:pt x="151" y="206"/>
                  </a:cubicBezTo>
                  <a:cubicBezTo>
                    <a:pt x="152" y="204"/>
                    <a:pt x="159" y="203"/>
                    <a:pt x="154" y="201"/>
                  </a:cubicBezTo>
                  <a:cubicBezTo>
                    <a:pt x="154" y="196"/>
                    <a:pt x="154" y="196"/>
                    <a:pt x="154" y="196"/>
                  </a:cubicBezTo>
                  <a:cubicBezTo>
                    <a:pt x="155" y="193"/>
                    <a:pt x="154" y="191"/>
                    <a:pt x="157" y="189"/>
                  </a:cubicBezTo>
                  <a:cubicBezTo>
                    <a:pt x="157" y="189"/>
                    <a:pt x="157" y="189"/>
                    <a:pt x="157" y="189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7" y="188"/>
                    <a:pt x="158" y="188"/>
                    <a:pt x="158" y="188"/>
                  </a:cubicBezTo>
                  <a:cubicBezTo>
                    <a:pt x="158" y="188"/>
                    <a:pt x="158" y="188"/>
                    <a:pt x="158" y="188"/>
                  </a:cubicBezTo>
                  <a:cubicBezTo>
                    <a:pt x="162" y="182"/>
                    <a:pt x="154" y="187"/>
                    <a:pt x="159" y="180"/>
                  </a:cubicBezTo>
                  <a:cubicBezTo>
                    <a:pt x="163" y="179"/>
                    <a:pt x="156" y="176"/>
                    <a:pt x="158" y="173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0" y="165"/>
                    <a:pt x="165" y="162"/>
                    <a:pt x="169" y="152"/>
                  </a:cubicBezTo>
                  <a:cubicBezTo>
                    <a:pt x="172" y="147"/>
                    <a:pt x="177" y="146"/>
                    <a:pt x="180" y="151"/>
                  </a:cubicBezTo>
                  <a:cubicBezTo>
                    <a:pt x="177" y="144"/>
                    <a:pt x="178" y="147"/>
                    <a:pt x="177" y="140"/>
                  </a:cubicBezTo>
                  <a:cubicBezTo>
                    <a:pt x="179" y="140"/>
                    <a:pt x="180" y="141"/>
                    <a:pt x="181" y="142"/>
                  </a:cubicBezTo>
                  <a:cubicBezTo>
                    <a:pt x="185" y="137"/>
                    <a:pt x="180" y="138"/>
                    <a:pt x="181" y="134"/>
                  </a:cubicBezTo>
                  <a:cubicBezTo>
                    <a:pt x="178" y="132"/>
                    <a:pt x="172" y="129"/>
                    <a:pt x="172" y="127"/>
                  </a:cubicBezTo>
                  <a:cubicBezTo>
                    <a:pt x="171" y="129"/>
                    <a:pt x="171" y="129"/>
                    <a:pt x="171" y="129"/>
                  </a:cubicBezTo>
                  <a:cubicBezTo>
                    <a:pt x="170" y="124"/>
                    <a:pt x="169" y="119"/>
                    <a:pt x="172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3" y="112"/>
                    <a:pt x="173" y="110"/>
                    <a:pt x="173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5" y="104"/>
                    <a:pt x="175" y="101"/>
                    <a:pt x="175" y="98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7"/>
                    <a:pt x="172" y="90"/>
                    <a:pt x="173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6" y="80"/>
                    <a:pt x="174" y="75"/>
                    <a:pt x="172" y="70"/>
                  </a:cubicBezTo>
                  <a:cubicBezTo>
                    <a:pt x="169" y="64"/>
                    <a:pt x="166" y="59"/>
                    <a:pt x="162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48"/>
                    <a:pt x="161" y="54"/>
                    <a:pt x="160" y="49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56" y="45"/>
                    <a:pt x="160" y="40"/>
                    <a:pt x="159" y="36"/>
                  </a:cubicBezTo>
                  <a:cubicBezTo>
                    <a:pt x="158" y="38"/>
                    <a:pt x="157" y="39"/>
                    <a:pt x="156" y="40"/>
                  </a:cubicBezTo>
                  <a:cubicBezTo>
                    <a:pt x="155" y="38"/>
                    <a:pt x="154" y="36"/>
                    <a:pt x="153" y="34"/>
                  </a:cubicBezTo>
                  <a:cubicBezTo>
                    <a:pt x="149" y="28"/>
                    <a:pt x="153" y="27"/>
                    <a:pt x="156" y="26"/>
                  </a:cubicBezTo>
                  <a:cubicBezTo>
                    <a:pt x="154" y="25"/>
                    <a:pt x="152" y="25"/>
                    <a:pt x="150" y="24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45" y="21"/>
                    <a:pt x="149" y="17"/>
                    <a:pt x="141" y="15"/>
                  </a:cubicBezTo>
                  <a:cubicBezTo>
                    <a:pt x="141" y="13"/>
                    <a:pt x="143" y="13"/>
                    <a:pt x="141" y="11"/>
                  </a:cubicBezTo>
                  <a:cubicBezTo>
                    <a:pt x="137" y="11"/>
                    <a:pt x="132" y="10"/>
                    <a:pt x="128" y="10"/>
                  </a:cubicBezTo>
                  <a:cubicBezTo>
                    <a:pt x="130" y="10"/>
                    <a:pt x="133" y="11"/>
                    <a:pt x="135" y="11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7" y="16"/>
                    <a:pt x="125" y="15"/>
                    <a:pt x="124" y="14"/>
                  </a:cubicBezTo>
                  <a:cubicBezTo>
                    <a:pt x="122" y="12"/>
                    <a:pt x="120" y="11"/>
                    <a:pt x="118" y="11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13" y="9"/>
                    <a:pt x="114" y="7"/>
                    <a:pt x="109" y="4"/>
                  </a:cubicBezTo>
                  <a:cubicBezTo>
                    <a:pt x="111" y="5"/>
                    <a:pt x="112" y="8"/>
                    <a:pt x="109" y="8"/>
                  </a:cubicBezTo>
                  <a:cubicBezTo>
                    <a:pt x="107" y="7"/>
                    <a:pt x="108" y="5"/>
                    <a:pt x="106" y="4"/>
                  </a:cubicBezTo>
                  <a:cubicBezTo>
                    <a:pt x="105" y="8"/>
                    <a:pt x="99" y="9"/>
                    <a:pt x="95" y="7"/>
                  </a:cubicBezTo>
                  <a:cubicBezTo>
                    <a:pt x="95" y="6"/>
                    <a:pt x="95" y="6"/>
                    <a:pt x="95" y="5"/>
                  </a:cubicBezTo>
                  <a:cubicBezTo>
                    <a:pt x="94" y="6"/>
                    <a:pt x="93" y="7"/>
                    <a:pt x="91" y="6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1" y="3"/>
                    <a:pt x="90" y="4"/>
                    <a:pt x="89" y="5"/>
                  </a:cubicBezTo>
                  <a:cubicBezTo>
                    <a:pt x="86" y="4"/>
                    <a:pt x="82" y="7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1" y="3"/>
                    <a:pt x="77" y="3"/>
                    <a:pt x="74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8" y="3"/>
                    <a:pt x="67" y="3"/>
                    <a:pt x="64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2" y="3"/>
                    <a:pt x="58" y="3"/>
                    <a:pt x="55" y="3"/>
                  </a:cubicBezTo>
                  <a:cubicBezTo>
                    <a:pt x="51" y="4"/>
                    <a:pt x="49" y="4"/>
                    <a:pt x="50" y="7"/>
                  </a:cubicBezTo>
                  <a:cubicBezTo>
                    <a:pt x="46" y="6"/>
                    <a:pt x="40" y="10"/>
                    <a:pt x="37" y="12"/>
                  </a:cubicBezTo>
                  <a:cubicBezTo>
                    <a:pt x="34" y="13"/>
                    <a:pt x="32" y="14"/>
                    <a:pt x="32" y="11"/>
                  </a:cubicBezTo>
                  <a:cubicBezTo>
                    <a:pt x="24" y="16"/>
                    <a:pt x="20" y="22"/>
                    <a:pt x="16" y="29"/>
                  </a:cubicBezTo>
                  <a:cubicBezTo>
                    <a:pt x="13" y="36"/>
                    <a:pt x="10" y="44"/>
                    <a:pt x="6" y="54"/>
                  </a:cubicBezTo>
                  <a:cubicBezTo>
                    <a:pt x="4" y="56"/>
                    <a:pt x="3" y="59"/>
                    <a:pt x="2" y="62"/>
                  </a:cubicBezTo>
                  <a:cubicBezTo>
                    <a:pt x="1" y="64"/>
                    <a:pt x="1" y="66"/>
                    <a:pt x="0" y="67"/>
                  </a:cubicBezTo>
                  <a:cubicBezTo>
                    <a:pt x="0" y="69"/>
                    <a:pt x="0" y="71"/>
                    <a:pt x="0" y="73"/>
                  </a:cubicBezTo>
                  <a:cubicBezTo>
                    <a:pt x="0" y="81"/>
                    <a:pt x="1" y="88"/>
                    <a:pt x="2" y="93"/>
                  </a:cubicBezTo>
                  <a:cubicBezTo>
                    <a:pt x="5" y="104"/>
                    <a:pt x="9" y="110"/>
                    <a:pt x="12" y="116"/>
                  </a:cubicBezTo>
                  <a:cubicBezTo>
                    <a:pt x="13" y="119"/>
                    <a:pt x="14" y="122"/>
                    <a:pt x="16" y="124"/>
                  </a:cubicBezTo>
                  <a:cubicBezTo>
                    <a:pt x="17" y="127"/>
                    <a:pt x="18" y="130"/>
                    <a:pt x="19" y="133"/>
                  </a:cubicBezTo>
                  <a:cubicBezTo>
                    <a:pt x="16" y="137"/>
                    <a:pt x="17" y="142"/>
                    <a:pt x="19" y="147"/>
                  </a:cubicBezTo>
                  <a:cubicBezTo>
                    <a:pt x="20" y="152"/>
                    <a:pt x="22" y="157"/>
                    <a:pt x="20" y="162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18" y="170"/>
                    <a:pt x="24" y="180"/>
                    <a:pt x="18" y="189"/>
                  </a:cubicBezTo>
                  <a:cubicBezTo>
                    <a:pt x="19" y="192"/>
                    <a:pt x="20" y="193"/>
                    <a:pt x="20" y="193"/>
                  </a:cubicBezTo>
                  <a:cubicBezTo>
                    <a:pt x="20" y="193"/>
                    <a:pt x="21" y="192"/>
                    <a:pt x="23" y="192"/>
                  </a:cubicBezTo>
                  <a:cubicBezTo>
                    <a:pt x="21" y="195"/>
                    <a:pt x="22" y="201"/>
                    <a:pt x="18" y="200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4" y="198"/>
                    <a:pt x="19" y="208"/>
                    <a:pt x="15" y="210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21" y="225"/>
                    <a:pt x="20" y="233"/>
                    <a:pt x="18" y="242"/>
                  </a:cubicBezTo>
                  <a:cubicBezTo>
                    <a:pt x="17" y="246"/>
                    <a:pt x="17" y="251"/>
                    <a:pt x="17" y="255"/>
                  </a:cubicBezTo>
                  <a:cubicBezTo>
                    <a:pt x="17" y="258"/>
                    <a:pt x="17" y="260"/>
                    <a:pt x="17" y="263"/>
                  </a:cubicBezTo>
                  <a:cubicBezTo>
                    <a:pt x="18" y="265"/>
                    <a:pt x="19" y="268"/>
                    <a:pt x="20" y="271"/>
                  </a:cubicBezTo>
                  <a:cubicBezTo>
                    <a:pt x="15" y="268"/>
                    <a:pt x="22" y="275"/>
                    <a:pt x="17" y="276"/>
                  </a:cubicBezTo>
                  <a:cubicBezTo>
                    <a:pt x="11" y="282"/>
                    <a:pt x="19" y="286"/>
                    <a:pt x="21" y="291"/>
                  </a:cubicBezTo>
                  <a:cubicBezTo>
                    <a:pt x="21" y="291"/>
                    <a:pt x="21" y="291"/>
                    <a:pt x="22" y="291"/>
                  </a:cubicBezTo>
                  <a:cubicBezTo>
                    <a:pt x="22" y="294"/>
                    <a:pt x="22" y="297"/>
                    <a:pt x="22" y="299"/>
                  </a:cubicBezTo>
                  <a:cubicBezTo>
                    <a:pt x="15" y="295"/>
                    <a:pt x="28" y="305"/>
                    <a:pt x="22" y="301"/>
                  </a:cubicBezTo>
                  <a:cubicBezTo>
                    <a:pt x="19" y="322"/>
                    <a:pt x="27" y="348"/>
                    <a:pt x="28" y="372"/>
                  </a:cubicBezTo>
                  <a:cubicBezTo>
                    <a:pt x="29" y="371"/>
                    <a:pt x="29" y="371"/>
                    <a:pt x="29" y="371"/>
                  </a:cubicBezTo>
                  <a:cubicBezTo>
                    <a:pt x="30" y="376"/>
                    <a:pt x="33" y="384"/>
                    <a:pt x="30" y="388"/>
                  </a:cubicBezTo>
                  <a:cubicBezTo>
                    <a:pt x="28" y="393"/>
                    <a:pt x="36" y="397"/>
                    <a:pt x="36" y="399"/>
                  </a:cubicBezTo>
                  <a:cubicBezTo>
                    <a:pt x="40" y="404"/>
                    <a:pt x="34" y="409"/>
                    <a:pt x="34" y="406"/>
                  </a:cubicBezTo>
                  <a:cubicBezTo>
                    <a:pt x="36" y="411"/>
                    <a:pt x="42" y="416"/>
                    <a:pt x="40" y="423"/>
                  </a:cubicBezTo>
                  <a:cubicBezTo>
                    <a:pt x="35" y="426"/>
                    <a:pt x="46" y="442"/>
                    <a:pt x="40" y="443"/>
                  </a:cubicBezTo>
                  <a:cubicBezTo>
                    <a:pt x="41" y="443"/>
                    <a:pt x="41" y="443"/>
                    <a:pt x="41" y="443"/>
                  </a:cubicBezTo>
                  <a:cubicBezTo>
                    <a:pt x="37" y="452"/>
                    <a:pt x="44" y="460"/>
                    <a:pt x="40" y="469"/>
                  </a:cubicBezTo>
                  <a:cubicBezTo>
                    <a:pt x="40" y="469"/>
                    <a:pt x="39" y="469"/>
                    <a:pt x="39" y="469"/>
                  </a:cubicBezTo>
                  <a:cubicBezTo>
                    <a:pt x="45" y="476"/>
                    <a:pt x="50" y="483"/>
                    <a:pt x="56" y="490"/>
                  </a:cubicBezTo>
                  <a:cubicBezTo>
                    <a:pt x="63" y="489"/>
                    <a:pt x="70" y="488"/>
                    <a:pt x="77" y="486"/>
                  </a:cubicBezTo>
                  <a:cubicBezTo>
                    <a:pt x="80" y="483"/>
                    <a:pt x="83" y="480"/>
                    <a:pt x="86" y="477"/>
                  </a:cubicBezTo>
                  <a:cubicBezTo>
                    <a:pt x="89" y="474"/>
                    <a:pt x="92" y="471"/>
                    <a:pt x="95" y="468"/>
                  </a:cubicBezTo>
                  <a:cubicBezTo>
                    <a:pt x="94" y="450"/>
                    <a:pt x="92" y="433"/>
                    <a:pt x="90" y="416"/>
                  </a:cubicBezTo>
                  <a:cubicBezTo>
                    <a:pt x="91" y="402"/>
                    <a:pt x="92" y="389"/>
                    <a:pt x="92" y="375"/>
                  </a:cubicBezTo>
                  <a:cubicBezTo>
                    <a:pt x="88" y="344"/>
                    <a:pt x="82" y="313"/>
                    <a:pt x="80" y="284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7" y="274"/>
                    <a:pt x="78" y="269"/>
                    <a:pt x="78" y="265"/>
                  </a:cubicBezTo>
                  <a:cubicBezTo>
                    <a:pt x="78" y="260"/>
                    <a:pt x="78" y="255"/>
                    <a:pt x="78" y="250"/>
                  </a:cubicBezTo>
                  <a:cubicBezTo>
                    <a:pt x="78" y="241"/>
                    <a:pt x="78" y="230"/>
                    <a:pt x="82" y="221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14"/>
                    <a:pt x="80" y="215"/>
                    <a:pt x="81" y="214"/>
                  </a:cubicBezTo>
                  <a:cubicBezTo>
                    <a:pt x="83" y="188"/>
                    <a:pt x="85" y="158"/>
                    <a:pt x="79" y="127"/>
                  </a:cubicBezTo>
                  <a:cubicBezTo>
                    <a:pt x="77" y="120"/>
                    <a:pt x="75" y="112"/>
                    <a:pt x="73" y="105"/>
                  </a:cubicBezTo>
                  <a:cubicBezTo>
                    <a:pt x="71" y="98"/>
                    <a:pt x="69" y="92"/>
                    <a:pt x="68" y="87"/>
                  </a:cubicBezTo>
                  <a:cubicBezTo>
                    <a:pt x="67" y="82"/>
                    <a:pt x="66" y="78"/>
                    <a:pt x="66" y="74"/>
                  </a:cubicBezTo>
                  <a:cubicBezTo>
                    <a:pt x="66" y="73"/>
                    <a:pt x="66" y="72"/>
                    <a:pt x="67" y="71"/>
                  </a:cubicBezTo>
                  <a:cubicBezTo>
                    <a:pt x="67" y="70"/>
                    <a:pt x="67" y="70"/>
                    <a:pt x="68" y="69"/>
                  </a:cubicBezTo>
                  <a:cubicBezTo>
                    <a:pt x="69" y="69"/>
                    <a:pt x="69" y="69"/>
                    <a:pt x="70" y="69"/>
                  </a:cubicBezTo>
                  <a:cubicBezTo>
                    <a:pt x="70" y="69"/>
                    <a:pt x="71" y="68"/>
                    <a:pt x="72" y="70"/>
                  </a:cubicBezTo>
                  <a:cubicBezTo>
                    <a:pt x="72" y="69"/>
                    <a:pt x="71" y="68"/>
                    <a:pt x="71" y="68"/>
                  </a:cubicBezTo>
                  <a:cubicBezTo>
                    <a:pt x="71" y="67"/>
                    <a:pt x="71" y="66"/>
                    <a:pt x="72" y="66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3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80" y="64"/>
                    <a:pt x="85" y="64"/>
                    <a:pt x="89" y="64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0" y="65"/>
                    <a:pt x="92" y="65"/>
                    <a:pt x="93" y="65"/>
                  </a:cubicBezTo>
                  <a:cubicBezTo>
                    <a:pt x="93" y="65"/>
                    <a:pt x="93" y="66"/>
                    <a:pt x="93" y="66"/>
                  </a:cubicBezTo>
                  <a:cubicBezTo>
                    <a:pt x="96" y="64"/>
                    <a:pt x="99" y="65"/>
                    <a:pt x="100" y="67"/>
                  </a:cubicBezTo>
                  <a:cubicBezTo>
                    <a:pt x="102" y="68"/>
                    <a:pt x="103" y="70"/>
                    <a:pt x="104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7" y="75"/>
                    <a:pt x="112" y="82"/>
                    <a:pt x="114" y="90"/>
                  </a:cubicBezTo>
                  <a:cubicBezTo>
                    <a:pt x="116" y="98"/>
                    <a:pt x="117" y="107"/>
                    <a:pt x="116" y="118"/>
                  </a:cubicBezTo>
                  <a:cubicBezTo>
                    <a:pt x="114" y="129"/>
                    <a:pt x="111" y="140"/>
                    <a:pt x="106" y="153"/>
                  </a:cubicBezTo>
                  <a:cubicBezTo>
                    <a:pt x="103" y="159"/>
                    <a:pt x="100" y="165"/>
                    <a:pt x="98" y="172"/>
                  </a:cubicBezTo>
                  <a:cubicBezTo>
                    <a:pt x="95" y="179"/>
                    <a:pt x="91" y="186"/>
                    <a:pt x="88" y="192"/>
                  </a:cubicBezTo>
                  <a:cubicBezTo>
                    <a:pt x="80" y="205"/>
                    <a:pt x="76" y="219"/>
                    <a:pt x="73" y="235"/>
                  </a:cubicBezTo>
                  <a:cubicBezTo>
                    <a:pt x="69" y="250"/>
                    <a:pt x="66" y="266"/>
                    <a:pt x="60" y="281"/>
                  </a:cubicBezTo>
                  <a:cubicBezTo>
                    <a:pt x="57" y="283"/>
                    <a:pt x="53" y="301"/>
                    <a:pt x="50" y="318"/>
                  </a:cubicBezTo>
                  <a:cubicBezTo>
                    <a:pt x="49" y="327"/>
                    <a:pt x="48" y="336"/>
                    <a:pt x="48" y="343"/>
                  </a:cubicBezTo>
                  <a:cubicBezTo>
                    <a:pt x="47" y="350"/>
                    <a:pt x="47" y="355"/>
                    <a:pt x="47" y="3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80"/>
            <p:cNvSpPr/>
            <p:nvPr/>
          </p:nvSpPr>
          <p:spPr bwMode="auto">
            <a:xfrm>
              <a:off x="1222376" y="542766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81"/>
            <p:cNvSpPr/>
            <p:nvPr/>
          </p:nvSpPr>
          <p:spPr bwMode="auto">
            <a:xfrm>
              <a:off x="1444626" y="4965700"/>
              <a:ext cx="11113" cy="6350"/>
            </a:xfrm>
            <a:custGeom>
              <a:avLst/>
              <a:gdLst>
                <a:gd name="T0" fmla="*/ 0 w 7"/>
                <a:gd name="T1" fmla="*/ 2 h 4"/>
                <a:gd name="T2" fmla="*/ 0 w 7"/>
                <a:gd name="T3" fmla="*/ 4 h 4"/>
                <a:gd name="T4" fmla="*/ 7 w 7"/>
                <a:gd name="T5" fmla="*/ 0 h 4"/>
                <a:gd name="T6" fmla="*/ 0 w 7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0" y="2"/>
                  </a:moveTo>
                  <a:lnTo>
                    <a:pt x="0" y="4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Freeform 82"/>
            <p:cNvSpPr/>
            <p:nvPr/>
          </p:nvSpPr>
          <p:spPr bwMode="auto">
            <a:xfrm>
              <a:off x="1414463" y="5254625"/>
              <a:ext cx="3175" cy="14288"/>
            </a:xfrm>
            <a:custGeom>
              <a:avLst/>
              <a:gdLst>
                <a:gd name="T0" fmla="*/ 0 w 1"/>
                <a:gd name="T1" fmla="*/ 4 h 4"/>
                <a:gd name="T2" fmla="*/ 0 w 1"/>
                <a:gd name="T3" fmla="*/ 1 h 4"/>
                <a:gd name="T4" fmla="*/ 0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0" y="4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83"/>
            <p:cNvSpPr/>
            <p:nvPr/>
          </p:nvSpPr>
          <p:spPr bwMode="auto">
            <a:xfrm>
              <a:off x="1222376" y="5510213"/>
              <a:ext cx="11113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3 h 3"/>
                <a:gd name="T4" fmla="*/ 3 w 3"/>
                <a:gd name="T5" fmla="*/ 0 h 3"/>
                <a:gd name="T6" fmla="*/ 1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0" y="3"/>
                    <a:pt x="1" y="3"/>
                    <a:pt x="3" y="3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84"/>
            <p:cNvSpPr/>
            <p:nvPr/>
          </p:nvSpPr>
          <p:spPr bwMode="auto">
            <a:xfrm>
              <a:off x="1312863" y="5518150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85"/>
            <p:cNvSpPr/>
            <p:nvPr/>
          </p:nvSpPr>
          <p:spPr bwMode="auto">
            <a:xfrm>
              <a:off x="3498851" y="4054475"/>
              <a:ext cx="0" cy="4763"/>
            </a:xfrm>
            <a:custGeom>
              <a:avLst/>
              <a:gdLst>
                <a:gd name="T0" fmla="*/ 0 h 1"/>
                <a:gd name="T1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4175126" y="4254500"/>
              <a:ext cx="3175" cy="111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1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1"/>
                    <a:pt x="1" y="2"/>
                    <a:pt x="1" y="3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87"/>
            <p:cNvSpPr/>
            <p:nvPr/>
          </p:nvSpPr>
          <p:spPr bwMode="auto">
            <a:xfrm>
              <a:off x="3897313" y="444182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88"/>
            <p:cNvSpPr/>
            <p:nvPr/>
          </p:nvSpPr>
          <p:spPr bwMode="auto">
            <a:xfrm>
              <a:off x="4611688" y="3529013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89"/>
            <p:cNvSpPr/>
            <p:nvPr/>
          </p:nvSpPr>
          <p:spPr bwMode="auto">
            <a:xfrm>
              <a:off x="3076576" y="4438650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90"/>
            <p:cNvSpPr/>
            <p:nvPr/>
          </p:nvSpPr>
          <p:spPr bwMode="auto">
            <a:xfrm>
              <a:off x="3081338" y="4424363"/>
              <a:ext cx="22225" cy="14288"/>
            </a:xfrm>
            <a:custGeom>
              <a:avLst/>
              <a:gdLst>
                <a:gd name="T0" fmla="*/ 1 w 6"/>
                <a:gd name="T1" fmla="*/ 3 h 4"/>
                <a:gd name="T2" fmla="*/ 0 w 6"/>
                <a:gd name="T3" fmla="*/ 4 h 4"/>
                <a:gd name="T4" fmla="*/ 6 w 6"/>
                <a:gd name="T5" fmla="*/ 1 h 4"/>
                <a:gd name="T6" fmla="*/ 1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3" y="2"/>
                    <a:pt x="1" y="4"/>
                    <a:pt x="0" y="4"/>
                  </a:cubicBezTo>
                  <a:cubicBezTo>
                    <a:pt x="3" y="4"/>
                    <a:pt x="5" y="3"/>
                    <a:pt x="6" y="1"/>
                  </a:cubicBezTo>
                  <a:cubicBezTo>
                    <a:pt x="5" y="0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91"/>
            <p:cNvSpPr/>
            <p:nvPr/>
          </p:nvSpPr>
          <p:spPr bwMode="auto">
            <a:xfrm>
              <a:off x="2155826" y="4930775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92"/>
            <p:cNvSpPr/>
            <p:nvPr/>
          </p:nvSpPr>
          <p:spPr bwMode="auto">
            <a:xfrm>
              <a:off x="4392613" y="3595688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93"/>
            <p:cNvSpPr/>
            <p:nvPr/>
          </p:nvSpPr>
          <p:spPr bwMode="auto">
            <a:xfrm>
              <a:off x="2301876" y="4889500"/>
              <a:ext cx="4763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94"/>
            <p:cNvSpPr/>
            <p:nvPr/>
          </p:nvSpPr>
          <p:spPr bwMode="auto">
            <a:xfrm>
              <a:off x="4178301" y="42656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95"/>
            <p:cNvSpPr/>
            <p:nvPr/>
          </p:nvSpPr>
          <p:spPr bwMode="auto">
            <a:xfrm>
              <a:off x="3636963" y="4611688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96"/>
            <p:cNvSpPr/>
            <p:nvPr/>
          </p:nvSpPr>
          <p:spPr bwMode="auto">
            <a:xfrm>
              <a:off x="2155826" y="5040313"/>
              <a:ext cx="6350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97"/>
            <p:cNvSpPr/>
            <p:nvPr/>
          </p:nvSpPr>
          <p:spPr bwMode="auto">
            <a:xfrm>
              <a:off x="3257551" y="4776788"/>
              <a:ext cx="49213" cy="30163"/>
            </a:xfrm>
            <a:custGeom>
              <a:avLst/>
              <a:gdLst>
                <a:gd name="T0" fmla="*/ 0 w 13"/>
                <a:gd name="T1" fmla="*/ 7 h 8"/>
                <a:gd name="T2" fmla="*/ 0 w 13"/>
                <a:gd name="T3" fmla="*/ 8 h 8"/>
                <a:gd name="T4" fmla="*/ 13 w 13"/>
                <a:gd name="T5" fmla="*/ 2 h 8"/>
                <a:gd name="T6" fmla="*/ 12 w 13"/>
                <a:gd name="T7" fmla="*/ 0 h 8"/>
                <a:gd name="T8" fmla="*/ 0 w 13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7"/>
                  </a:moveTo>
                  <a:cubicBezTo>
                    <a:pt x="0" y="7"/>
                    <a:pt x="0" y="8"/>
                    <a:pt x="0" y="8"/>
                  </a:cubicBezTo>
                  <a:cubicBezTo>
                    <a:pt x="2" y="8"/>
                    <a:pt x="7" y="5"/>
                    <a:pt x="13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2"/>
                    <a:pt x="4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98"/>
            <p:cNvSpPr/>
            <p:nvPr/>
          </p:nvSpPr>
          <p:spPr bwMode="auto">
            <a:xfrm>
              <a:off x="1960563" y="3298825"/>
              <a:ext cx="2673350" cy="1839913"/>
            </a:xfrm>
            <a:custGeom>
              <a:avLst/>
              <a:gdLst>
                <a:gd name="T0" fmla="*/ 183 w 711"/>
                <a:gd name="T1" fmla="*/ 411 h 489"/>
                <a:gd name="T2" fmla="*/ 135 w 711"/>
                <a:gd name="T3" fmla="*/ 427 h 489"/>
                <a:gd name="T4" fmla="*/ 89 w 711"/>
                <a:gd name="T5" fmla="*/ 428 h 489"/>
                <a:gd name="T6" fmla="*/ 77 w 711"/>
                <a:gd name="T7" fmla="*/ 436 h 489"/>
                <a:gd name="T8" fmla="*/ 36 w 711"/>
                <a:gd name="T9" fmla="*/ 438 h 489"/>
                <a:gd name="T10" fmla="*/ 12 w 711"/>
                <a:gd name="T11" fmla="*/ 442 h 489"/>
                <a:gd name="T12" fmla="*/ 41 w 711"/>
                <a:gd name="T13" fmla="*/ 462 h 489"/>
                <a:gd name="T14" fmla="*/ 52 w 711"/>
                <a:gd name="T15" fmla="*/ 465 h 489"/>
                <a:gd name="T16" fmla="*/ 65 w 711"/>
                <a:gd name="T17" fmla="*/ 462 h 489"/>
                <a:gd name="T18" fmla="*/ 135 w 711"/>
                <a:gd name="T19" fmla="*/ 463 h 489"/>
                <a:gd name="T20" fmla="*/ 162 w 711"/>
                <a:gd name="T21" fmla="*/ 466 h 489"/>
                <a:gd name="T22" fmla="*/ 202 w 711"/>
                <a:gd name="T23" fmla="*/ 456 h 489"/>
                <a:gd name="T24" fmla="*/ 249 w 711"/>
                <a:gd name="T25" fmla="*/ 436 h 489"/>
                <a:gd name="T26" fmla="*/ 286 w 711"/>
                <a:gd name="T27" fmla="*/ 423 h 489"/>
                <a:gd name="T28" fmla="*/ 305 w 711"/>
                <a:gd name="T29" fmla="*/ 411 h 489"/>
                <a:gd name="T30" fmla="*/ 345 w 711"/>
                <a:gd name="T31" fmla="*/ 401 h 489"/>
                <a:gd name="T32" fmla="*/ 355 w 711"/>
                <a:gd name="T33" fmla="*/ 391 h 489"/>
                <a:gd name="T34" fmla="*/ 395 w 711"/>
                <a:gd name="T35" fmla="*/ 369 h 489"/>
                <a:gd name="T36" fmla="*/ 378 w 711"/>
                <a:gd name="T37" fmla="*/ 384 h 489"/>
                <a:gd name="T38" fmla="*/ 435 w 711"/>
                <a:gd name="T39" fmla="*/ 355 h 489"/>
                <a:gd name="T40" fmla="*/ 498 w 711"/>
                <a:gd name="T41" fmla="*/ 318 h 489"/>
                <a:gd name="T42" fmla="*/ 514 w 711"/>
                <a:gd name="T43" fmla="*/ 304 h 489"/>
                <a:gd name="T44" fmla="*/ 531 w 711"/>
                <a:gd name="T45" fmla="*/ 285 h 489"/>
                <a:gd name="T46" fmla="*/ 580 w 711"/>
                <a:gd name="T47" fmla="*/ 258 h 489"/>
                <a:gd name="T48" fmla="*/ 585 w 711"/>
                <a:gd name="T49" fmla="*/ 243 h 489"/>
                <a:gd name="T50" fmla="*/ 611 w 711"/>
                <a:gd name="T51" fmla="*/ 226 h 489"/>
                <a:gd name="T52" fmla="*/ 632 w 711"/>
                <a:gd name="T53" fmla="*/ 208 h 489"/>
                <a:gd name="T54" fmla="*/ 673 w 711"/>
                <a:gd name="T55" fmla="*/ 170 h 489"/>
                <a:gd name="T56" fmla="*/ 694 w 711"/>
                <a:gd name="T57" fmla="*/ 153 h 489"/>
                <a:gd name="T58" fmla="*/ 704 w 711"/>
                <a:gd name="T59" fmla="*/ 130 h 489"/>
                <a:gd name="T60" fmla="*/ 702 w 711"/>
                <a:gd name="T61" fmla="*/ 119 h 489"/>
                <a:gd name="T62" fmla="*/ 708 w 711"/>
                <a:gd name="T63" fmla="*/ 92 h 489"/>
                <a:gd name="T64" fmla="*/ 703 w 711"/>
                <a:gd name="T65" fmla="*/ 61 h 489"/>
                <a:gd name="T66" fmla="*/ 701 w 711"/>
                <a:gd name="T67" fmla="*/ 50 h 489"/>
                <a:gd name="T68" fmla="*/ 669 w 711"/>
                <a:gd name="T69" fmla="*/ 9 h 489"/>
                <a:gd name="T70" fmla="*/ 645 w 711"/>
                <a:gd name="T71" fmla="*/ 3 h 489"/>
                <a:gd name="T72" fmla="*/ 618 w 711"/>
                <a:gd name="T73" fmla="*/ 1 h 489"/>
                <a:gd name="T74" fmla="*/ 549 w 711"/>
                <a:gd name="T75" fmla="*/ 39 h 489"/>
                <a:gd name="T76" fmla="*/ 440 w 711"/>
                <a:gd name="T77" fmla="*/ 154 h 489"/>
                <a:gd name="T78" fmla="*/ 413 w 711"/>
                <a:gd name="T79" fmla="*/ 201 h 489"/>
                <a:gd name="T80" fmla="*/ 391 w 711"/>
                <a:gd name="T81" fmla="*/ 218 h 489"/>
                <a:gd name="T82" fmla="*/ 361 w 711"/>
                <a:gd name="T83" fmla="*/ 253 h 489"/>
                <a:gd name="T84" fmla="*/ 304 w 711"/>
                <a:gd name="T85" fmla="*/ 301 h 489"/>
                <a:gd name="T86" fmla="*/ 197 w 711"/>
                <a:gd name="T87" fmla="*/ 369 h 489"/>
                <a:gd name="T88" fmla="*/ 121 w 711"/>
                <a:gd name="T89" fmla="*/ 414 h 489"/>
                <a:gd name="T90" fmla="*/ 72 w 711"/>
                <a:gd name="T91" fmla="*/ 432 h 489"/>
                <a:gd name="T92" fmla="*/ 28 w 711"/>
                <a:gd name="T93" fmla="*/ 474 h 489"/>
                <a:gd name="T94" fmla="*/ 209 w 711"/>
                <a:gd name="T95" fmla="*/ 433 h 489"/>
                <a:gd name="T96" fmla="*/ 435 w 711"/>
                <a:gd name="T97" fmla="*/ 270 h 489"/>
                <a:gd name="T98" fmla="*/ 483 w 711"/>
                <a:gd name="T99" fmla="*/ 202 h 489"/>
                <a:gd name="T100" fmla="*/ 584 w 711"/>
                <a:gd name="T101" fmla="*/ 95 h 489"/>
                <a:gd name="T102" fmla="*/ 607 w 711"/>
                <a:gd name="T103" fmla="*/ 79 h 489"/>
                <a:gd name="T104" fmla="*/ 639 w 711"/>
                <a:gd name="T105" fmla="*/ 65 h 489"/>
                <a:gd name="T106" fmla="*/ 643 w 711"/>
                <a:gd name="T107" fmla="*/ 65 h 489"/>
                <a:gd name="T108" fmla="*/ 648 w 711"/>
                <a:gd name="T109" fmla="*/ 80 h 489"/>
                <a:gd name="T110" fmla="*/ 648 w 711"/>
                <a:gd name="T111" fmla="*/ 86 h 489"/>
                <a:gd name="T112" fmla="*/ 638 w 711"/>
                <a:gd name="T113" fmla="*/ 110 h 489"/>
                <a:gd name="T114" fmla="*/ 440 w 711"/>
                <a:gd name="T115" fmla="*/ 279 h 489"/>
                <a:gd name="T116" fmla="*/ 247 w 711"/>
                <a:gd name="T117" fmla="*/ 3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1" h="489">
                  <a:moveTo>
                    <a:pt x="213" y="397"/>
                  </a:moveTo>
                  <a:cubicBezTo>
                    <a:pt x="225" y="398"/>
                    <a:pt x="225" y="398"/>
                    <a:pt x="225" y="398"/>
                  </a:cubicBezTo>
                  <a:cubicBezTo>
                    <a:pt x="216" y="401"/>
                    <a:pt x="209" y="404"/>
                    <a:pt x="202" y="406"/>
                  </a:cubicBezTo>
                  <a:cubicBezTo>
                    <a:pt x="195" y="408"/>
                    <a:pt x="189" y="410"/>
                    <a:pt x="183" y="411"/>
                  </a:cubicBezTo>
                  <a:cubicBezTo>
                    <a:pt x="177" y="413"/>
                    <a:pt x="171" y="414"/>
                    <a:pt x="164" y="416"/>
                  </a:cubicBezTo>
                  <a:cubicBezTo>
                    <a:pt x="158" y="418"/>
                    <a:pt x="151" y="420"/>
                    <a:pt x="144" y="423"/>
                  </a:cubicBezTo>
                  <a:cubicBezTo>
                    <a:pt x="146" y="421"/>
                    <a:pt x="146" y="421"/>
                    <a:pt x="146" y="421"/>
                  </a:cubicBezTo>
                  <a:cubicBezTo>
                    <a:pt x="143" y="421"/>
                    <a:pt x="142" y="424"/>
                    <a:pt x="135" y="427"/>
                  </a:cubicBezTo>
                  <a:cubicBezTo>
                    <a:pt x="131" y="428"/>
                    <a:pt x="126" y="429"/>
                    <a:pt x="119" y="430"/>
                  </a:cubicBezTo>
                  <a:cubicBezTo>
                    <a:pt x="115" y="430"/>
                    <a:pt x="111" y="430"/>
                    <a:pt x="106" y="430"/>
                  </a:cubicBezTo>
                  <a:cubicBezTo>
                    <a:pt x="104" y="429"/>
                    <a:pt x="101" y="429"/>
                    <a:pt x="98" y="429"/>
                  </a:cubicBezTo>
                  <a:cubicBezTo>
                    <a:pt x="95" y="429"/>
                    <a:pt x="92" y="428"/>
                    <a:pt x="89" y="428"/>
                  </a:cubicBezTo>
                  <a:cubicBezTo>
                    <a:pt x="89" y="428"/>
                    <a:pt x="89" y="428"/>
                    <a:pt x="89" y="428"/>
                  </a:cubicBezTo>
                  <a:cubicBezTo>
                    <a:pt x="87" y="428"/>
                    <a:pt x="88" y="429"/>
                    <a:pt x="84" y="428"/>
                  </a:cubicBezTo>
                  <a:cubicBezTo>
                    <a:pt x="93" y="430"/>
                    <a:pt x="93" y="430"/>
                    <a:pt x="93" y="430"/>
                  </a:cubicBezTo>
                  <a:cubicBezTo>
                    <a:pt x="88" y="432"/>
                    <a:pt x="84" y="435"/>
                    <a:pt x="77" y="436"/>
                  </a:cubicBezTo>
                  <a:cubicBezTo>
                    <a:pt x="75" y="435"/>
                    <a:pt x="75" y="434"/>
                    <a:pt x="75" y="434"/>
                  </a:cubicBezTo>
                  <a:cubicBezTo>
                    <a:pt x="69" y="434"/>
                    <a:pt x="64" y="435"/>
                    <a:pt x="58" y="436"/>
                  </a:cubicBezTo>
                  <a:cubicBezTo>
                    <a:pt x="53" y="433"/>
                    <a:pt x="53" y="433"/>
                    <a:pt x="53" y="433"/>
                  </a:cubicBezTo>
                  <a:cubicBezTo>
                    <a:pt x="48" y="435"/>
                    <a:pt x="50" y="441"/>
                    <a:pt x="36" y="438"/>
                  </a:cubicBezTo>
                  <a:cubicBezTo>
                    <a:pt x="42" y="443"/>
                    <a:pt x="30" y="441"/>
                    <a:pt x="31" y="443"/>
                  </a:cubicBezTo>
                  <a:cubicBezTo>
                    <a:pt x="31" y="443"/>
                    <a:pt x="29" y="442"/>
                    <a:pt x="28" y="441"/>
                  </a:cubicBezTo>
                  <a:cubicBezTo>
                    <a:pt x="26" y="441"/>
                    <a:pt x="23" y="442"/>
                    <a:pt x="21" y="442"/>
                  </a:cubicBezTo>
                  <a:cubicBezTo>
                    <a:pt x="18" y="442"/>
                    <a:pt x="15" y="442"/>
                    <a:pt x="12" y="442"/>
                  </a:cubicBezTo>
                  <a:cubicBezTo>
                    <a:pt x="7" y="443"/>
                    <a:pt x="2" y="444"/>
                    <a:pt x="0" y="445"/>
                  </a:cubicBezTo>
                  <a:cubicBezTo>
                    <a:pt x="0" y="445"/>
                    <a:pt x="8" y="448"/>
                    <a:pt x="17" y="451"/>
                  </a:cubicBezTo>
                  <a:cubicBezTo>
                    <a:pt x="27" y="454"/>
                    <a:pt x="37" y="457"/>
                    <a:pt x="42" y="460"/>
                  </a:cubicBezTo>
                  <a:cubicBezTo>
                    <a:pt x="30" y="459"/>
                    <a:pt x="39" y="460"/>
                    <a:pt x="41" y="462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9" y="461"/>
                    <a:pt x="49" y="464"/>
                    <a:pt x="53" y="465"/>
                  </a:cubicBezTo>
                  <a:cubicBezTo>
                    <a:pt x="53" y="465"/>
                    <a:pt x="53" y="464"/>
                    <a:pt x="53" y="464"/>
                  </a:cubicBezTo>
                  <a:cubicBezTo>
                    <a:pt x="52" y="465"/>
                    <a:pt x="52" y="465"/>
                    <a:pt x="52" y="465"/>
                  </a:cubicBezTo>
                  <a:cubicBezTo>
                    <a:pt x="52" y="464"/>
                    <a:pt x="52" y="464"/>
                    <a:pt x="52" y="463"/>
                  </a:cubicBezTo>
                  <a:cubicBezTo>
                    <a:pt x="52" y="463"/>
                    <a:pt x="52" y="462"/>
                    <a:pt x="54" y="462"/>
                  </a:cubicBezTo>
                  <a:cubicBezTo>
                    <a:pt x="54" y="463"/>
                    <a:pt x="54" y="463"/>
                    <a:pt x="54" y="463"/>
                  </a:cubicBezTo>
                  <a:cubicBezTo>
                    <a:pt x="57" y="462"/>
                    <a:pt x="62" y="462"/>
                    <a:pt x="65" y="462"/>
                  </a:cubicBezTo>
                  <a:cubicBezTo>
                    <a:pt x="65" y="465"/>
                    <a:pt x="65" y="465"/>
                    <a:pt x="65" y="465"/>
                  </a:cubicBezTo>
                  <a:cubicBezTo>
                    <a:pt x="67" y="462"/>
                    <a:pt x="76" y="463"/>
                    <a:pt x="86" y="464"/>
                  </a:cubicBezTo>
                  <a:cubicBezTo>
                    <a:pt x="96" y="466"/>
                    <a:pt x="106" y="467"/>
                    <a:pt x="109" y="467"/>
                  </a:cubicBezTo>
                  <a:cubicBezTo>
                    <a:pt x="117" y="468"/>
                    <a:pt x="125" y="463"/>
                    <a:pt x="135" y="463"/>
                  </a:cubicBezTo>
                  <a:cubicBezTo>
                    <a:pt x="149" y="461"/>
                    <a:pt x="142" y="465"/>
                    <a:pt x="150" y="465"/>
                  </a:cubicBezTo>
                  <a:cubicBezTo>
                    <a:pt x="160" y="465"/>
                    <a:pt x="148" y="463"/>
                    <a:pt x="151" y="462"/>
                  </a:cubicBezTo>
                  <a:cubicBezTo>
                    <a:pt x="163" y="463"/>
                    <a:pt x="163" y="463"/>
                    <a:pt x="163" y="463"/>
                  </a:cubicBezTo>
                  <a:cubicBezTo>
                    <a:pt x="157" y="465"/>
                    <a:pt x="160" y="465"/>
                    <a:pt x="162" y="466"/>
                  </a:cubicBezTo>
                  <a:cubicBezTo>
                    <a:pt x="171" y="464"/>
                    <a:pt x="187" y="464"/>
                    <a:pt x="189" y="459"/>
                  </a:cubicBezTo>
                  <a:cubicBezTo>
                    <a:pt x="202" y="457"/>
                    <a:pt x="202" y="459"/>
                    <a:pt x="208" y="458"/>
                  </a:cubicBezTo>
                  <a:cubicBezTo>
                    <a:pt x="206" y="458"/>
                    <a:pt x="202" y="458"/>
                    <a:pt x="202" y="457"/>
                  </a:cubicBezTo>
                  <a:cubicBezTo>
                    <a:pt x="207" y="458"/>
                    <a:pt x="204" y="456"/>
                    <a:pt x="202" y="456"/>
                  </a:cubicBezTo>
                  <a:cubicBezTo>
                    <a:pt x="209" y="452"/>
                    <a:pt x="244" y="451"/>
                    <a:pt x="244" y="446"/>
                  </a:cubicBezTo>
                  <a:cubicBezTo>
                    <a:pt x="244" y="446"/>
                    <a:pt x="244" y="446"/>
                    <a:pt x="244" y="446"/>
                  </a:cubicBezTo>
                  <a:cubicBezTo>
                    <a:pt x="244" y="442"/>
                    <a:pt x="240" y="440"/>
                    <a:pt x="245" y="436"/>
                  </a:cubicBezTo>
                  <a:cubicBezTo>
                    <a:pt x="249" y="436"/>
                    <a:pt x="249" y="436"/>
                    <a:pt x="249" y="436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7" y="432"/>
                    <a:pt x="256" y="434"/>
                    <a:pt x="256" y="434"/>
                  </a:cubicBezTo>
                  <a:cubicBezTo>
                    <a:pt x="260" y="432"/>
                    <a:pt x="265" y="430"/>
                    <a:pt x="270" y="428"/>
                  </a:cubicBezTo>
                  <a:cubicBezTo>
                    <a:pt x="276" y="426"/>
                    <a:pt x="281" y="425"/>
                    <a:pt x="286" y="423"/>
                  </a:cubicBezTo>
                  <a:cubicBezTo>
                    <a:pt x="272" y="417"/>
                    <a:pt x="272" y="417"/>
                    <a:pt x="272" y="417"/>
                  </a:cubicBezTo>
                  <a:cubicBezTo>
                    <a:pt x="276" y="417"/>
                    <a:pt x="283" y="416"/>
                    <a:pt x="288" y="415"/>
                  </a:cubicBezTo>
                  <a:cubicBezTo>
                    <a:pt x="294" y="414"/>
                    <a:pt x="298" y="412"/>
                    <a:pt x="298" y="410"/>
                  </a:cubicBezTo>
                  <a:cubicBezTo>
                    <a:pt x="305" y="411"/>
                    <a:pt x="305" y="411"/>
                    <a:pt x="305" y="411"/>
                  </a:cubicBezTo>
                  <a:cubicBezTo>
                    <a:pt x="324" y="409"/>
                    <a:pt x="315" y="403"/>
                    <a:pt x="323" y="402"/>
                  </a:cubicBezTo>
                  <a:cubicBezTo>
                    <a:pt x="326" y="401"/>
                    <a:pt x="329" y="401"/>
                    <a:pt x="333" y="401"/>
                  </a:cubicBezTo>
                  <a:cubicBezTo>
                    <a:pt x="330" y="402"/>
                    <a:pt x="327" y="404"/>
                    <a:pt x="324" y="405"/>
                  </a:cubicBezTo>
                  <a:cubicBezTo>
                    <a:pt x="334" y="403"/>
                    <a:pt x="337" y="402"/>
                    <a:pt x="345" y="401"/>
                  </a:cubicBezTo>
                  <a:cubicBezTo>
                    <a:pt x="345" y="401"/>
                    <a:pt x="345" y="401"/>
                    <a:pt x="345" y="401"/>
                  </a:cubicBezTo>
                  <a:cubicBezTo>
                    <a:pt x="345" y="401"/>
                    <a:pt x="344" y="401"/>
                    <a:pt x="344" y="401"/>
                  </a:cubicBezTo>
                  <a:cubicBezTo>
                    <a:pt x="345" y="400"/>
                    <a:pt x="345" y="400"/>
                    <a:pt x="345" y="400"/>
                  </a:cubicBezTo>
                  <a:cubicBezTo>
                    <a:pt x="345" y="398"/>
                    <a:pt x="349" y="394"/>
                    <a:pt x="355" y="391"/>
                  </a:cubicBezTo>
                  <a:cubicBezTo>
                    <a:pt x="359" y="389"/>
                    <a:pt x="362" y="387"/>
                    <a:pt x="366" y="385"/>
                  </a:cubicBezTo>
                  <a:cubicBezTo>
                    <a:pt x="370" y="382"/>
                    <a:pt x="375" y="380"/>
                    <a:pt x="383" y="378"/>
                  </a:cubicBezTo>
                  <a:cubicBezTo>
                    <a:pt x="384" y="373"/>
                    <a:pt x="384" y="373"/>
                    <a:pt x="384" y="373"/>
                  </a:cubicBezTo>
                  <a:cubicBezTo>
                    <a:pt x="395" y="369"/>
                    <a:pt x="395" y="369"/>
                    <a:pt x="395" y="369"/>
                  </a:cubicBezTo>
                  <a:cubicBezTo>
                    <a:pt x="396" y="372"/>
                    <a:pt x="396" y="372"/>
                    <a:pt x="396" y="372"/>
                  </a:cubicBezTo>
                  <a:cubicBezTo>
                    <a:pt x="387" y="377"/>
                    <a:pt x="370" y="388"/>
                    <a:pt x="358" y="395"/>
                  </a:cubicBezTo>
                  <a:cubicBezTo>
                    <a:pt x="358" y="396"/>
                    <a:pt x="358" y="396"/>
                    <a:pt x="358" y="396"/>
                  </a:cubicBezTo>
                  <a:cubicBezTo>
                    <a:pt x="365" y="393"/>
                    <a:pt x="373" y="387"/>
                    <a:pt x="378" y="384"/>
                  </a:cubicBezTo>
                  <a:cubicBezTo>
                    <a:pt x="380" y="384"/>
                    <a:pt x="388" y="383"/>
                    <a:pt x="385" y="387"/>
                  </a:cubicBezTo>
                  <a:cubicBezTo>
                    <a:pt x="388" y="382"/>
                    <a:pt x="388" y="382"/>
                    <a:pt x="388" y="382"/>
                  </a:cubicBezTo>
                  <a:cubicBezTo>
                    <a:pt x="411" y="368"/>
                    <a:pt x="411" y="368"/>
                    <a:pt x="438" y="355"/>
                  </a:cubicBezTo>
                  <a:cubicBezTo>
                    <a:pt x="435" y="355"/>
                    <a:pt x="435" y="355"/>
                    <a:pt x="435" y="355"/>
                  </a:cubicBezTo>
                  <a:cubicBezTo>
                    <a:pt x="439" y="351"/>
                    <a:pt x="443" y="347"/>
                    <a:pt x="446" y="349"/>
                  </a:cubicBezTo>
                  <a:cubicBezTo>
                    <a:pt x="461" y="340"/>
                    <a:pt x="477" y="331"/>
                    <a:pt x="488" y="328"/>
                  </a:cubicBezTo>
                  <a:cubicBezTo>
                    <a:pt x="488" y="324"/>
                    <a:pt x="488" y="324"/>
                    <a:pt x="488" y="324"/>
                  </a:cubicBezTo>
                  <a:cubicBezTo>
                    <a:pt x="491" y="322"/>
                    <a:pt x="499" y="323"/>
                    <a:pt x="498" y="318"/>
                  </a:cubicBezTo>
                  <a:cubicBezTo>
                    <a:pt x="503" y="312"/>
                    <a:pt x="503" y="312"/>
                    <a:pt x="503" y="312"/>
                  </a:cubicBezTo>
                  <a:cubicBezTo>
                    <a:pt x="507" y="309"/>
                    <a:pt x="508" y="306"/>
                    <a:pt x="514" y="304"/>
                  </a:cubicBezTo>
                  <a:cubicBezTo>
                    <a:pt x="514" y="304"/>
                    <a:pt x="514" y="304"/>
                    <a:pt x="514" y="304"/>
                  </a:cubicBezTo>
                  <a:cubicBezTo>
                    <a:pt x="514" y="304"/>
                    <a:pt x="514" y="304"/>
                    <a:pt x="514" y="304"/>
                  </a:cubicBezTo>
                  <a:cubicBezTo>
                    <a:pt x="515" y="304"/>
                    <a:pt x="515" y="304"/>
                    <a:pt x="515" y="304"/>
                  </a:cubicBezTo>
                  <a:cubicBezTo>
                    <a:pt x="515" y="304"/>
                    <a:pt x="515" y="304"/>
                    <a:pt x="515" y="304"/>
                  </a:cubicBezTo>
                  <a:cubicBezTo>
                    <a:pt x="525" y="298"/>
                    <a:pt x="513" y="301"/>
                    <a:pt x="525" y="295"/>
                  </a:cubicBezTo>
                  <a:cubicBezTo>
                    <a:pt x="530" y="295"/>
                    <a:pt x="526" y="289"/>
                    <a:pt x="531" y="285"/>
                  </a:cubicBezTo>
                  <a:cubicBezTo>
                    <a:pt x="539" y="286"/>
                    <a:pt x="539" y="286"/>
                    <a:pt x="539" y="286"/>
                  </a:cubicBezTo>
                  <a:cubicBezTo>
                    <a:pt x="550" y="282"/>
                    <a:pt x="549" y="276"/>
                    <a:pt x="562" y="266"/>
                  </a:cubicBezTo>
                  <a:cubicBezTo>
                    <a:pt x="569" y="263"/>
                    <a:pt x="575" y="264"/>
                    <a:pt x="573" y="271"/>
                  </a:cubicBezTo>
                  <a:cubicBezTo>
                    <a:pt x="576" y="262"/>
                    <a:pt x="574" y="266"/>
                    <a:pt x="580" y="258"/>
                  </a:cubicBezTo>
                  <a:cubicBezTo>
                    <a:pt x="582" y="259"/>
                    <a:pt x="582" y="260"/>
                    <a:pt x="581" y="263"/>
                  </a:cubicBezTo>
                  <a:cubicBezTo>
                    <a:pt x="590" y="260"/>
                    <a:pt x="584" y="258"/>
                    <a:pt x="589" y="254"/>
                  </a:cubicBezTo>
                  <a:cubicBezTo>
                    <a:pt x="589" y="250"/>
                    <a:pt x="586" y="244"/>
                    <a:pt x="588" y="243"/>
                  </a:cubicBezTo>
                  <a:cubicBezTo>
                    <a:pt x="585" y="243"/>
                    <a:pt x="585" y="243"/>
                    <a:pt x="585" y="243"/>
                  </a:cubicBezTo>
                  <a:cubicBezTo>
                    <a:pt x="589" y="237"/>
                    <a:pt x="595" y="232"/>
                    <a:pt x="602" y="229"/>
                  </a:cubicBezTo>
                  <a:cubicBezTo>
                    <a:pt x="603" y="230"/>
                    <a:pt x="603" y="230"/>
                    <a:pt x="603" y="230"/>
                  </a:cubicBezTo>
                  <a:cubicBezTo>
                    <a:pt x="609" y="225"/>
                    <a:pt x="609" y="225"/>
                    <a:pt x="609" y="225"/>
                  </a:cubicBezTo>
                  <a:cubicBezTo>
                    <a:pt x="611" y="226"/>
                    <a:pt x="611" y="226"/>
                    <a:pt x="611" y="226"/>
                  </a:cubicBezTo>
                  <a:cubicBezTo>
                    <a:pt x="620" y="218"/>
                    <a:pt x="620" y="218"/>
                    <a:pt x="620" y="218"/>
                  </a:cubicBezTo>
                  <a:cubicBezTo>
                    <a:pt x="618" y="219"/>
                    <a:pt x="618" y="219"/>
                    <a:pt x="618" y="219"/>
                  </a:cubicBezTo>
                  <a:cubicBezTo>
                    <a:pt x="620" y="217"/>
                    <a:pt x="627" y="210"/>
                    <a:pt x="632" y="207"/>
                  </a:cubicBezTo>
                  <a:cubicBezTo>
                    <a:pt x="632" y="208"/>
                    <a:pt x="632" y="208"/>
                    <a:pt x="632" y="208"/>
                  </a:cubicBezTo>
                  <a:cubicBezTo>
                    <a:pt x="647" y="202"/>
                    <a:pt x="653" y="189"/>
                    <a:pt x="665" y="174"/>
                  </a:cubicBezTo>
                  <a:cubicBezTo>
                    <a:pt x="666" y="178"/>
                    <a:pt x="666" y="178"/>
                    <a:pt x="666" y="178"/>
                  </a:cubicBezTo>
                  <a:cubicBezTo>
                    <a:pt x="672" y="175"/>
                    <a:pt x="664" y="174"/>
                    <a:pt x="670" y="169"/>
                  </a:cubicBezTo>
                  <a:cubicBezTo>
                    <a:pt x="673" y="170"/>
                    <a:pt x="673" y="170"/>
                    <a:pt x="673" y="170"/>
                  </a:cubicBezTo>
                  <a:cubicBezTo>
                    <a:pt x="674" y="162"/>
                    <a:pt x="679" y="164"/>
                    <a:pt x="684" y="161"/>
                  </a:cubicBezTo>
                  <a:cubicBezTo>
                    <a:pt x="682" y="160"/>
                    <a:pt x="680" y="160"/>
                    <a:pt x="679" y="160"/>
                  </a:cubicBezTo>
                  <a:cubicBezTo>
                    <a:pt x="681" y="158"/>
                    <a:pt x="683" y="155"/>
                    <a:pt x="685" y="153"/>
                  </a:cubicBezTo>
                  <a:cubicBezTo>
                    <a:pt x="691" y="145"/>
                    <a:pt x="693" y="150"/>
                    <a:pt x="694" y="153"/>
                  </a:cubicBezTo>
                  <a:cubicBezTo>
                    <a:pt x="695" y="144"/>
                    <a:pt x="695" y="144"/>
                    <a:pt x="695" y="144"/>
                  </a:cubicBezTo>
                  <a:cubicBezTo>
                    <a:pt x="699" y="145"/>
                    <a:pt x="699" y="145"/>
                    <a:pt x="699" y="145"/>
                  </a:cubicBezTo>
                  <a:cubicBezTo>
                    <a:pt x="698" y="141"/>
                    <a:pt x="699" y="140"/>
                    <a:pt x="700" y="139"/>
                  </a:cubicBezTo>
                  <a:cubicBezTo>
                    <a:pt x="701" y="137"/>
                    <a:pt x="703" y="135"/>
                    <a:pt x="704" y="130"/>
                  </a:cubicBezTo>
                  <a:cubicBezTo>
                    <a:pt x="706" y="130"/>
                    <a:pt x="706" y="133"/>
                    <a:pt x="707" y="130"/>
                  </a:cubicBezTo>
                  <a:cubicBezTo>
                    <a:pt x="708" y="124"/>
                    <a:pt x="708" y="118"/>
                    <a:pt x="707" y="112"/>
                  </a:cubicBezTo>
                  <a:cubicBezTo>
                    <a:pt x="707" y="115"/>
                    <a:pt x="707" y="119"/>
                    <a:pt x="707" y="122"/>
                  </a:cubicBezTo>
                  <a:cubicBezTo>
                    <a:pt x="702" y="119"/>
                    <a:pt x="702" y="119"/>
                    <a:pt x="702" y="119"/>
                  </a:cubicBezTo>
                  <a:cubicBezTo>
                    <a:pt x="701" y="114"/>
                    <a:pt x="702" y="111"/>
                    <a:pt x="703" y="108"/>
                  </a:cubicBezTo>
                  <a:cubicBezTo>
                    <a:pt x="704" y="105"/>
                    <a:pt x="706" y="102"/>
                    <a:pt x="706" y="99"/>
                  </a:cubicBezTo>
                  <a:cubicBezTo>
                    <a:pt x="706" y="100"/>
                    <a:pt x="706" y="102"/>
                    <a:pt x="706" y="104"/>
                  </a:cubicBezTo>
                  <a:cubicBezTo>
                    <a:pt x="707" y="98"/>
                    <a:pt x="707" y="95"/>
                    <a:pt x="708" y="92"/>
                  </a:cubicBezTo>
                  <a:cubicBezTo>
                    <a:pt x="709" y="90"/>
                    <a:pt x="710" y="88"/>
                    <a:pt x="711" y="84"/>
                  </a:cubicBezTo>
                  <a:cubicBezTo>
                    <a:pt x="710" y="86"/>
                    <a:pt x="708" y="90"/>
                    <a:pt x="707" y="85"/>
                  </a:cubicBezTo>
                  <a:cubicBezTo>
                    <a:pt x="707" y="81"/>
                    <a:pt x="709" y="83"/>
                    <a:pt x="710" y="79"/>
                  </a:cubicBezTo>
                  <a:cubicBezTo>
                    <a:pt x="706" y="78"/>
                    <a:pt x="704" y="69"/>
                    <a:pt x="703" y="61"/>
                  </a:cubicBezTo>
                  <a:cubicBezTo>
                    <a:pt x="704" y="61"/>
                    <a:pt x="704" y="61"/>
                    <a:pt x="705" y="61"/>
                  </a:cubicBezTo>
                  <a:cubicBezTo>
                    <a:pt x="704" y="59"/>
                    <a:pt x="703" y="59"/>
                    <a:pt x="702" y="55"/>
                  </a:cubicBezTo>
                  <a:cubicBezTo>
                    <a:pt x="704" y="55"/>
                    <a:pt x="706" y="55"/>
                    <a:pt x="707" y="56"/>
                  </a:cubicBezTo>
                  <a:cubicBezTo>
                    <a:pt x="705" y="53"/>
                    <a:pt x="703" y="51"/>
                    <a:pt x="701" y="50"/>
                  </a:cubicBezTo>
                  <a:cubicBezTo>
                    <a:pt x="700" y="44"/>
                    <a:pt x="694" y="39"/>
                    <a:pt x="697" y="38"/>
                  </a:cubicBezTo>
                  <a:cubicBezTo>
                    <a:pt x="699" y="41"/>
                    <a:pt x="699" y="41"/>
                    <a:pt x="699" y="41"/>
                  </a:cubicBezTo>
                  <a:cubicBezTo>
                    <a:pt x="696" y="34"/>
                    <a:pt x="692" y="28"/>
                    <a:pt x="687" y="23"/>
                  </a:cubicBezTo>
                  <a:cubicBezTo>
                    <a:pt x="682" y="17"/>
                    <a:pt x="675" y="12"/>
                    <a:pt x="669" y="9"/>
                  </a:cubicBezTo>
                  <a:cubicBezTo>
                    <a:pt x="669" y="6"/>
                    <a:pt x="669" y="6"/>
                    <a:pt x="669" y="6"/>
                  </a:cubicBezTo>
                  <a:cubicBezTo>
                    <a:pt x="668" y="6"/>
                    <a:pt x="666" y="6"/>
                    <a:pt x="663" y="5"/>
                  </a:cubicBezTo>
                  <a:cubicBezTo>
                    <a:pt x="661" y="4"/>
                    <a:pt x="658" y="3"/>
                    <a:pt x="655" y="2"/>
                  </a:cubicBezTo>
                  <a:cubicBezTo>
                    <a:pt x="650" y="0"/>
                    <a:pt x="645" y="0"/>
                    <a:pt x="645" y="3"/>
                  </a:cubicBezTo>
                  <a:cubicBezTo>
                    <a:pt x="643" y="2"/>
                    <a:pt x="640" y="2"/>
                    <a:pt x="637" y="1"/>
                  </a:cubicBezTo>
                  <a:cubicBezTo>
                    <a:pt x="634" y="1"/>
                    <a:pt x="630" y="2"/>
                    <a:pt x="627" y="2"/>
                  </a:cubicBezTo>
                  <a:cubicBezTo>
                    <a:pt x="624" y="3"/>
                    <a:pt x="621" y="3"/>
                    <a:pt x="620" y="3"/>
                  </a:cubicBezTo>
                  <a:cubicBezTo>
                    <a:pt x="618" y="3"/>
                    <a:pt x="618" y="2"/>
                    <a:pt x="618" y="1"/>
                  </a:cubicBezTo>
                  <a:cubicBezTo>
                    <a:pt x="605" y="4"/>
                    <a:pt x="598" y="9"/>
                    <a:pt x="591" y="14"/>
                  </a:cubicBezTo>
                  <a:cubicBezTo>
                    <a:pt x="583" y="19"/>
                    <a:pt x="576" y="25"/>
                    <a:pt x="566" y="31"/>
                  </a:cubicBezTo>
                  <a:cubicBezTo>
                    <a:pt x="564" y="31"/>
                    <a:pt x="561" y="32"/>
                    <a:pt x="558" y="34"/>
                  </a:cubicBezTo>
                  <a:cubicBezTo>
                    <a:pt x="555" y="35"/>
                    <a:pt x="552" y="37"/>
                    <a:pt x="549" y="39"/>
                  </a:cubicBezTo>
                  <a:cubicBezTo>
                    <a:pt x="542" y="44"/>
                    <a:pt x="536" y="50"/>
                    <a:pt x="530" y="54"/>
                  </a:cubicBezTo>
                  <a:cubicBezTo>
                    <a:pt x="511" y="73"/>
                    <a:pt x="499" y="86"/>
                    <a:pt x="481" y="107"/>
                  </a:cubicBezTo>
                  <a:cubicBezTo>
                    <a:pt x="472" y="111"/>
                    <a:pt x="465" y="119"/>
                    <a:pt x="459" y="128"/>
                  </a:cubicBezTo>
                  <a:cubicBezTo>
                    <a:pt x="452" y="137"/>
                    <a:pt x="447" y="147"/>
                    <a:pt x="440" y="154"/>
                  </a:cubicBezTo>
                  <a:cubicBezTo>
                    <a:pt x="439" y="160"/>
                    <a:pt x="439" y="160"/>
                    <a:pt x="439" y="160"/>
                  </a:cubicBezTo>
                  <a:cubicBezTo>
                    <a:pt x="428" y="167"/>
                    <a:pt x="424" y="185"/>
                    <a:pt x="411" y="195"/>
                  </a:cubicBezTo>
                  <a:cubicBezTo>
                    <a:pt x="411" y="198"/>
                    <a:pt x="410" y="200"/>
                    <a:pt x="409" y="201"/>
                  </a:cubicBezTo>
                  <a:cubicBezTo>
                    <a:pt x="410" y="200"/>
                    <a:pt x="411" y="200"/>
                    <a:pt x="413" y="201"/>
                  </a:cubicBezTo>
                  <a:cubicBezTo>
                    <a:pt x="409" y="203"/>
                    <a:pt x="406" y="211"/>
                    <a:pt x="403" y="208"/>
                  </a:cubicBezTo>
                  <a:cubicBezTo>
                    <a:pt x="403" y="207"/>
                    <a:pt x="403" y="207"/>
                    <a:pt x="403" y="207"/>
                  </a:cubicBezTo>
                  <a:cubicBezTo>
                    <a:pt x="402" y="205"/>
                    <a:pt x="400" y="208"/>
                    <a:pt x="398" y="211"/>
                  </a:cubicBezTo>
                  <a:cubicBezTo>
                    <a:pt x="396" y="214"/>
                    <a:pt x="394" y="218"/>
                    <a:pt x="391" y="218"/>
                  </a:cubicBezTo>
                  <a:cubicBezTo>
                    <a:pt x="396" y="219"/>
                    <a:pt x="396" y="219"/>
                    <a:pt x="396" y="219"/>
                  </a:cubicBezTo>
                  <a:cubicBezTo>
                    <a:pt x="394" y="221"/>
                    <a:pt x="392" y="223"/>
                    <a:pt x="390" y="225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82" y="238"/>
                    <a:pt x="372" y="246"/>
                    <a:pt x="361" y="253"/>
                  </a:cubicBezTo>
                  <a:cubicBezTo>
                    <a:pt x="350" y="261"/>
                    <a:pt x="339" y="268"/>
                    <a:pt x="328" y="282"/>
                  </a:cubicBezTo>
                  <a:cubicBezTo>
                    <a:pt x="329" y="275"/>
                    <a:pt x="324" y="288"/>
                    <a:pt x="321" y="284"/>
                  </a:cubicBezTo>
                  <a:cubicBezTo>
                    <a:pt x="310" y="284"/>
                    <a:pt x="309" y="295"/>
                    <a:pt x="304" y="300"/>
                  </a:cubicBezTo>
                  <a:cubicBezTo>
                    <a:pt x="304" y="301"/>
                    <a:pt x="304" y="301"/>
                    <a:pt x="304" y="301"/>
                  </a:cubicBezTo>
                  <a:cubicBezTo>
                    <a:pt x="301" y="304"/>
                    <a:pt x="297" y="306"/>
                    <a:pt x="294" y="308"/>
                  </a:cubicBezTo>
                  <a:cubicBezTo>
                    <a:pt x="296" y="299"/>
                    <a:pt x="289" y="318"/>
                    <a:pt x="292" y="309"/>
                  </a:cubicBezTo>
                  <a:cubicBezTo>
                    <a:pt x="262" y="324"/>
                    <a:pt x="229" y="351"/>
                    <a:pt x="195" y="368"/>
                  </a:cubicBezTo>
                  <a:cubicBezTo>
                    <a:pt x="197" y="369"/>
                    <a:pt x="197" y="369"/>
                    <a:pt x="197" y="369"/>
                  </a:cubicBezTo>
                  <a:cubicBezTo>
                    <a:pt x="189" y="373"/>
                    <a:pt x="179" y="381"/>
                    <a:pt x="171" y="382"/>
                  </a:cubicBezTo>
                  <a:cubicBezTo>
                    <a:pt x="164" y="383"/>
                    <a:pt x="159" y="393"/>
                    <a:pt x="157" y="394"/>
                  </a:cubicBezTo>
                  <a:cubicBezTo>
                    <a:pt x="151" y="401"/>
                    <a:pt x="142" y="399"/>
                    <a:pt x="145" y="397"/>
                  </a:cubicBezTo>
                  <a:cubicBezTo>
                    <a:pt x="138" y="402"/>
                    <a:pt x="133" y="411"/>
                    <a:pt x="121" y="414"/>
                  </a:cubicBezTo>
                  <a:cubicBezTo>
                    <a:pt x="118" y="412"/>
                    <a:pt x="112" y="417"/>
                    <a:pt x="105" y="421"/>
                  </a:cubicBezTo>
                  <a:cubicBezTo>
                    <a:pt x="99" y="425"/>
                    <a:pt x="93" y="428"/>
                    <a:pt x="92" y="425"/>
                  </a:cubicBezTo>
                  <a:cubicBezTo>
                    <a:pt x="92" y="426"/>
                    <a:pt x="92" y="426"/>
                    <a:pt x="92" y="426"/>
                  </a:cubicBezTo>
                  <a:cubicBezTo>
                    <a:pt x="84" y="427"/>
                    <a:pt x="78" y="429"/>
                    <a:pt x="72" y="432"/>
                  </a:cubicBezTo>
                  <a:cubicBezTo>
                    <a:pt x="66" y="434"/>
                    <a:pt x="59" y="437"/>
                    <a:pt x="52" y="436"/>
                  </a:cubicBezTo>
                  <a:cubicBezTo>
                    <a:pt x="52" y="436"/>
                    <a:pt x="52" y="435"/>
                    <a:pt x="52" y="435"/>
                  </a:cubicBezTo>
                  <a:cubicBezTo>
                    <a:pt x="44" y="442"/>
                    <a:pt x="33" y="448"/>
                    <a:pt x="21" y="452"/>
                  </a:cubicBezTo>
                  <a:cubicBezTo>
                    <a:pt x="23" y="459"/>
                    <a:pt x="25" y="467"/>
                    <a:pt x="28" y="474"/>
                  </a:cubicBezTo>
                  <a:cubicBezTo>
                    <a:pt x="39" y="480"/>
                    <a:pt x="52" y="486"/>
                    <a:pt x="65" y="489"/>
                  </a:cubicBezTo>
                  <a:cubicBezTo>
                    <a:pt x="81" y="486"/>
                    <a:pt x="96" y="481"/>
                    <a:pt x="110" y="475"/>
                  </a:cubicBezTo>
                  <a:cubicBezTo>
                    <a:pt x="123" y="469"/>
                    <a:pt x="136" y="463"/>
                    <a:pt x="148" y="457"/>
                  </a:cubicBezTo>
                  <a:cubicBezTo>
                    <a:pt x="168" y="449"/>
                    <a:pt x="189" y="441"/>
                    <a:pt x="209" y="433"/>
                  </a:cubicBezTo>
                  <a:cubicBezTo>
                    <a:pt x="256" y="406"/>
                    <a:pt x="300" y="377"/>
                    <a:pt x="343" y="345"/>
                  </a:cubicBezTo>
                  <a:cubicBezTo>
                    <a:pt x="345" y="342"/>
                    <a:pt x="347" y="338"/>
                    <a:pt x="349" y="335"/>
                  </a:cubicBezTo>
                  <a:cubicBezTo>
                    <a:pt x="364" y="329"/>
                    <a:pt x="378" y="318"/>
                    <a:pt x="392" y="306"/>
                  </a:cubicBezTo>
                  <a:cubicBezTo>
                    <a:pt x="406" y="294"/>
                    <a:pt x="420" y="281"/>
                    <a:pt x="435" y="270"/>
                  </a:cubicBezTo>
                  <a:cubicBezTo>
                    <a:pt x="432" y="266"/>
                    <a:pt x="432" y="266"/>
                    <a:pt x="432" y="266"/>
                  </a:cubicBezTo>
                  <a:cubicBezTo>
                    <a:pt x="439" y="259"/>
                    <a:pt x="441" y="261"/>
                    <a:pt x="443" y="259"/>
                  </a:cubicBezTo>
                  <a:cubicBezTo>
                    <a:pt x="451" y="250"/>
                    <a:pt x="459" y="240"/>
                    <a:pt x="465" y="230"/>
                  </a:cubicBezTo>
                  <a:cubicBezTo>
                    <a:pt x="472" y="221"/>
                    <a:pt x="477" y="211"/>
                    <a:pt x="483" y="202"/>
                  </a:cubicBezTo>
                  <a:cubicBezTo>
                    <a:pt x="488" y="193"/>
                    <a:pt x="494" y="185"/>
                    <a:pt x="499" y="177"/>
                  </a:cubicBezTo>
                  <a:cubicBezTo>
                    <a:pt x="505" y="170"/>
                    <a:pt x="511" y="162"/>
                    <a:pt x="518" y="155"/>
                  </a:cubicBezTo>
                  <a:cubicBezTo>
                    <a:pt x="531" y="140"/>
                    <a:pt x="546" y="127"/>
                    <a:pt x="561" y="114"/>
                  </a:cubicBezTo>
                  <a:cubicBezTo>
                    <a:pt x="569" y="108"/>
                    <a:pt x="576" y="101"/>
                    <a:pt x="584" y="95"/>
                  </a:cubicBezTo>
                  <a:cubicBezTo>
                    <a:pt x="588" y="92"/>
                    <a:pt x="592" y="89"/>
                    <a:pt x="596" y="87"/>
                  </a:cubicBezTo>
                  <a:cubicBezTo>
                    <a:pt x="599" y="84"/>
                    <a:pt x="599" y="84"/>
                    <a:pt x="599" y="84"/>
                  </a:cubicBezTo>
                  <a:cubicBezTo>
                    <a:pt x="602" y="83"/>
                    <a:pt x="602" y="83"/>
                    <a:pt x="602" y="83"/>
                  </a:cubicBezTo>
                  <a:cubicBezTo>
                    <a:pt x="604" y="81"/>
                    <a:pt x="605" y="80"/>
                    <a:pt x="607" y="79"/>
                  </a:cubicBezTo>
                  <a:cubicBezTo>
                    <a:pt x="610" y="78"/>
                    <a:pt x="616" y="75"/>
                    <a:pt x="620" y="72"/>
                  </a:cubicBezTo>
                  <a:cubicBezTo>
                    <a:pt x="625" y="70"/>
                    <a:pt x="630" y="69"/>
                    <a:pt x="631" y="69"/>
                  </a:cubicBezTo>
                  <a:cubicBezTo>
                    <a:pt x="634" y="67"/>
                    <a:pt x="636" y="66"/>
                    <a:pt x="638" y="65"/>
                  </a:cubicBezTo>
                  <a:cubicBezTo>
                    <a:pt x="638" y="65"/>
                    <a:pt x="639" y="65"/>
                    <a:pt x="639" y="65"/>
                  </a:cubicBezTo>
                  <a:cubicBezTo>
                    <a:pt x="639" y="65"/>
                    <a:pt x="639" y="65"/>
                    <a:pt x="640" y="65"/>
                  </a:cubicBezTo>
                  <a:cubicBezTo>
                    <a:pt x="640" y="65"/>
                    <a:pt x="640" y="64"/>
                    <a:pt x="640" y="64"/>
                  </a:cubicBezTo>
                  <a:cubicBezTo>
                    <a:pt x="641" y="65"/>
                    <a:pt x="641" y="65"/>
                    <a:pt x="641" y="65"/>
                  </a:cubicBezTo>
                  <a:cubicBezTo>
                    <a:pt x="642" y="65"/>
                    <a:pt x="642" y="65"/>
                    <a:pt x="643" y="65"/>
                  </a:cubicBezTo>
                  <a:cubicBezTo>
                    <a:pt x="643" y="65"/>
                    <a:pt x="644" y="66"/>
                    <a:pt x="644" y="67"/>
                  </a:cubicBezTo>
                  <a:cubicBezTo>
                    <a:pt x="645" y="68"/>
                    <a:pt x="646" y="71"/>
                    <a:pt x="647" y="74"/>
                  </a:cubicBezTo>
                  <a:cubicBezTo>
                    <a:pt x="646" y="74"/>
                    <a:pt x="646" y="74"/>
                    <a:pt x="646" y="74"/>
                  </a:cubicBezTo>
                  <a:cubicBezTo>
                    <a:pt x="647" y="76"/>
                    <a:pt x="648" y="78"/>
                    <a:pt x="648" y="80"/>
                  </a:cubicBezTo>
                  <a:cubicBezTo>
                    <a:pt x="648" y="80"/>
                    <a:pt x="647" y="80"/>
                    <a:pt x="647" y="80"/>
                  </a:cubicBezTo>
                  <a:cubicBezTo>
                    <a:pt x="648" y="81"/>
                    <a:pt x="648" y="82"/>
                    <a:pt x="648" y="83"/>
                  </a:cubicBezTo>
                  <a:cubicBezTo>
                    <a:pt x="648" y="83"/>
                    <a:pt x="648" y="84"/>
                    <a:pt x="648" y="84"/>
                  </a:cubicBezTo>
                  <a:cubicBezTo>
                    <a:pt x="648" y="85"/>
                    <a:pt x="648" y="86"/>
                    <a:pt x="648" y="86"/>
                  </a:cubicBezTo>
                  <a:cubicBezTo>
                    <a:pt x="648" y="88"/>
                    <a:pt x="648" y="89"/>
                    <a:pt x="648" y="91"/>
                  </a:cubicBezTo>
                  <a:cubicBezTo>
                    <a:pt x="648" y="92"/>
                    <a:pt x="647" y="93"/>
                    <a:pt x="647" y="95"/>
                  </a:cubicBezTo>
                  <a:cubicBezTo>
                    <a:pt x="645" y="101"/>
                    <a:pt x="642" y="106"/>
                    <a:pt x="638" y="111"/>
                  </a:cubicBezTo>
                  <a:cubicBezTo>
                    <a:pt x="638" y="110"/>
                    <a:pt x="638" y="110"/>
                    <a:pt x="638" y="110"/>
                  </a:cubicBezTo>
                  <a:cubicBezTo>
                    <a:pt x="630" y="125"/>
                    <a:pt x="617" y="140"/>
                    <a:pt x="602" y="155"/>
                  </a:cubicBezTo>
                  <a:cubicBezTo>
                    <a:pt x="594" y="162"/>
                    <a:pt x="586" y="169"/>
                    <a:pt x="578" y="176"/>
                  </a:cubicBezTo>
                  <a:cubicBezTo>
                    <a:pt x="569" y="184"/>
                    <a:pt x="560" y="191"/>
                    <a:pt x="551" y="198"/>
                  </a:cubicBezTo>
                  <a:cubicBezTo>
                    <a:pt x="516" y="227"/>
                    <a:pt x="480" y="255"/>
                    <a:pt x="440" y="279"/>
                  </a:cubicBezTo>
                  <a:cubicBezTo>
                    <a:pt x="421" y="289"/>
                    <a:pt x="402" y="302"/>
                    <a:pt x="382" y="315"/>
                  </a:cubicBezTo>
                  <a:cubicBezTo>
                    <a:pt x="362" y="328"/>
                    <a:pt x="341" y="341"/>
                    <a:pt x="318" y="350"/>
                  </a:cubicBezTo>
                  <a:cubicBezTo>
                    <a:pt x="313" y="350"/>
                    <a:pt x="289" y="362"/>
                    <a:pt x="265" y="373"/>
                  </a:cubicBezTo>
                  <a:cubicBezTo>
                    <a:pt x="259" y="376"/>
                    <a:pt x="253" y="379"/>
                    <a:pt x="247" y="381"/>
                  </a:cubicBezTo>
                  <a:cubicBezTo>
                    <a:pt x="241" y="384"/>
                    <a:pt x="236" y="386"/>
                    <a:pt x="231" y="389"/>
                  </a:cubicBezTo>
                  <a:cubicBezTo>
                    <a:pt x="221" y="393"/>
                    <a:pt x="214" y="396"/>
                    <a:pt x="213" y="3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99"/>
            <p:cNvSpPr/>
            <p:nvPr/>
          </p:nvSpPr>
          <p:spPr bwMode="auto">
            <a:xfrm>
              <a:off x="2238376" y="4924425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Freeform 100"/>
            <p:cNvSpPr/>
            <p:nvPr/>
          </p:nvSpPr>
          <p:spPr bwMode="auto">
            <a:xfrm>
              <a:off x="3035301" y="4889500"/>
              <a:ext cx="15875" cy="4763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1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101"/>
            <p:cNvSpPr/>
            <p:nvPr/>
          </p:nvSpPr>
          <p:spPr bwMode="auto">
            <a:xfrm>
              <a:off x="2546351" y="5051425"/>
              <a:ext cx="26988" cy="7938"/>
            </a:xfrm>
            <a:custGeom>
              <a:avLst/>
              <a:gdLst>
                <a:gd name="T0" fmla="*/ 0 w 7"/>
                <a:gd name="T1" fmla="*/ 2 h 2"/>
                <a:gd name="T2" fmla="*/ 6 w 7"/>
                <a:gd name="T3" fmla="*/ 0 h 2"/>
                <a:gd name="T4" fmla="*/ 0 w 7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2">
                  <a:moveTo>
                    <a:pt x="0" y="2"/>
                  </a:moveTo>
                  <a:cubicBezTo>
                    <a:pt x="7" y="1"/>
                    <a:pt x="7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102"/>
            <p:cNvSpPr/>
            <p:nvPr/>
          </p:nvSpPr>
          <p:spPr bwMode="auto">
            <a:xfrm>
              <a:off x="2054226" y="4949825"/>
              <a:ext cx="30163" cy="7938"/>
            </a:xfrm>
            <a:custGeom>
              <a:avLst/>
              <a:gdLst>
                <a:gd name="T0" fmla="*/ 3 w 8"/>
                <a:gd name="T1" fmla="*/ 0 h 2"/>
                <a:gd name="T2" fmla="*/ 3 w 8"/>
                <a:gd name="T3" fmla="*/ 2 h 2"/>
                <a:gd name="T4" fmla="*/ 8 w 8"/>
                <a:gd name="T5" fmla="*/ 2 h 2"/>
                <a:gd name="T6" fmla="*/ 3 w 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6" y="2"/>
                    <a:pt x="8" y="2"/>
                    <a:pt x="8" y="2"/>
                  </a:cubicBezTo>
                  <a:cubicBezTo>
                    <a:pt x="6" y="1"/>
                    <a:pt x="5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103"/>
            <p:cNvSpPr/>
            <p:nvPr/>
          </p:nvSpPr>
          <p:spPr bwMode="auto">
            <a:xfrm>
              <a:off x="2109788" y="5037138"/>
              <a:ext cx="7938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3087688" y="2897188"/>
              <a:ext cx="158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105"/>
            <p:cNvSpPr/>
            <p:nvPr/>
          </p:nvSpPr>
          <p:spPr bwMode="auto">
            <a:xfrm>
              <a:off x="3716338" y="2828925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" name="Freeform 106"/>
            <p:cNvSpPr/>
            <p:nvPr/>
          </p:nvSpPr>
          <p:spPr bwMode="auto">
            <a:xfrm>
              <a:off x="3551238" y="3111500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5" name="Freeform 107"/>
            <p:cNvSpPr/>
            <p:nvPr/>
          </p:nvSpPr>
          <p:spPr bwMode="auto">
            <a:xfrm>
              <a:off x="3768726" y="1968500"/>
              <a:ext cx="7938" cy="3175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6" name="Freeform 108"/>
            <p:cNvSpPr/>
            <p:nvPr/>
          </p:nvSpPr>
          <p:spPr bwMode="auto">
            <a:xfrm>
              <a:off x="2908301" y="3438525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7" name="Freeform 109"/>
            <p:cNvSpPr/>
            <p:nvPr/>
          </p:nvSpPr>
          <p:spPr bwMode="auto">
            <a:xfrm>
              <a:off x="2911476" y="3416300"/>
              <a:ext cx="11113" cy="22225"/>
            </a:xfrm>
            <a:custGeom>
              <a:avLst/>
              <a:gdLst>
                <a:gd name="T0" fmla="*/ 0 w 3"/>
                <a:gd name="T1" fmla="*/ 4 h 6"/>
                <a:gd name="T2" fmla="*/ 0 w 3"/>
                <a:gd name="T3" fmla="*/ 6 h 6"/>
                <a:gd name="T4" fmla="*/ 3 w 3"/>
                <a:gd name="T5" fmla="*/ 1 h 6"/>
                <a:gd name="T6" fmla="*/ 0 w 3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4"/>
                  </a:moveTo>
                  <a:cubicBezTo>
                    <a:pt x="1" y="3"/>
                    <a:pt x="0" y="5"/>
                    <a:pt x="0" y="6"/>
                  </a:cubicBezTo>
                  <a:cubicBezTo>
                    <a:pt x="2" y="4"/>
                    <a:pt x="3" y="3"/>
                    <a:pt x="3" y="1"/>
                  </a:cubicBezTo>
                  <a:cubicBezTo>
                    <a:pt x="2" y="0"/>
                    <a:pt x="1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8" name="Freeform 110"/>
            <p:cNvSpPr/>
            <p:nvPr/>
          </p:nvSpPr>
          <p:spPr bwMode="auto">
            <a:xfrm>
              <a:off x="2354263" y="4329113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9" name="Freeform 111"/>
            <p:cNvSpPr/>
            <p:nvPr/>
          </p:nvSpPr>
          <p:spPr bwMode="auto">
            <a:xfrm>
              <a:off x="3622676" y="22272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0" name="Freeform 112"/>
            <p:cNvSpPr/>
            <p:nvPr/>
          </p:nvSpPr>
          <p:spPr bwMode="auto">
            <a:xfrm>
              <a:off x="2436813" y="4183063"/>
              <a:ext cx="4763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1" name="Freeform 113"/>
            <p:cNvSpPr/>
            <p:nvPr/>
          </p:nvSpPr>
          <p:spPr bwMode="auto">
            <a:xfrm>
              <a:off x="3719513" y="2836863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" name="Freeform 114"/>
            <p:cNvSpPr/>
            <p:nvPr/>
          </p:nvSpPr>
          <p:spPr bwMode="auto">
            <a:xfrm>
              <a:off x="3389313" y="3367088"/>
              <a:ext cx="7938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3" name="Freeform 115"/>
            <p:cNvSpPr/>
            <p:nvPr/>
          </p:nvSpPr>
          <p:spPr bwMode="auto">
            <a:xfrm>
              <a:off x="2343151" y="4427538"/>
              <a:ext cx="4763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4" name="Freeform 116"/>
            <p:cNvSpPr/>
            <p:nvPr/>
          </p:nvSpPr>
          <p:spPr bwMode="auto">
            <a:xfrm>
              <a:off x="3140076" y="3649663"/>
              <a:ext cx="30163" cy="44450"/>
            </a:xfrm>
            <a:custGeom>
              <a:avLst/>
              <a:gdLst>
                <a:gd name="T0" fmla="*/ 0 w 8"/>
                <a:gd name="T1" fmla="*/ 11 h 12"/>
                <a:gd name="T2" fmla="*/ 0 w 8"/>
                <a:gd name="T3" fmla="*/ 12 h 12"/>
                <a:gd name="T4" fmla="*/ 8 w 8"/>
                <a:gd name="T5" fmla="*/ 1 h 12"/>
                <a:gd name="T6" fmla="*/ 6 w 8"/>
                <a:gd name="T7" fmla="*/ 0 h 12"/>
                <a:gd name="T8" fmla="*/ 0 w 8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2">
                  <a:moveTo>
                    <a:pt x="0" y="11"/>
                  </a:moveTo>
                  <a:cubicBezTo>
                    <a:pt x="0" y="11"/>
                    <a:pt x="0" y="11"/>
                    <a:pt x="0" y="12"/>
                  </a:cubicBezTo>
                  <a:cubicBezTo>
                    <a:pt x="2" y="10"/>
                    <a:pt x="5" y="7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5" name="Freeform 117"/>
            <p:cNvSpPr/>
            <p:nvPr/>
          </p:nvSpPr>
          <p:spPr bwMode="auto">
            <a:xfrm>
              <a:off x="2155826" y="1825625"/>
              <a:ext cx="1733550" cy="2676525"/>
            </a:xfrm>
            <a:custGeom>
              <a:avLst/>
              <a:gdLst>
                <a:gd name="T0" fmla="*/ 100 w 461"/>
                <a:gd name="T1" fmla="*/ 608 h 712"/>
                <a:gd name="T2" fmla="*/ 58 w 461"/>
                <a:gd name="T3" fmla="*/ 643 h 712"/>
                <a:gd name="T4" fmla="*/ 53 w 461"/>
                <a:gd name="T5" fmla="*/ 657 h 712"/>
                <a:gd name="T6" fmla="*/ 23 w 461"/>
                <a:gd name="T7" fmla="*/ 684 h 712"/>
                <a:gd name="T8" fmla="*/ 16 w 461"/>
                <a:gd name="T9" fmla="*/ 705 h 712"/>
                <a:gd name="T10" fmla="*/ 52 w 461"/>
                <a:gd name="T11" fmla="*/ 694 h 712"/>
                <a:gd name="T12" fmla="*/ 51 w 461"/>
                <a:gd name="T13" fmla="*/ 691 h 712"/>
                <a:gd name="T14" fmla="*/ 77 w 461"/>
                <a:gd name="T15" fmla="*/ 674 h 712"/>
                <a:gd name="T16" fmla="*/ 128 w 461"/>
                <a:gd name="T17" fmla="*/ 637 h 712"/>
                <a:gd name="T18" fmla="*/ 172 w 461"/>
                <a:gd name="T19" fmla="*/ 606 h 712"/>
                <a:gd name="T20" fmla="*/ 196 w 461"/>
                <a:gd name="T21" fmla="*/ 580 h 712"/>
                <a:gd name="T22" fmla="*/ 200 w 461"/>
                <a:gd name="T23" fmla="*/ 564 h 712"/>
                <a:gd name="T24" fmla="*/ 231 w 461"/>
                <a:gd name="T25" fmla="*/ 522 h 712"/>
                <a:gd name="T26" fmla="*/ 262 w 461"/>
                <a:gd name="T27" fmla="*/ 497 h 712"/>
                <a:gd name="T28" fmla="*/ 266 w 461"/>
                <a:gd name="T29" fmla="*/ 484 h 712"/>
                <a:gd name="T30" fmla="*/ 294 w 461"/>
                <a:gd name="T31" fmla="*/ 450 h 712"/>
                <a:gd name="T32" fmla="*/ 271 w 461"/>
                <a:gd name="T33" fmla="*/ 487 h 712"/>
                <a:gd name="T34" fmla="*/ 324 w 461"/>
                <a:gd name="T35" fmla="*/ 419 h 712"/>
                <a:gd name="T36" fmla="*/ 355 w 461"/>
                <a:gd name="T37" fmla="*/ 371 h 712"/>
                <a:gd name="T38" fmla="*/ 370 w 461"/>
                <a:gd name="T39" fmla="*/ 343 h 712"/>
                <a:gd name="T40" fmla="*/ 375 w 461"/>
                <a:gd name="T41" fmla="*/ 331 h 712"/>
                <a:gd name="T42" fmla="*/ 408 w 461"/>
                <a:gd name="T43" fmla="*/ 289 h 712"/>
                <a:gd name="T44" fmla="*/ 408 w 461"/>
                <a:gd name="T45" fmla="*/ 258 h 712"/>
                <a:gd name="T46" fmla="*/ 418 w 461"/>
                <a:gd name="T47" fmla="*/ 233 h 712"/>
                <a:gd name="T48" fmla="*/ 430 w 461"/>
                <a:gd name="T49" fmla="*/ 208 h 712"/>
                <a:gd name="T50" fmla="*/ 445 w 461"/>
                <a:gd name="T51" fmla="*/ 157 h 712"/>
                <a:gd name="T52" fmla="*/ 450 w 461"/>
                <a:gd name="T53" fmla="*/ 138 h 712"/>
                <a:gd name="T54" fmla="*/ 458 w 461"/>
                <a:gd name="T55" fmla="*/ 120 h 712"/>
                <a:gd name="T56" fmla="*/ 453 w 461"/>
                <a:gd name="T57" fmla="*/ 88 h 712"/>
                <a:gd name="T58" fmla="*/ 448 w 461"/>
                <a:gd name="T59" fmla="*/ 86 h 712"/>
                <a:gd name="T60" fmla="*/ 441 w 461"/>
                <a:gd name="T61" fmla="*/ 59 h 712"/>
                <a:gd name="T62" fmla="*/ 428 w 461"/>
                <a:gd name="T63" fmla="*/ 38 h 712"/>
                <a:gd name="T64" fmla="*/ 422 w 461"/>
                <a:gd name="T65" fmla="*/ 29 h 712"/>
                <a:gd name="T66" fmla="*/ 412 w 461"/>
                <a:gd name="T67" fmla="*/ 15 h 712"/>
                <a:gd name="T68" fmla="*/ 391 w 461"/>
                <a:gd name="T69" fmla="*/ 0 h 712"/>
                <a:gd name="T70" fmla="*/ 369 w 461"/>
                <a:gd name="T71" fmla="*/ 9 h 712"/>
                <a:gd name="T72" fmla="*/ 353 w 461"/>
                <a:gd name="T73" fmla="*/ 17 h 712"/>
                <a:gd name="T74" fmla="*/ 337 w 461"/>
                <a:gd name="T75" fmla="*/ 56 h 712"/>
                <a:gd name="T76" fmla="*/ 319 w 461"/>
                <a:gd name="T77" fmla="*/ 86 h 712"/>
                <a:gd name="T78" fmla="*/ 265 w 461"/>
                <a:gd name="T79" fmla="*/ 233 h 712"/>
                <a:gd name="T80" fmla="*/ 251 w 461"/>
                <a:gd name="T81" fmla="*/ 284 h 712"/>
                <a:gd name="T82" fmla="*/ 242 w 461"/>
                <a:gd name="T83" fmla="*/ 310 h 712"/>
                <a:gd name="T84" fmla="*/ 215 w 461"/>
                <a:gd name="T85" fmla="*/ 398 h 712"/>
                <a:gd name="T86" fmla="*/ 199 w 461"/>
                <a:gd name="T87" fmla="*/ 434 h 712"/>
                <a:gd name="T88" fmla="*/ 138 w 461"/>
                <a:gd name="T89" fmla="*/ 524 h 712"/>
                <a:gd name="T90" fmla="*/ 94 w 461"/>
                <a:gd name="T91" fmla="*/ 601 h 712"/>
                <a:gd name="T92" fmla="*/ 53 w 461"/>
                <a:gd name="T93" fmla="*/ 667 h 712"/>
                <a:gd name="T94" fmla="*/ 139 w 461"/>
                <a:gd name="T95" fmla="*/ 623 h 712"/>
                <a:gd name="T96" fmla="*/ 241 w 461"/>
                <a:gd name="T97" fmla="*/ 481 h 712"/>
                <a:gd name="T98" fmla="*/ 299 w 461"/>
                <a:gd name="T99" fmla="*/ 338 h 712"/>
                <a:gd name="T100" fmla="*/ 360 w 461"/>
                <a:gd name="T101" fmla="*/ 154 h 712"/>
                <a:gd name="T102" fmla="*/ 380 w 461"/>
                <a:gd name="T103" fmla="*/ 110 h 712"/>
                <a:gd name="T104" fmla="*/ 385 w 461"/>
                <a:gd name="T105" fmla="*/ 110 h 712"/>
                <a:gd name="T106" fmla="*/ 391 w 461"/>
                <a:gd name="T107" fmla="*/ 105 h 712"/>
                <a:gd name="T108" fmla="*/ 393 w 461"/>
                <a:gd name="T109" fmla="*/ 110 h 712"/>
                <a:gd name="T110" fmla="*/ 390 w 461"/>
                <a:gd name="T111" fmla="*/ 121 h 712"/>
                <a:gd name="T112" fmla="*/ 355 w 461"/>
                <a:gd name="T113" fmla="*/ 235 h 712"/>
                <a:gd name="T114" fmla="*/ 237 w 461"/>
                <a:gd name="T115" fmla="*/ 435 h 712"/>
                <a:gd name="T116" fmla="*/ 157 w 461"/>
                <a:gd name="T117" fmla="*/ 535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1" h="712">
                  <a:moveTo>
                    <a:pt x="145" y="551"/>
                  </a:moveTo>
                  <a:cubicBezTo>
                    <a:pt x="156" y="546"/>
                    <a:pt x="156" y="546"/>
                    <a:pt x="156" y="546"/>
                  </a:cubicBezTo>
                  <a:cubicBezTo>
                    <a:pt x="145" y="560"/>
                    <a:pt x="136" y="570"/>
                    <a:pt x="127" y="579"/>
                  </a:cubicBezTo>
                  <a:cubicBezTo>
                    <a:pt x="118" y="587"/>
                    <a:pt x="110" y="596"/>
                    <a:pt x="100" y="608"/>
                  </a:cubicBezTo>
                  <a:cubicBezTo>
                    <a:pt x="101" y="606"/>
                    <a:pt x="101" y="606"/>
                    <a:pt x="101" y="606"/>
                  </a:cubicBezTo>
                  <a:cubicBezTo>
                    <a:pt x="99" y="608"/>
                    <a:pt x="99" y="611"/>
                    <a:pt x="95" y="616"/>
                  </a:cubicBezTo>
                  <a:cubicBezTo>
                    <a:pt x="92" y="619"/>
                    <a:pt x="89" y="623"/>
                    <a:pt x="83" y="628"/>
                  </a:cubicBezTo>
                  <a:cubicBezTo>
                    <a:pt x="77" y="632"/>
                    <a:pt x="69" y="637"/>
                    <a:pt x="58" y="643"/>
                  </a:cubicBezTo>
                  <a:cubicBezTo>
                    <a:pt x="58" y="643"/>
                    <a:pt x="58" y="643"/>
                    <a:pt x="58" y="643"/>
                  </a:cubicBezTo>
                  <a:cubicBezTo>
                    <a:pt x="57" y="644"/>
                    <a:pt x="57" y="645"/>
                    <a:pt x="54" y="646"/>
                  </a:cubicBezTo>
                  <a:cubicBezTo>
                    <a:pt x="62" y="643"/>
                    <a:pt x="62" y="643"/>
                    <a:pt x="62" y="643"/>
                  </a:cubicBezTo>
                  <a:cubicBezTo>
                    <a:pt x="59" y="647"/>
                    <a:pt x="58" y="652"/>
                    <a:pt x="53" y="657"/>
                  </a:cubicBezTo>
                  <a:cubicBezTo>
                    <a:pt x="51" y="657"/>
                    <a:pt x="50" y="657"/>
                    <a:pt x="50" y="656"/>
                  </a:cubicBezTo>
                  <a:cubicBezTo>
                    <a:pt x="38" y="668"/>
                    <a:pt x="38" y="668"/>
                    <a:pt x="38" y="668"/>
                  </a:cubicBezTo>
                  <a:cubicBezTo>
                    <a:pt x="32" y="669"/>
                    <a:pt x="32" y="669"/>
                    <a:pt x="32" y="669"/>
                  </a:cubicBezTo>
                  <a:cubicBezTo>
                    <a:pt x="29" y="674"/>
                    <a:pt x="35" y="677"/>
                    <a:pt x="23" y="684"/>
                  </a:cubicBezTo>
                  <a:cubicBezTo>
                    <a:pt x="30" y="684"/>
                    <a:pt x="19" y="690"/>
                    <a:pt x="22" y="691"/>
                  </a:cubicBezTo>
                  <a:cubicBezTo>
                    <a:pt x="21" y="691"/>
                    <a:pt x="19" y="691"/>
                    <a:pt x="18" y="691"/>
                  </a:cubicBezTo>
                  <a:cubicBezTo>
                    <a:pt x="12" y="697"/>
                    <a:pt x="1" y="708"/>
                    <a:pt x="0" y="712"/>
                  </a:cubicBezTo>
                  <a:cubicBezTo>
                    <a:pt x="0" y="712"/>
                    <a:pt x="7" y="709"/>
                    <a:pt x="16" y="705"/>
                  </a:cubicBezTo>
                  <a:cubicBezTo>
                    <a:pt x="25" y="702"/>
                    <a:pt x="35" y="698"/>
                    <a:pt x="40" y="697"/>
                  </a:cubicBezTo>
                  <a:cubicBezTo>
                    <a:pt x="31" y="703"/>
                    <a:pt x="38" y="699"/>
                    <a:pt x="41" y="699"/>
                  </a:cubicBezTo>
                  <a:cubicBezTo>
                    <a:pt x="41" y="698"/>
                    <a:pt x="41" y="698"/>
                    <a:pt x="41" y="698"/>
                  </a:cubicBezTo>
                  <a:cubicBezTo>
                    <a:pt x="47" y="694"/>
                    <a:pt x="49" y="696"/>
                    <a:pt x="52" y="694"/>
                  </a:cubicBezTo>
                  <a:cubicBezTo>
                    <a:pt x="52" y="694"/>
                    <a:pt x="51" y="694"/>
                    <a:pt x="51" y="694"/>
                  </a:cubicBezTo>
                  <a:cubicBezTo>
                    <a:pt x="51" y="694"/>
                    <a:pt x="51" y="694"/>
                    <a:pt x="51" y="694"/>
                  </a:cubicBezTo>
                  <a:cubicBezTo>
                    <a:pt x="50" y="694"/>
                    <a:pt x="50" y="694"/>
                    <a:pt x="50" y="693"/>
                  </a:cubicBezTo>
                  <a:cubicBezTo>
                    <a:pt x="50" y="693"/>
                    <a:pt x="50" y="692"/>
                    <a:pt x="51" y="691"/>
                  </a:cubicBezTo>
                  <a:cubicBezTo>
                    <a:pt x="51" y="692"/>
                    <a:pt x="51" y="692"/>
                    <a:pt x="51" y="692"/>
                  </a:cubicBezTo>
                  <a:cubicBezTo>
                    <a:pt x="53" y="689"/>
                    <a:pt x="57" y="686"/>
                    <a:pt x="59" y="685"/>
                  </a:cubicBezTo>
                  <a:cubicBezTo>
                    <a:pt x="61" y="687"/>
                    <a:pt x="61" y="687"/>
                    <a:pt x="61" y="687"/>
                  </a:cubicBezTo>
                  <a:cubicBezTo>
                    <a:pt x="61" y="683"/>
                    <a:pt x="69" y="679"/>
                    <a:pt x="77" y="674"/>
                  </a:cubicBezTo>
                  <a:cubicBezTo>
                    <a:pt x="85" y="670"/>
                    <a:pt x="94" y="666"/>
                    <a:pt x="96" y="663"/>
                  </a:cubicBezTo>
                  <a:cubicBezTo>
                    <a:pt x="104" y="661"/>
                    <a:pt x="107" y="652"/>
                    <a:pt x="115" y="647"/>
                  </a:cubicBezTo>
                  <a:cubicBezTo>
                    <a:pt x="125" y="637"/>
                    <a:pt x="122" y="644"/>
                    <a:pt x="128" y="641"/>
                  </a:cubicBezTo>
                  <a:cubicBezTo>
                    <a:pt x="136" y="636"/>
                    <a:pt x="125" y="640"/>
                    <a:pt x="128" y="637"/>
                  </a:cubicBezTo>
                  <a:cubicBezTo>
                    <a:pt x="137" y="632"/>
                    <a:pt x="137" y="632"/>
                    <a:pt x="137" y="632"/>
                  </a:cubicBezTo>
                  <a:cubicBezTo>
                    <a:pt x="133" y="637"/>
                    <a:pt x="137" y="635"/>
                    <a:pt x="138" y="635"/>
                  </a:cubicBezTo>
                  <a:cubicBezTo>
                    <a:pt x="145" y="629"/>
                    <a:pt x="158" y="621"/>
                    <a:pt x="156" y="616"/>
                  </a:cubicBezTo>
                  <a:cubicBezTo>
                    <a:pt x="167" y="609"/>
                    <a:pt x="168" y="610"/>
                    <a:pt x="172" y="606"/>
                  </a:cubicBezTo>
                  <a:cubicBezTo>
                    <a:pt x="170" y="607"/>
                    <a:pt x="167" y="609"/>
                    <a:pt x="166" y="608"/>
                  </a:cubicBezTo>
                  <a:cubicBezTo>
                    <a:pt x="171" y="606"/>
                    <a:pt x="167" y="606"/>
                    <a:pt x="166" y="607"/>
                  </a:cubicBezTo>
                  <a:cubicBezTo>
                    <a:pt x="169" y="601"/>
                    <a:pt x="198" y="584"/>
                    <a:pt x="195" y="579"/>
                  </a:cubicBezTo>
                  <a:cubicBezTo>
                    <a:pt x="196" y="580"/>
                    <a:pt x="196" y="580"/>
                    <a:pt x="196" y="580"/>
                  </a:cubicBezTo>
                  <a:cubicBezTo>
                    <a:pt x="194" y="576"/>
                    <a:pt x="190" y="576"/>
                    <a:pt x="191" y="570"/>
                  </a:cubicBezTo>
                  <a:cubicBezTo>
                    <a:pt x="195" y="569"/>
                    <a:pt x="195" y="569"/>
                    <a:pt x="195" y="569"/>
                  </a:cubicBezTo>
                  <a:cubicBezTo>
                    <a:pt x="197" y="563"/>
                    <a:pt x="197" y="563"/>
                    <a:pt x="197" y="563"/>
                  </a:cubicBezTo>
                  <a:cubicBezTo>
                    <a:pt x="200" y="562"/>
                    <a:pt x="200" y="564"/>
                    <a:pt x="200" y="564"/>
                  </a:cubicBezTo>
                  <a:cubicBezTo>
                    <a:pt x="205" y="556"/>
                    <a:pt x="214" y="548"/>
                    <a:pt x="221" y="540"/>
                  </a:cubicBezTo>
                  <a:cubicBezTo>
                    <a:pt x="206" y="542"/>
                    <a:pt x="206" y="542"/>
                    <a:pt x="206" y="542"/>
                  </a:cubicBezTo>
                  <a:cubicBezTo>
                    <a:pt x="213" y="537"/>
                    <a:pt x="227" y="528"/>
                    <a:pt x="225" y="524"/>
                  </a:cubicBezTo>
                  <a:cubicBezTo>
                    <a:pt x="231" y="522"/>
                    <a:pt x="231" y="522"/>
                    <a:pt x="231" y="522"/>
                  </a:cubicBezTo>
                  <a:cubicBezTo>
                    <a:pt x="248" y="513"/>
                    <a:pt x="237" y="511"/>
                    <a:pt x="243" y="506"/>
                  </a:cubicBezTo>
                  <a:cubicBezTo>
                    <a:pt x="245" y="505"/>
                    <a:pt x="248" y="503"/>
                    <a:pt x="251" y="502"/>
                  </a:cubicBezTo>
                  <a:cubicBezTo>
                    <a:pt x="249" y="504"/>
                    <a:pt x="248" y="506"/>
                    <a:pt x="246" y="509"/>
                  </a:cubicBezTo>
                  <a:cubicBezTo>
                    <a:pt x="253" y="503"/>
                    <a:pt x="256" y="501"/>
                    <a:pt x="262" y="497"/>
                  </a:cubicBezTo>
                  <a:cubicBezTo>
                    <a:pt x="262" y="497"/>
                    <a:pt x="262" y="497"/>
                    <a:pt x="262" y="497"/>
                  </a:cubicBezTo>
                  <a:cubicBezTo>
                    <a:pt x="261" y="497"/>
                    <a:pt x="261" y="497"/>
                    <a:pt x="261" y="497"/>
                  </a:cubicBezTo>
                  <a:cubicBezTo>
                    <a:pt x="262" y="496"/>
                    <a:pt x="262" y="496"/>
                    <a:pt x="262" y="496"/>
                  </a:cubicBezTo>
                  <a:cubicBezTo>
                    <a:pt x="261" y="494"/>
                    <a:pt x="262" y="489"/>
                    <a:pt x="266" y="484"/>
                  </a:cubicBezTo>
                  <a:cubicBezTo>
                    <a:pt x="272" y="478"/>
                    <a:pt x="273" y="470"/>
                    <a:pt x="285" y="461"/>
                  </a:cubicBezTo>
                  <a:cubicBezTo>
                    <a:pt x="284" y="456"/>
                    <a:pt x="284" y="456"/>
                    <a:pt x="284" y="456"/>
                  </a:cubicBezTo>
                  <a:cubicBezTo>
                    <a:pt x="292" y="448"/>
                    <a:pt x="292" y="448"/>
                    <a:pt x="292" y="448"/>
                  </a:cubicBezTo>
                  <a:cubicBezTo>
                    <a:pt x="294" y="450"/>
                    <a:pt x="294" y="450"/>
                    <a:pt x="294" y="450"/>
                  </a:cubicBezTo>
                  <a:cubicBezTo>
                    <a:pt x="291" y="454"/>
                    <a:pt x="287" y="461"/>
                    <a:pt x="283" y="467"/>
                  </a:cubicBezTo>
                  <a:cubicBezTo>
                    <a:pt x="281" y="471"/>
                    <a:pt x="279" y="474"/>
                    <a:pt x="276" y="477"/>
                  </a:cubicBezTo>
                  <a:cubicBezTo>
                    <a:pt x="274" y="481"/>
                    <a:pt x="272" y="484"/>
                    <a:pt x="270" y="486"/>
                  </a:cubicBezTo>
                  <a:cubicBezTo>
                    <a:pt x="271" y="487"/>
                    <a:pt x="271" y="487"/>
                    <a:pt x="271" y="487"/>
                  </a:cubicBezTo>
                  <a:cubicBezTo>
                    <a:pt x="276" y="481"/>
                    <a:pt x="280" y="473"/>
                    <a:pt x="283" y="469"/>
                  </a:cubicBezTo>
                  <a:cubicBezTo>
                    <a:pt x="285" y="467"/>
                    <a:pt x="292" y="463"/>
                    <a:pt x="291" y="469"/>
                  </a:cubicBezTo>
                  <a:cubicBezTo>
                    <a:pt x="291" y="463"/>
                    <a:pt x="291" y="463"/>
                    <a:pt x="291" y="463"/>
                  </a:cubicBezTo>
                  <a:cubicBezTo>
                    <a:pt x="306" y="441"/>
                    <a:pt x="306" y="440"/>
                    <a:pt x="324" y="419"/>
                  </a:cubicBezTo>
                  <a:cubicBezTo>
                    <a:pt x="321" y="420"/>
                    <a:pt x="321" y="420"/>
                    <a:pt x="321" y="420"/>
                  </a:cubicBezTo>
                  <a:cubicBezTo>
                    <a:pt x="323" y="415"/>
                    <a:pt x="326" y="410"/>
                    <a:pt x="328" y="410"/>
                  </a:cubicBezTo>
                  <a:cubicBezTo>
                    <a:pt x="338" y="396"/>
                    <a:pt x="349" y="382"/>
                    <a:pt x="357" y="375"/>
                  </a:cubicBezTo>
                  <a:cubicBezTo>
                    <a:pt x="355" y="371"/>
                    <a:pt x="355" y="371"/>
                    <a:pt x="355" y="371"/>
                  </a:cubicBezTo>
                  <a:cubicBezTo>
                    <a:pt x="357" y="368"/>
                    <a:pt x="365" y="366"/>
                    <a:pt x="361" y="362"/>
                  </a:cubicBezTo>
                  <a:cubicBezTo>
                    <a:pt x="363" y="355"/>
                    <a:pt x="363" y="355"/>
                    <a:pt x="363" y="355"/>
                  </a:cubicBezTo>
                  <a:cubicBezTo>
                    <a:pt x="366" y="350"/>
                    <a:pt x="365" y="347"/>
                    <a:pt x="370" y="343"/>
                  </a:cubicBezTo>
                  <a:cubicBezTo>
                    <a:pt x="370" y="343"/>
                    <a:pt x="370" y="343"/>
                    <a:pt x="370" y="343"/>
                  </a:cubicBezTo>
                  <a:cubicBezTo>
                    <a:pt x="370" y="343"/>
                    <a:pt x="370" y="343"/>
                    <a:pt x="370" y="343"/>
                  </a:cubicBezTo>
                  <a:cubicBezTo>
                    <a:pt x="370" y="343"/>
                    <a:pt x="371" y="343"/>
                    <a:pt x="371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7" y="333"/>
                    <a:pt x="368" y="341"/>
                    <a:pt x="375" y="331"/>
                  </a:cubicBezTo>
                  <a:cubicBezTo>
                    <a:pt x="380" y="328"/>
                    <a:pt x="373" y="325"/>
                    <a:pt x="377" y="320"/>
                  </a:cubicBezTo>
                  <a:cubicBezTo>
                    <a:pt x="384" y="317"/>
                    <a:pt x="384" y="317"/>
                    <a:pt x="384" y="317"/>
                  </a:cubicBezTo>
                  <a:cubicBezTo>
                    <a:pt x="392" y="308"/>
                    <a:pt x="388" y="304"/>
                    <a:pt x="395" y="290"/>
                  </a:cubicBezTo>
                  <a:cubicBezTo>
                    <a:pt x="401" y="284"/>
                    <a:pt x="406" y="282"/>
                    <a:pt x="408" y="289"/>
                  </a:cubicBezTo>
                  <a:cubicBezTo>
                    <a:pt x="406" y="280"/>
                    <a:pt x="406" y="285"/>
                    <a:pt x="408" y="275"/>
                  </a:cubicBezTo>
                  <a:cubicBezTo>
                    <a:pt x="411" y="275"/>
                    <a:pt x="411" y="276"/>
                    <a:pt x="411" y="278"/>
                  </a:cubicBezTo>
                  <a:cubicBezTo>
                    <a:pt x="417" y="272"/>
                    <a:pt x="412" y="273"/>
                    <a:pt x="415" y="267"/>
                  </a:cubicBezTo>
                  <a:cubicBezTo>
                    <a:pt x="412" y="264"/>
                    <a:pt x="407" y="260"/>
                    <a:pt x="408" y="258"/>
                  </a:cubicBezTo>
                  <a:cubicBezTo>
                    <a:pt x="406" y="259"/>
                    <a:pt x="406" y="259"/>
                    <a:pt x="406" y="259"/>
                  </a:cubicBezTo>
                  <a:cubicBezTo>
                    <a:pt x="407" y="253"/>
                    <a:pt x="409" y="246"/>
                    <a:pt x="414" y="240"/>
                  </a:cubicBezTo>
                  <a:cubicBezTo>
                    <a:pt x="415" y="241"/>
                    <a:pt x="415" y="241"/>
                    <a:pt x="415" y="241"/>
                  </a:cubicBezTo>
                  <a:cubicBezTo>
                    <a:pt x="418" y="233"/>
                    <a:pt x="418" y="233"/>
                    <a:pt x="418" y="233"/>
                  </a:cubicBezTo>
                  <a:cubicBezTo>
                    <a:pt x="420" y="233"/>
                    <a:pt x="420" y="233"/>
                    <a:pt x="420" y="233"/>
                  </a:cubicBezTo>
                  <a:cubicBezTo>
                    <a:pt x="424" y="222"/>
                    <a:pt x="424" y="222"/>
                    <a:pt x="424" y="222"/>
                  </a:cubicBezTo>
                  <a:cubicBezTo>
                    <a:pt x="423" y="223"/>
                    <a:pt x="423" y="223"/>
                    <a:pt x="423" y="223"/>
                  </a:cubicBezTo>
                  <a:cubicBezTo>
                    <a:pt x="424" y="221"/>
                    <a:pt x="426" y="212"/>
                    <a:pt x="430" y="208"/>
                  </a:cubicBezTo>
                  <a:cubicBezTo>
                    <a:pt x="431" y="208"/>
                    <a:pt x="431" y="208"/>
                    <a:pt x="431" y="208"/>
                  </a:cubicBezTo>
                  <a:cubicBezTo>
                    <a:pt x="440" y="196"/>
                    <a:pt x="439" y="182"/>
                    <a:pt x="443" y="164"/>
                  </a:cubicBezTo>
                  <a:cubicBezTo>
                    <a:pt x="445" y="167"/>
                    <a:pt x="445" y="167"/>
                    <a:pt x="445" y="167"/>
                  </a:cubicBezTo>
                  <a:cubicBezTo>
                    <a:pt x="450" y="162"/>
                    <a:pt x="442" y="164"/>
                    <a:pt x="445" y="157"/>
                  </a:cubicBezTo>
                  <a:cubicBezTo>
                    <a:pt x="448" y="158"/>
                    <a:pt x="448" y="158"/>
                    <a:pt x="448" y="158"/>
                  </a:cubicBezTo>
                  <a:cubicBezTo>
                    <a:pt x="445" y="150"/>
                    <a:pt x="451" y="149"/>
                    <a:pt x="453" y="145"/>
                  </a:cubicBezTo>
                  <a:cubicBezTo>
                    <a:pt x="448" y="146"/>
                    <a:pt x="448" y="146"/>
                    <a:pt x="448" y="146"/>
                  </a:cubicBezTo>
                  <a:cubicBezTo>
                    <a:pt x="449" y="144"/>
                    <a:pt x="450" y="141"/>
                    <a:pt x="450" y="138"/>
                  </a:cubicBezTo>
                  <a:cubicBezTo>
                    <a:pt x="453" y="128"/>
                    <a:pt x="457" y="132"/>
                    <a:pt x="459" y="134"/>
                  </a:cubicBezTo>
                  <a:cubicBezTo>
                    <a:pt x="458" y="132"/>
                    <a:pt x="457" y="129"/>
                    <a:pt x="456" y="127"/>
                  </a:cubicBezTo>
                  <a:cubicBezTo>
                    <a:pt x="460" y="126"/>
                    <a:pt x="460" y="126"/>
                    <a:pt x="460" y="126"/>
                  </a:cubicBezTo>
                  <a:cubicBezTo>
                    <a:pt x="458" y="123"/>
                    <a:pt x="458" y="122"/>
                    <a:pt x="458" y="120"/>
                  </a:cubicBezTo>
                  <a:cubicBezTo>
                    <a:pt x="459" y="118"/>
                    <a:pt x="460" y="116"/>
                    <a:pt x="458" y="111"/>
                  </a:cubicBezTo>
                  <a:cubicBezTo>
                    <a:pt x="460" y="110"/>
                    <a:pt x="461" y="113"/>
                    <a:pt x="461" y="109"/>
                  </a:cubicBezTo>
                  <a:cubicBezTo>
                    <a:pt x="457" y="99"/>
                    <a:pt x="457" y="99"/>
                    <a:pt x="457" y="99"/>
                  </a:cubicBezTo>
                  <a:cubicBezTo>
                    <a:pt x="456" y="95"/>
                    <a:pt x="455" y="92"/>
                    <a:pt x="453" y="88"/>
                  </a:cubicBezTo>
                  <a:cubicBezTo>
                    <a:pt x="455" y="92"/>
                    <a:pt x="456" y="97"/>
                    <a:pt x="457" y="101"/>
                  </a:cubicBezTo>
                  <a:cubicBezTo>
                    <a:pt x="455" y="101"/>
                    <a:pt x="453" y="101"/>
                    <a:pt x="452" y="100"/>
                  </a:cubicBezTo>
                  <a:cubicBezTo>
                    <a:pt x="450" y="97"/>
                    <a:pt x="449" y="95"/>
                    <a:pt x="449" y="93"/>
                  </a:cubicBezTo>
                  <a:cubicBezTo>
                    <a:pt x="448" y="90"/>
                    <a:pt x="448" y="88"/>
                    <a:pt x="448" y="86"/>
                  </a:cubicBezTo>
                  <a:cubicBezTo>
                    <a:pt x="447" y="82"/>
                    <a:pt x="448" y="79"/>
                    <a:pt x="446" y="75"/>
                  </a:cubicBezTo>
                  <a:cubicBezTo>
                    <a:pt x="447" y="76"/>
                    <a:pt x="448" y="78"/>
                    <a:pt x="449" y="80"/>
                  </a:cubicBezTo>
                  <a:cubicBezTo>
                    <a:pt x="444" y="66"/>
                    <a:pt x="445" y="64"/>
                    <a:pt x="443" y="56"/>
                  </a:cubicBezTo>
                  <a:cubicBezTo>
                    <a:pt x="443" y="59"/>
                    <a:pt x="443" y="64"/>
                    <a:pt x="441" y="59"/>
                  </a:cubicBezTo>
                  <a:cubicBezTo>
                    <a:pt x="439" y="55"/>
                    <a:pt x="441" y="55"/>
                    <a:pt x="440" y="51"/>
                  </a:cubicBezTo>
                  <a:cubicBezTo>
                    <a:pt x="438" y="52"/>
                    <a:pt x="436" y="51"/>
                    <a:pt x="434" y="49"/>
                  </a:cubicBezTo>
                  <a:cubicBezTo>
                    <a:pt x="433" y="47"/>
                    <a:pt x="432" y="46"/>
                    <a:pt x="431" y="44"/>
                  </a:cubicBezTo>
                  <a:cubicBezTo>
                    <a:pt x="430" y="42"/>
                    <a:pt x="429" y="40"/>
                    <a:pt x="428" y="38"/>
                  </a:cubicBezTo>
                  <a:cubicBezTo>
                    <a:pt x="428" y="38"/>
                    <a:pt x="429" y="37"/>
                    <a:pt x="429" y="38"/>
                  </a:cubicBezTo>
                  <a:cubicBezTo>
                    <a:pt x="428" y="36"/>
                    <a:pt x="427" y="36"/>
                    <a:pt x="425" y="33"/>
                  </a:cubicBezTo>
                  <a:cubicBezTo>
                    <a:pt x="426" y="32"/>
                    <a:pt x="427" y="31"/>
                    <a:pt x="428" y="30"/>
                  </a:cubicBezTo>
                  <a:cubicBezTo>
                    <a:pt x="426" y="29"/>
                    <a:pt x="424" y="29"/>
                    <a:pt x="422" y="29"/>
                  </a:cubicBezTo>
                  <a:cubicBezTo>
                    <a:pt x="421" y="26"/>
                    <a:pt x="419" y="25"/>
                    <a:pt x="417" y="23"/>
                  </a:cubicBezTo>
                  <a:cubicBezTo>
                    <a:pt x="416" y="22"/>
                    <a:pt x="415" y="21"/>
                    <a:pt x="416" y="20"/>
                  </a:cubicBezTo>
                  <a:cubicBezTo>
                    <a:pt x="416" y="20"/>
                    <a:pt x="417" y="20"/>
                    <a:pt x="418" y="21"/>
                  </a:cubicBezTo>
                  <a:cubicBezTo>
                    <a:pt x="416" y="19"/>
                    <a:pt x="414" y="17"/>
                    <a:pt x="412" y="15"/>
                  </a:cubicBezTo>
                  <a:cubicBezTo>
                    <a:pt x="410" y="13"/>
                    <a:pt x="407" y="12"/>
                    <a:pt x="405" y="10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6" y="5"/>
                    <a:pt x="394" y="4"/>
                    <a:pt x="391" y="4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90" y="2"/>
                    <a:pt x="385" y="1"/>
                    <a:pt x="381" y="2"/>
                  </a:cubicBezTo>
                  <a:cubicBezTo>
                    <a:pt x="377" y="2"/>
                    <a:pt x="375" y="3"/>
                    <a:pt x="375" y="6"/>
                  </a:cubicBezTo>
                  <a:cubicBezTo>
                    <a:pt x="374" y="6"/>
                    <a:pt x="373" y="6"/>
                    <a:pt x="371" y="7"/>
                  </a:cubicBezTo>
                  <a:cubicBezTo>
                    <a:pt x="370" y="7"/>
                    <a:pt x="370" y="8"/>
                    <a:pt x="369" y="9"/>
                  </a:cubicBezTo>
                  <a:cubicBezTo>
                    <a:pt x="368" y="9"/>
                    <a:pt x="367" y="10"/>
                    <a:pt x="366" y="11"/>
                  </a:cubicBezTo>
                  <a:cubicBezTo>
                    <a:pt x="363" y="14"/>
                    <a:pt x="361" y="16"/>
                    <a:pt x="361" y="10"/>
                  </a:cubicBezTo>
                  <a:cubicBezTo>
                    <a:pt x="359" y="12"/>
                    <a:pt x="357" y="13"/>
                    <a:pt x="356" y="15"/>
                  </a:cubicBezTo>
                  <a:cubicBezTo>
                    <a:pt x="355" y="16"/>
                    <a:pt x="354" y="16"/>
                    <a:pt x="353" y="17"/>
                  </a:cubicBezTo>
                  <a:cubicBezTo>
                    <a:pt x="353" y="17"/>
                    <a:pt x="353" y="18"/>
                    <a:pt x="352" y="19"/>
                  </a:cubicBezTo>
                  <a:cubicBezTo>
                    <a:pt x="351" y="21"/>
                    <a:pt x="351" y="21"/>
                    <a:pt x="351" y="21"/>
                  </a:cubicBezTo>
                  <a:cubicBezTo>
                    <a:pt x="349" y="27"/>
                    <a:pt x="346" y="33"/>
                    <a:pt x="344" y="38"/>
                  </a:cubicBezTo>
                  <a:cubicBezTo>
                    <a:pt x="342" y="44"/>
                    <a:pt x="339" y="49"/>
                    <a:pt x="337" y="56"/>
                  </a:cubicBezTo>
                  <a:cubicBezTo>
                    <a:pt x="334" y="62"/>
                    <a:pt x="331" y="69"/>
                    <a:pt x="326" y="77"/>
                  </a:cubicBezTo>
                  <a:cubicBezTo>
                    <a:pt x="325" y="78"/>
                    <a:pt x="324" y="80"/>
                    <a:pt x="322" y="81"/>
                  </a:cubicBezTo>
                  <a:cubicBezTo>
                    <a:pt x="322" y="82"/>
                    <a:pt x="321" y="84"/>
                    <a:pt x="320" y="84"/>
                  </a:cubicBezTo>
                  <a:cubicBezTo>
                    <a:pt x="320" y="85"/>
                    <a:pt x="320" y="85"/>
                    <a:pt x="319" y="86"/>
                  </a:cubicBezTo>
                  <a:cubicBezTo>
                    <a:pt x="317" y="89"/>
                    <a:pt x="316" y="92"/>
                    <a:pt x="314" y="95"/>
                  </a:cubicBezTo>
                  <a:cubicBezTo>
                    <a:pt x="311" y="102"/>
                    <a:pt x="308" y="110"/>
                    <a:pt x="305" y="116"/>
                  </a:cubicBezTo>
                  <a:cubicBezTo>
                    <a:pt x="297" y="140"/>
                    <a:pt x="293" y="156"/>
                    <a:pt x="286" y="181"/>
                  </a:cubicBezTo>
                  <a:cubicBezTo>
                    <a:pt x="273" y="193"/>
                    <a:pt x="275" y="218"/>
                    <a:pt x="265" y="233"/>
                  </a:cubicBezTo>
                  <a:cubicBezTo>
                    <a:pt x="266" y="238"/>
                    <a:pt x="266" y="238"/>
                    <a:pt x="266" y="238"/>
                  </a:cubicBezTo>
                  <a:cubicBezTo>
                    <a:pt x="258" y="247"/>
                    <a:pt x="258" y="265"/>
                    <a:pt x="248" y="278"/>
                  </a:cubicBezTo>
                  <a:cubicBezTo>
                    <a:pt x="248" y="282"/>
                    <a:pt x="248" y="285"/>
                    <a:pt x="248" y="285"/>
                  </a:cubicBezTo>
                  <a:cubicBezTo>
                    <a:pt x="248" y="285"/>
                    <a:pt x="249" y="284"/>
                    <a:pt x="251" y="284"/>
                  </a:cubicBezTo>
                  <a:cubicBezTo>
                    <a:pt x="249" y="288"/>
                    <a:pt x="247" y="297"/>
                    <a:pt x="244" y="295"/>
                  </a:cubicBezTo>
                  <a:cubicBezTo>
                    <a:pt x="244" y="294"/>
                    <a:pt x="244" y="294"/>
                    <a:pt x="244" y="294"/>
                  </a:cubicBezTo>
                  <a:cubicBezTo>
                    <a:pt x="240" y="292"/>
                    <a:pt x="241" y="308"/>
                    <a:pt x="237" y="311"/>
                  </a:cubicBezTo>
                  <a:cubicBezTo>
                    <a:pt x="242" y="310"/>
                    <a:pt x="242" y="310"/>
                    <a:pt x="242" y="310"/>
                  </a:cubicBezTo>
                  <a:cubicBezTo>
                    <a:pt x="238" y="318"/>
                    <a:pt x="238" y="318"/>
                    <a:pt x="238" y="318"/>
                  </a:cubicBezTo>
                  <a:cubicBezTo>
                    <a:pt x="238" y="315"/>
                    <a:pt x="238" y="315"/>
                    <a:pt x="238" y="315"/>
                  </a:cubicBezTo>
                  <a:cubicBezTo>
                    <a:pt x="237" y="334"/>
                    <a:pt x="232" y="347"/>
                    <a:pt x="227" y="358"/>
                  </a:cubicBezTo>
                  <a:cubicBezTo>
                    <a:pt x="222" y="370"/>
                    <a:pt x="217" y="381"/>
                    <a:pt x="215" y="398"/>
                  </a:cubicBezTo>
                  <a:cubicBezTo>
                    <a:pt x="213" y="392"/>
                    <a:pt x="215" y="404"/>
                    <a:pt x="210" y="403"/>
                  </a:cubicBezTo>
                  <a:cubicBezTo>
                    <a:pt x="201" y="408"/>
                    <a:pt x="206" y="417"/>
                    <a:pt x="204" y="424"/>
                  </a:cubicBezTo>
                  <a:cubicBezTo>
                    <a:pt x="205" y="424"/>
                    <a:pt x="205" y="424"/>
                    <a:pt x="205" y="425"/>
                  </a:cubicBezTo>
                  <a:cubicBezTo>
                    <a:pt x="203" y="428"/>
                    <a:pt x="201" y="431"/>
                    <a:pt x="199" y="434"/>
                  </a:cubicBezTo>
                  <a:cubicBezTo>
                    <a:pt x="197" y="425"/>
                    <a:pt x="200" y="444"/>
                    <a:pt x="198" y="436"/>
                  </a:cubicBezTo>
                  <a:cubicBezTo>
                    <a:pt x="189" y="448"/>
                    <a:pt x="180" y="463"/>
                    <a:pt x="169" y="478"/>
                  </a:cubicBezTo>
                  <a:cubicBezTo>
                    <a:pt x="159" y="494"/>
                    <a:pt x="148" y="510"/>
                    <a:pt x="136" y="525"/>
                  </a:cubicBezTo>
                  <a:cubicBezTo>
                    <a:pt x="138" y="524"/>
                    <a:pt x="138" y="524"/>
                    <a:pt x="138" y="524"/>
                  </a:cubicBezTo>
                  <a:cubicBezTo>
                    <a:pt x="132" y="532"/>
                    <a:pt x="127" y="543"/>
                    <a:pt x="121" y="548"/>
                  </a:cubicBezTo>
                  <a:cubicBezTo>
                    <a:pt x="115" y="552"/>
                    <a:pt x="115" y="563"/>
                    <a:pt x="114" y="566"/>
                  </a:cubicBezTo>
                  <a:cubicBezTo>
                    <a:pt x="112" y="574"/>
                    <a:pt x="103" y="577"/>
                    <a:pt x="106" y="574"/>
                  </a:cubicBezTo>
                  <a:cubicBezTo>
                    <a:pt x="102" y="582"/>
                    <a:pt x="102" y="592"/>
                    <a:pt x="94" y="601"/>
                  </a:cubicBezTo>
                  <a:cubicBezTo>
                    <a:pt x="87" y="601"/>
                    <a:pt x="82" y="631"/>
                    <a:pt x="76" y="628"/>
                  </a:cubicBezTo>
                  <a:cubicBezTo>
                    <a:pt x="77" y="629"/>
                    <a:pt x="77" y="629"/>
                    <a:pt x="77" y="629"/>
                  </a:cubicBezTo>
                  <a:cubicBezTo>
                    <a:pt x="65" y="639"/>
                    <a:pt x="65" y="656"/>
                    <a:pt x="53" y="668"/>
                  </a:cubicBezTo>
                  <a:cubicBezTo>
                    <a:pt x="53" y="668"/>
                    <a:pt x="53" y="667"/>
                    <a:pt x="53" y="667"/>
                  </a:cubicBezTo>
                  <a:cubicBezTo>
                    <a:pt x="53" y="679"/>
                    <a:pt x="54" y="692"/>
                    <a:pt x="54" y="705"/>
                  </a:cubicBezTo>
                  <a:cubicBezTo>
                    <a:pt x="77" y="706"/>
                    <a:pt x="77" y="706"/>
                    <a:pt x="77" y="706"/>
                  </a:cubicBezTo>
                  <a:cubicBezTo>
                    <a:pt x="86" y="700"/>
                    <a:pt x="95" y="695"/>
                    <a:pt x="104" y="689"/>
                  </a:cubicBezTo>
                  <a:cubicBezTo>
                    <a:pt x="115" y="667"/>
                    <a:pt x="127" y="644"/>
                    <a:pt x="139" y="623"/>
                  </a:cubicBezTo>
                  <a:cubicBezTo>
                    <a:pt x="152" y="607"/>
                    <a:pt x="164" y="591"/>
                    <a:pt x="178" y="576"/>
                  </a:cubicBezTo>
                  <a:cubicBezTo>
                    <a:pt x="184" y="566"/>
                    <a:pt x="191" y="556"/>
                    <a:pt x="198" y="546"/>
                  </a:cubicBezTo>
                  <a:cubicBezTo>
                    <a:pt x="205" y="536"/>
                    <a:pt x="212" y="525"/>
                    <a:pt x="220" y="515"/>
                  </a:cubicBezTo>
                  <a:cubicBezTo>
                    <a:pt x="227" y="504"/>
                    <a:pt x="234" y="493"/>
                    <a:pt x="241" y="481"/>
                  </a:cubicBezTo>
                  <a:cubicBezTo>
                    <a:pt x="248" y="470"/>
                    <a:pt x="254" y="457"/>
                    <a:pt x="260" y="445"/>
                  </a:cubicBezTo>
                  <a:cubicBezTo>
                    <a:pt x="260" y="441"/>
                    <a:pt x="261" y="437"/>
                    <a:pt x="261" y="432"/>
                  </a:cubicBezTo>
                  <a:cubicBezTo>
                    <a:pt x="271" y="420"/>
                    <a:pt x="277" y="403"/>
                    <a:pt x="282" y="386"/>
                  </a:cubicBezTo>
                  <a:cubicBezTo>
                    <a:pt x="287" y="369"/>
                    <a:pt x="291" y="352"/>
                    <a:pt x="299" y="338"/>
                  </a:cubicBezTo>
                  <a:cubicBezTo>
                    <a:pt x="295" y="336"/>
                    <a:pt x="295" y="336"/>
                    <a:pt x="295" y="336"/>
                  </a:cubicBezTo>
                  <a:cubicBezTo>
                    <a:pt x="297" y="327"/>
                    <a:pt x="300" y="329"/>
                    <a:pt x="301" y="327"/>
                  </a:cubicBezTo>
                  <a:cubicBezTo>
                    <a:pt x="313" y="288"/>
                    <a:pt x="325" y="248"/>
                    <a:pt x="339" y="210"/>
                  </a:cubicBezTo>
                  <a:cubicBezTo>
                    <a:pt x="346" y="191"/>
                    <a:pt x="353" y="172"/>
                    <a:pt x="360" y="154"/>
                  </a:cubicBezTo>
                  <a:cubicBezTo>
                    <a:pt x="364" y="145"/>
                    <a:pt x="368" y="136"/>
                    <a:pt x="372" y="128"/>
                  </a:cubicBezTo>
                  <a:cubicBezTo>
                    <a:pt x="374" y="123"/>
                    <a:pt x="376" y="119"/>
                    <a:pt x="378" y="115"/>
                  </a:cubicBezTo>
                  <a:cubicBezTo>
                    <a:pt x="380" y="112"/>
                    <a:pt x="380" y="112"/>
                    <a:pt x="380" y="112"/>
                  </a:cubicBezTo>
                  <a:cubicBezTo>
                    <a:pt x="380" y="110"/>
                    <a:pt x="380" y="110"/>
                    <a:pt x="380" y="110"/>
                  </a:cubicBezTo>
                  <a:cubicBezTo>
                    <a:pt x="381" y="110"/>
                    <a:pt x="381" y="110"/>
                    <a:pt x="381" y="110"/>
                  </a:cubicBezTo>
                  <a:cubicBezTo>
                    <a:pt x="381" y="109"/>
                    <a:pt x="381" y="109"/>
                    <a:pt x="381" y="109"/>
                  </a:cubicBezTo>
                  <a:cubicBezTo>
                    <a:pt x="383" y="109"/>
                    <a:pt x="383" y="109"/>
                    <a:pt x="384" y="108"/>
                  </a:cubicBezTo>
                  <a:cubicBezTo>
                    <a:pt x="384" y="108"/>
                    <a:pt x="385" y="108"/>
                    <a:pt x="385" y="110"/>
                  </a:cubicBezTo>
                  <a:cubicBezTo>
                    <a:pt x="385" y="108"/>
                    <a:pt x="385" y="106"/>
                    <a:pt x="385" y="104"/>
                  </a:cubicBezTo>
                  <a:cubicBezTo>
                    <a:pt x="385" y="103"/>
                    <a:pt x="385" y="102"/>
                    <a:pt x="386" y="101"/>
                  </a:cubicBezTo>
                  <a:cubicBezTo>
                    <a:pt x="386" y="100"/>
                    <a:pt x="387" y="100"/>
                    <a:pt x="387" y="100"/>
                  </a:cubicBezTo>
                  <a:cubicBezTo>
                    <a:pt x="389" y="100"/>
                    <a:pt x="390" y="102"/>
                    <a:pt x="391" y="105"/>
                  </a:cubicBezTo>
                  <a:cubicBezTo>
                    <a:pt x="390" y="105"/>
                    <a:pt x="390" y="105"/>
                    <a:pt x="390" y="105"/>
                  </a:cubicBezTo>
                  <a:cubicBezTo>
                    <a:pt x="391" y="105"/>
                    <a:pt x="391" y="105"/>
                    <a:pt x="392" y="106"/>
                  </a:cubicBezTo>
                  <a:cubicBezTo>
                    <a:pt x="391" y="106"/>
                    <a:pt x="391" y="107"/>
                    <a:pt x="391" y="107"/>
                  </a:cubicBezTo>
                  <a:cubicBezTo>
                    <a:pt x="393" y="106"/>
                    <a:pt x="393" y="108"/>
                    <a:pt x="393" y="110"/>
                  </a:cubicBezTo>
                  <a:cubicBezTo>
                    <a:pt x="393" y="111"/>
                    <a:pt x="392" y="111"/>
                    <a:pt x="392" y="112"/>
                  </a:cubicBezTo>
                  <a:cubicBezTo>
                    <a:pt x="392" y="112"/>
                    <a:pt x="391" y="113"/>
                    <a:pt x="391" y="114"/>
                  </a:cubicBezTo>
                  <a:cubicBezTo>
                    <a:pt x="391" y="115"/>
                    <a:pt x="391" y="115"/>
                    <a:pt x="391" y="116"/>
                  </a:cubicBezTo>
                  <a:cubicBezTo>
                    <a:pt x="391" y="118"/>
                    <a:pt x="391" y="119"/>
                    <a:pt x="390" y="121"/>
                  </a:cubicBezTo>
                  <a:cubicBezTo>
                    <a:pt x="390" y="120"/>
                    <a:pt x="390" y="120"/>
                    <a:pt x="390" y="120"/>
                  </a:cubicBezTo>
                  <a:cubicBezTo>
                    <a:pt x="389" y="138"/>
                    <a:pt x="385" y="156"/>
                    <a:pt x="379" y="176"/>
                  </a:cubicBezTo>
                  <a:cubicBezTo>
                    <a:pt x="376" y="185"/>
                    <a:pt x="372" y="195"/>
                    <a:pt x="368" y="205"/>
                  </a:cubicBezTo>
                  <a:cubicBezTo>
                    <a:pt x="364" y="215"/>
                    <a:pt x="359" y="225"/>
                    <a:pt x="355" y="235"/>
                  </a:cubicBezTo>
                  <a:cubicBezTo>
                    <a:pt x="338" y="275"/>
                    <a:pt x="318" y="313"/>
                    <a:pt x="293" y="350"/>
                  </a:cubicBezTo>
                  <a:cubicBezTo>
                    <a:pt x="287" y="358"/>
                    <a:pt x="280" y="367"/>
                    <a:pt x="275" y="377"/>
                  </a:cubicBezTo>
                  <a:cubicBezTo>
                    <a:pt x="269" y="386"/>
                    <a:pt x="263" y="395"/>
                    <a:pt x="257" y="405"/>
                  </a:cubicBezTo>
                  <a:cubicBezTo>
                    <a:pt x="251" y="415"/>
                    <a:pt x="244" y="425"/>
                    <a:pt x="237" y="435"/>
                  </a:cubicBezTo>
                  <a:cubicBezTo>
                    <a:pt x="231" y="445"/>
                    <a:pt x="223" y="454"/>
                    <a:pt x="215" y="463"/>
                  </a:cubicBezTo>
                  <a:cubicBezTo>
                    <a:pt x="213" y="464"/>
                    <a:pt x="208" y="470"/>
                    <a:pt x="202" y="478"/>
                  </a:cubicBezTo>
                  <a:cubicBezTo>
                    <a:pt x="195" y="486"/>
                    <a:pt x="187" y="496"/>
                    <a:pt x="179" y="507"/>
                  </a:cubicBezTo>
                  <a:cubicBezTo>
                    <a:pt x="171" y="517"/>
                    <a:pt x="163" y="527"/>
                    <a:pt x="157" y="535"/>
                  </a:cubicBezTo>
                  <a:cubicBezTo>
                    <a:pt x="150" y="543"/>
                    <a:pt x="146" y="549"/>
                    <a:pt x="145" y="5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6" name="Freeform 118"/>
            <p:cNvSpPr/>
            <p:nvPr/>
          </p:nvSpPr>
          <p:spPr bwMode="auto">
            <a:xfrm>
              <a:off x="2339976" y="428783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7" name="Freeform 119"/>
            <p:cNvSpPr/>
            <p:nvPr/>
          </p:nvSpPr>
          <p:spPr bwMode="auto">
            <a:xfrm>
              <a:off x="2986088" y="3856038"/>
              <a:ext cx="11113" cy="0"/>
            </a:xfrm>
            <a:custGeom>
              <a:avLst/>
              <a:gdLst>
                <a:gd name="T0" fmla="*/ 0 w 7"/>
                <a:gd name="T1" fmla="*/ 0 w 7"/>
                <a:gd name="T2" fmla="*/ 7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8" name="Freeform 120"/>
            <p:cNvSpPr/>
            <p:nvPr/>
          </p:nvSpPr>
          <p:spPr bwMode="auto">
            <a:xfrm>
              <a:off x="2663826" y="4213225"/>
              <a:ext cx="14288" cy="19050"/>
            </a:xfrm>
            <a:custGeom>
              <a:avLst/>
              <a:gdLst>
                <a:gd name="T0" fmla="*/ 0 w 4"/>
                <a:gd name="T1" fmla="*/ 5 h 5"/>
                <a:gd name="T2" fmla="*/ 3 w 4"/>
                <a:gd name="T3" fmla="*/ 0 h 5"/>
                <a:gd name="T4" fmla="*/ 0 w 4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4" y="1"/>
                    <a:pt x="4" y="0"/>
                    <a:pt x="3" y="0"/>
                  </a:cubicBezTo>
                  <a:cubicBezTo>
                    <a:pt x="2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9" name="Freeform 121"/>
            <p:cNvSpPr/>
            <p:nvPr/>
          </p:nvSpPr>
          <p:spPr bwMode="auto">
            <a:xfrm>
              <a:off x="2208213" y="4411663"/>
              <a:ext cx="30163" cy="15875"/>
            </a:xfrm>
            <a:custGeom>
              <a:avLst/>
              <a:gdLst>
                <a:gd name="T0" fmla="*/ 3 w 8"/>
                <a:gd name="T1" fmla="*/ 2 h 4"/>
                <a:gd name="T2" fmla="*/ 4 w 8"/>
                <a:gd name="T3" fmla="*/ 3 h 4"/>
                <a:gd name="T4" fmla="*/ 8 w 8"/>
                <a:gd name="T5" fmla="*/ 0 h 4"/>
                <a:gd name="T6" fmla="*/ 3 w 8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3" y="2"/>
                  </a:moveTo>
                  <a:cubicBezTo>
                    <a:pt x="0" y="4"/>
                    <a:pt x="2" y="4"/>
                    <a:pt x="4" y="3"/>
                  </a:cubicBezTo>
                  <a:cubicBezTo>
                    <a:pt x="6" y="1"/>
                    <a:pt x="8" y="0"/>
                    <a:pt x="8" y="0"/>
                  </a:cubicBezTo>
                  <a:cubicBezTo>
                    <a:pt x="6" y="1"/>
                    <a:pt x="4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2309813" y="4452938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1" name="Rectangle 123"/>
            <p:cNvSpPr>
              <a:spLocks noChangeArrowheads="1"/>
            </p:cNvSpPr>
            <p:nvPr/>
          </p:nvSpPr>
          <p:spPr bwMode="auto">
            <a:xfrm>
              <a:off x="2686051" y="5630863"/>
              <a:ext cx="3175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2" name="Freeform 124"/>
            <p:cNvSpPr/>
            <p:nvPr/>
          </p:nvSpPr>
          <p:spPr bwMode="auto">
            <a:xfrm>
              <a:off x="3117851" y="6210300"/>
              <a:ext cx="4763" cy="11113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3" name="Freeform 125"/>
            <p:cNvSpPr/>
            <p:nvPr/>
          </p:nvSpPr>
          <p:spPr bwMode="auto">
            <a:xfrm>
              <a:off x="2776538" y="6169025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4" name="Freeform 126"/>
            <p:cNvSpPr/>
            <p:nvPr/>
          </p:nvSpPr>
          <p:spPr bwMode="auto">
            <a:xfrm>
              <a:off x="3724276" y="5818188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5" name="Freeform 127"/>
            <p:cNvSpPr/>
            <p:nvPr/>
          </p:nvSpPr>
          <p:spPr bwMode="auto">
            <a:xfrm>
              <a:off x="2263776" y="5641975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6" name="Freeform 128"/>
            <p:cNvSpPr/>
            <p:nvPr/>
          </p:nvSpPr>
          <p:spPr bwMode="auto">
            <a:xfrm>
              <a:off x="2268538" y="5638800"/>
              <a:ext cx="19050" cy="14288"/>
            </a:xfrm>
            <a:custGeom>
              <a:avLst/>
              <a:gdLst>
                <a:gd name="T0" fmla="*/ 1 w 5"/>
                <a:gd name="T1" fmla="*/ 0 h 4"/>
                <a:gd name="T2" fmla="*/ 0 w 5"/>
                <a:gd name="T3" fmla="*/ 1 h 4"/>
                <a:gd name="T4" fmla="*/ 5 w 5"/>
                <a:gd name="T5" fmla="*/ 4 h 4"/>
                <a:gd name="T6" fmla="*/ 1 w 5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3" y="2"/>
                    <a:pt x="1" y="1"/>
                    <a:pt x="0" y="1"/>
                  </a:cubicBezTo>
                  <a:cubicBezTo>
                    <a:pt x="1" y="3"/>
                    <a:pt x="3" y="4"/>
                    <a:pt x="5" y="4"/>
                  </a:cubicBezTo>
                  <a:cubicBezTo>
                    <a:pt x="5" y="3"/>
                    <a:pt x="2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7" name="Freeform 129"/>
            <p:cNvSpPr/>
            <p:nvPr/>
          </p:nvSpPr>
          <p:spPr bwMode="auto">
            <a:xfrm>
              <a:off x="1328738" y="5645150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8" name="Freeform 130"/>
            <p:cNvSpPr/>
            <p:nvPr/>
          </p:nvSpPr>
          <p:spPr bwMode="auto">
            <a:xfrm>
              <a:off x="3219451" y="5822950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9" name="Freeform 131"/>
            <p:cNvSpPr/>
            <p:nvPr/>
          </p:nvSpPr>
          <p:spPr bwMode="auto">
            <a:xfrm>
              <a:off x="1471613" y="56149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0" name="Freeform 132"/>
            <p:cNvSpPr/>
            <p:nvPr/>
          </p:nvSpPr>
          <p:spPr bwMode="auto">
            <a:xfrm>
              <a:off x="3114676" y="62214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1" name="Freeform 133"/>
            <p:cNvSpPr/>
            <p:nvPr/>
          </p:nvSpPr>
          <p:spPr bwMode="auto">
            <a:xfrm>
              <a:off x="2606676" y="61864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0 h 2"/>
                <a:gd name="T4" fmla="*/ 0 w 1"/>
                <a:gd name="T5" fmla="*/ 1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2" name="Freeform 134"/>
            <p:cNvSpPr/>
            <p:nvPr/>
          </p:nvSpPr>
          <p:spPr bwMode="auto">
            <a:xfrm>
              <a:off x="1381126" y="5842000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3" name="Freeform 135"/>
            <p:cNvSpPr/>
            <p:nvPr/>
          </p:nvSpPr>
          <p:spPr bwMode="auto">
            <a:xfrm>
              <a:off x="2208213" y="6235700"/>
              <a:ext cx="49213" cy="22225"/>
            </a:xfrm>
            <a:custGeom>
              <a:avLst/>
              <a:gdLst>
                <a:gd name="T0" fmla="*/ 1 w 13"/>
                <a:gd name="T1" fmla="*/ 0 h 6"/>
                <a:gd name="T2" fmla="*/ 0 w 13"/>
                <a:gd name="T3" fmla="*/ 1 h 6"/>
                <a:gd name="T4" fmla="*/ 12 w 13"/>
                <a:gd name="T5" fmla="*/ 6 h 6"/>
                <a:gd name="T6" fmla="*/ 13 w 13"/>
                <a:gd name="T7" fmla="*/ 4 h 6"/>
                <a:gd name="T8" fmla="*/ 1 w 1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5" y="4"/>
                    <a:pt x="12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3"/>
                    <a:pt x="4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4" name="Freeform 136"/>
            <p:cNvSpPr/>
            <p:nvPr/>
          </p:nvSpPr>
          <p:spPr bwMode="auto">
            <a:xfrm>
              <a:off x="1238251" y="5540375"/>
              <a:ext cx="2516188" cy="755650"/>
            </a:xfrm>
            <a:custGeom>
              <a:avLst/>
              <a:gdLst>
                <a:gd name="T0" fmla="*/ 116 w 669"/>
                <a:gd name="T1" fmla="*/ 78 h 201"/>
                <a:gd name="T2" fmla="*/ 67 w 669"/>
                <a:gd name="T3" fmla="*/ 62 h 201"/>
                <a:gd name="T4" fmla="*/ 27 w 669"/>
                <a:gd name="T5" fmla="*/ 56 h 201"/>
                <a:gd name="T6" fmla="*/ 29 w 669"/>
                <a:gd name="T7" fmla="*/ 76 h 201"/>
                <a:gd name="T8" fmla="*/ 38 w 669"/>
                <a:gd name="T9" fmla="*/ 81 h 201"/>
                <a:gd name="T10" fmla="*/ 79 w 669"/>
                <a:gd name="T11" fmla="*/ 103 h 201"/>
                <a:gd name="T12" fmla="*/ 115 w 669"/>
                <a:gd name="T13" fmla="*/ 125 h 201"/>
                <a:gd name="T14" fmla="*/ 177 w 669"/>
                <a:gd name="T15" fmla="*/ 151 h 201"/>
                <a:gd name="T16" fmla="*/ 190 w 669"/>
                <a:gd name="T17" fmla="*/ 150 h 201"/>
                <a:gd name="T18" fmla="*/ 246 w 669"/>
                <a:gd name="T19" fmla="*/ 170 h 201"/>
                <a:gd name="T20" fmla="*/ 257 w 669"/>
                <a:gd name="T21" fmla="*/ 185 h 201"/>
                <a:gd name="T22" fmla="*/ 307 w 669"/>
                <a:gd name="T23" fmla="*/ 187 h 201"/>
                <a:gd name="T24" fmla="*/ 269 w 669"/>
                <a:gd name="T25" fmla="*/ 192 h 201"/>
                <a:gd name="T26" fmla="*/ 325 w 669"/>
                <a:gd name="T27" fmla="*/ 192 h 201"/>
                <a:gd name="T28" fmla="*/ 378 w 669"/>
                <a:gd name="T29" fmla="*/ 168 h 201"/>
                <a:gd name="T30" fmla="*/ 409 w 669"/>
                <a:gd name="T31" fmla="*/ 167 h 201"/>
                <a:gd name="T32" fmla="*/ 416 w 669"/>
                <a:gd name="T33" fmla="*/ 168 h 201"/>
                <a:gd name="T34" fmla="*/ 433 w 669"/>
                <a:gd name="T35" fmla="*/ 177 h 201"/>
                <a:gd name="T36" fmla="*/ 468 w 669"/>
                <a:gd name="T37" fmla="*/ 193 h 201"/>
                <a:gd name="T38" fmla="*/ 500 w 669"/>
                <a:gd name="T39" fmla="*/ 178 h 201"/>
                <a:gd name="T40" fmla="*/ 513 w 669"/>
                <a:gd name="T41" fmla="*/ 150 h 201"/>
                <a:gd name="T42" fmla="*/ 525 w 669"/>
                <a:gd name="T43" fmla="*/ 143 h 201"/>
                <a:gd name="T44" fmla="*/ 547 w 669"/>
                <a:gd name="T45" fmla="*/ 131 h 201"/>
                <a:gd name="T46" fmla="*/ 571 w 669"/>
                <a:gd name="T47" fmla="*/ 118 h 201"/>
                <a:gd name="T48" fmla="*/ 596 w 669"/>
                <a:gd name="T49" fmla="*/ 115 h 201"/>
                <a:gd name="T50" fmla="*/ 620 w 669"/>
                <a:gd name="T51" fmla="*/ 110 h 201"/>
                <a:gd name="T52" fmla="*/ 647 w 669"/>
                <a:gd name="T53" fmla="*/ 103 h 201"/>
                <a:gd name="T54" fmla="*/ 654 w 669"/>
                <a:gd name="T55" fmla="*/ 94 h 201"/>
                <a:gd name="T56" fmla="*/ 659 w 669"/>
                <a:gd name="T57" fmla="*/ 83 h 201"/>
                <a:gd name="T58" fmla="*/ 662 w 669"/>
                <a:gd name="T59" fmla="*/ 71 h 201"/>
                <a:gd name="T60" fmla="*/ 666 w 669"/>
                <a:gd name="T61" fmla="*/ 38 h 201"/>
                <a:gd name="T62" fmla="*/ 657 w 669"/>
                <a:gd name="T63" fmla="*/ 19 h 201"/>
                <a:gd name="T64" fmla="*/ 637 w 669"/>
                <a:gd name="T65" fmla="*/ 12 h 201"/>
                <a:gd name="T66" fmla="*/ 621 w 669"/>
                <a:gd name="T67" fmla="*/ 7 h 201"/>
                <a:gd name="T68" fmla="*/ 569 w 669"/>
                <a:gd name="T69" fmla="*/ 0 h 201"/>
                <a:gd name="T70" fmla="*/ 499 w 669"/>
                <a:gd name="T71" fmla="*/ 6 h 201"/>
                <a:gd name="T72" fmla="*/ 386 w 669"/>
                <a:gd name="T73" fmla="*/ 24 h 201"/>
                <a:gd name="T74" fmla="*/ 361 w 669"/>
                <a:gd name="T75" fmla="*/ 28 h 201"/>
                <a:gd name="T76" fmla="*/ 318 w 669"/>
                <a:gd name="T77" fmla="*/ 39 h 201"/>
                <a:gd name="T78" fmla="*/ 268 w 669"/>
                <a:gd name="T79" fmla="*/ 26 h 201"/>
                <a:gd name="T80" fmla="*/ 166 w 669"/>
                <a:gd name="T81" fmla="*/ 8 h 201"/>
                <a:gd name="T82" fmla="*/ 115 w 669"/>
                <a:gd name="T83" fmla="*/ 12 h 201"/>
                <a:gd name="T84" fmla="*/ 24 w 669"/>
                <a:gd name="T85" fmla="*/ 30 h 201"/>
                <a:gd name="T86" fmla="*/ 101 w 669"/>
                <a:gd name="T87" fmla="*/ 68 h 201"/>
                <a:gd name="T88" fmla="*/ 322 w 669"/>
                <a:gd name="T89" fmla="*/ 101 h 201"/>
                <a:gd name="T90" fmla="*/ 432 w 669"/>
                <a:gd name="T91" fmla="*/ 77 h 201"/>
                <a:gd name="T92" fmla="*/ 516 w 669"/>
                <a:gd name="T93" fmla="*/ 67 h 201"/>
                <a:gd name="T94" fmla="*/ 533 w 669"/>
                <a:gd name="T95" fmla="*/ 70 h 201"/>
                <a:gd name="T96" fmla="*/ 528 w 669"/>
                <a:gd name="T97" fmla="*/ 76 h 201"/>
                <a:gd name="T98" fmla="*/ 515 w 669"/>
                <a:gd name="T99" fmla="*/ 78 h 201"/>
                <a:gd name="T100" fmla="*/ 484 w 669"/>
                <a:gd name="T101" fmla="*/ 101 h 201"/>
                <a:gd name="T102" fmla="*/ 466 w 669"/>
                <a:gd name="T103" fmla="*/ 119 h 201"/>
                <a:gd name="T104" fmla="*/ 369 w 669"/>
                <a:gd name="T105" fmla="*/ 106 h 201"/>
                <a:gd name="T106" fmla="*/ 294 w 669"/>
                <a:gd name="T107" fmla="*/ 138 h 201"/>
                <a:gd name="T108" fmla="*/ 235 w 669"/>
                <a:gd name="T109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69" h="201">
                  <a:moveTo>
                    <a:pt x="187" y="95"/>
                  </a:moveTo>
                  <a:cubicBezTo>
                    <a:pt x="194" y="103"/>
                    <a:pt x="194" y="103"/>
                    <a:pt x="194" y="103"/>
                  </a:cubicBezTo>
                  <a:cubicBezTo>
                    <a:pt x="164" y="94"/>
                    <a:pt x="152" y="84"/>
                    <a:pt x="125" y="79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25" y="77"/>
                    <a:pt x="122" y="79"/>
                    <a:pt x="116" y="78"/>
                  </a:cubicBezTo>
                  <a:cubicBezTo>
                    <a:pt x="109" y="77"/>
                    <a:pt x="99" y="73"/>
                    <a:pt x="80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8" y="59"/>
                    <a:pt x="78" y="60"/>
                    <a:pt x="76" y="58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7" y="63"/>
                    <a:pt x="73" y="64"/>
                    <a:pt x="67" y="62"/>
                  </a:cubicBezTo>
                  <a:cubicBezTo>
                    <a:pt x="66" y="61"/>
                    <a:pt x="66" y="60"/>
                    <a:pt x="66" y="60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3" y="52"/>
                    <a:pt x="43" y="59"/>
                    <a:pt x="33" y="52"/>
                  </a:cubicBezTo>
                  <a:cubicBezTo>
                    <a:pt x="36" y="58"/>
                    <a:pt x="26" y="53"/>
                    <a:pt x="27" y="56"/>
                  </a:cubicBezTo>
                  <a:cubicBezTo>
                    <a:pt x="27" y="55"/>
                    <a:pt x="25" y="54"/>
                    <a:pt x="25" y="53"/>
                  </a:cubicBezTo>
                  <a:cubicBezTo>
                    <a:pt x="18" y="52"/>
                    <a:pt x="4" y="49"/>
                    <a:pt x="0" y="51"/>
                  </a:cubicBezTo>
                  <a:cubicBezTo>
                    <a:pt x="0" y="51"/>
                    <a:pt x="6" y="55"/>
                    <a:pt x="13" y="60"/>
                  </a:cubicBezTo>
                  <a:cubicBezTo>
                    <a:pt x="20" y="65"/>
                    <a:pt x="28" y="71"/>
                    <a:pt x="31" y="74"/>
                  </a:cubicBezTo>
                  <a:cubicBezTo>
                    <a:pt x="21" y="70"/>
                    <a:pt x="28" y="74"/>
                    <a:pt x="29" y="76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6" y="78"/>
                    <a:pt x="35" y="81"/>
                    <a:pt x="38" y="82"/>
                  </a:cubicBezTo>
                  <a:cubicBezTo>
                    <a:pt x="38" y="82"/>
                    <a:pt x="38" y="82"/>
                    <a:pt x="38" y="81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7" y="81"/>
                    <a:pt x="37" y="81"/>
                    <a:pt x="38" y="81"/>
                  </a:cubicBezTo>
                  <a:cubicBezTo>
                    <a:pt x="38" y="80"/>
                    <a:pt x="38" y="80"/>
                    <a:pt x="40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42" y="81"/>
                    <a:pt x="46" y="82"/>
                    <a:pt x="48" y="8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53" y="82"/>
                    <a:pt x="74" y="101"/>
                    <a:pt x="79" y="103"/>
                  </a:cubicBezTo>
                  <a:cubicBezTo>
                    <a:pt x="84" y="107"/>
                    <a:pt x="92" y="106"/>
                    <a:pt x="99" y="110"/>
                  </a:cubicBezTo>
                  <a:cubicBezTo>
                    <a:pt x="110" y="114"/>
                    <a:pt x="103" y="115"/>
                    <a:pt x="108" y="119"/>
                  </a:cubicBezTo>
                  <a:cubicBezTo>
                    <a:pt x="115" y="123"/>
                    <a:pt x="108" y="116"/>
                    <a:pt x="110" y="116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3" y="121"/>
                    <a:pt x="115" y="123"/>
                    <a:pt x="115" y="125"/>
                  </a:cubicBezTo>
                  <a:cubicBezTo>
                    <a:pt x="123" y="127"/>
                    <a:pt x="132" y="136"/>
                    <a:pt x="136" y="132"/>
                  </a:cubicBezTo>
                  <a:cubicBezTo>
                    <a:pt x="145" y="137"/>
                    <a:pt x="145" y="139"/>
                    <a:pt x="149" y="141"/>
                  </a:cubicBezTo>
                  <a:cubicBezTo>
                    <a:pt x="148" y="140"/>
                    <a:pt x="145" y="138"/>
                    <a:pt x="145" y="137"/>
                  </a:cubicBezTo>
                  <a:cubicBezTo>
                    <a:pt x="148" y="140"/>
                    <a:pt x="147" y="137"/>
                    <a:pt x="146" y="136"/>
                  </a:cubicBezTo>
                  <a:cubicBezTo>
                    <a:pt x="153" y="136"/>
                    <a:pt x="173" y="156"/>
                    <a:pt x="177" y="151"/>
                  </a:cubicBezTo>
                  <a:cubicBezTo>
                    <a:pt x="176" y="152"/>
                    <a:pt x="176" y="152"/>
                    <a:pt x="176" y="152"/>
                  </a:cubicBezTo>
                  <a:cubicBezTo>
                    <a:pt x="179" y="149"/>
                    <a:pt x="178" y="145"/>
                    <a:pt x="183" y="144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90" y="147"/>
                    <a:pt x="190" y="147"/>
                    <a:pt x="190" y="147"/>
                  </a:cubicBezTo>
                  <a:cubicBezTo>
                    <a:pt x="192" y="149"/>
                    <a:pt x="190" y="150"/>
                    <a:pt x="190" y="150"/>
                  </a:cubicBezTo>
                  <a:cubicBezTo>
                    <a:pt x="198" y="151"/>
                    <a:pt x="206" y="157"/>
                    <a:pt x="214" y="161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5" y="153"/>
                    <a:pt x="226" y="162"/>
                    <a:pt x="229" y="160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42" y="177"/>
                    <a:pt x="242" y="166"/>
                    <a:pt x="246" y="170"/>
                  </a:cubicBezTo>
                  <a:cubicBezTo>
                    <a:pt x="252" y="177"/>
                    <a:pt x="252" y="177"/>
                    <a:pt x="252" y="177"/>
                  </a:cubicBezTo>
                  <a:cubicBezTo>
                    <a:pt x="245" y="174"/>
                    <a:pt x="245" y="174"/>
                    <a:pt x="245" y="174"/>
                  </a:cubicBezTo>
                  <a:cubicBezTo>
                    <a:pt x="251" y="179"/>
                    <a:pt x="253" y="181"/>
                    <a:pt x="258" y="186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8" y="185"/>
                    <a:pt x="257" y="185"/>
                    <a:pt x="257" y="185"/>
                  </a:cubicBezTo>
                  <a:cubicBezTo>
                    <a:pt x="259" y="185"/>
                    <a:pt x="259" y="185"/>
                    <a:pt x="259" y="185"/>
                  </a:cubicBezTo>
                  <a:cubicBezTo>
                    <a:pt x="260" y="184"/>
                    <a:pt x="265" y="184"/>
                    <a:pt x="270" y="186"/>
                  </a:cubicBezTo>
                  <a:cubicBezTo>
                    <a:pt x="275" y="188"/>
                    <a:pt x="279" y="189"/>
                    <a:pt x="284" y="189"/>
                  </a:cubicBezTo>
                  <a:cubicBezTo>
                    <a:pt x="289" y="190"/>
                    <a:pt x="295" y="191"/>
                    <a:pt x="303" y="191"/>
                  </a:cubicBezTo>
                  <a:cubicBezTo>
                    <a:pt x="305" y="190"/>
                    <a:pt x="306" y="188"/>
                    <a:pt x="307" y="187"/>
                  </a:cubicBezTo>
                  <a:cubicBezTo>
                    <a:pt x="311" y="187"/>
                    <a:pt x="314" y="186"/>
                    <a:pt x="318" y="186"/>
                  </a:cubicBezTo>
                  <a:cubicBezTo>
                    <a:pt x="319" y="189"/>
                    <a:pt x="319" y="189"/>
                    <a:pt x="319" y="189"/>
                  </a:cubicBezTo>
                  <a:cubicBezTo>
                    <a:pt x="314" y="191"/>
                    <a:pt x="306" y="194"/>
                    <a:pt x="296" y="194"/>
                  </a:cubicBezTo>
                  <a:cubicBezTo>
                    <a:pt x="286" y="195"/>
                    <a:pt x="276" y="193"/>
                    <a:pt x="270" y="191"/>
                  </a:cubicBezTo>
                  <a:cubicBezTo>
                    <a:pt x="269" y="192"/>
                    <a:pt x="269" y="192"/>
                    <a:pt x="269" y="192"/>
                  </a:cubicBezTo>
                  <a:cubicBezTo>
                    <a:pt x="273" y="194"/>
                    <a:pt x="278" y="194"/>
                    <a:pt x="283" y="195"/>
                  </a:cubicBezTo>
                  <a:cubicBezTo>
                    <a:pt x="287" y="195"/>
                    <a:pt x="292" y="195"/>
                    <a:pt x="295" y="195"/>
                  </a:cubicBezTo>
                  <a:cubicBezTo>
                    <a:pt x="298" y="196"/>
                    <a:pt x="307" y="198"/>
                    <a:pt x="301" y="201"/>
                  </a:cubicBezTo>
                  <a:cubicBezTo>
                    <a:pt x="303" y="200"/>
                    <a:pt x="305" y="198"/>
                    <a:pt x="307" y="197"/>
                  </a:cubicBezTo>
                  <a:cubicBezTo>
                    <a:pt x="315" y="195"/>
                    <a:pt x="320" y="193"/>
                    <a:pt x="325" y="192"/>
                  </a:cubicBezTo>
                  <a:cubicBezTo>
                    <a:pt x="329" y="190"/>
                    <a:pt x="332" y="188"/>
                    <a:pt x="335" y="187"/>
                  </a:cubicBezTo>
                  <a:cubicBezTo>
                    <a:pt x="341" y="184"/>
                    <a:pt x="347" y="181"/>
                    <a:pt x="358" y="177"/>
                  </a:cubicBezTo>
                  <a:cubicBezTo>
                    <a:pt x="357" y="177"/>
                    <a:pt x="356" y="177"/>
                    <a:pt x="355" y="177"/>
                  </a:cubicBezTo>
                  <a:cubicBezTo>
                    <a:pt x="359" y="173"/>
                    <a:pt x="362" y="171"/>
                    <a:pt x="364" y="172"/>
                  </a:cubicBezTo>
                  <a:cubicBezTo>
                    <a:pt x="369" y="170"/>
                    <a:pt x="373" y="169"/>
                    <a:pt x="378" y="168"/>
                  </a:cubicBezTo>
                  <a:cubicBezTo>
                    <a:pt x="383" y="168"/>
                    <a:pt x="387" y="169"/>
                    <a:pt x="390" y="171"/>
                  </a:cubicBezTo>
                  <a:cubicBezTo>
                    <a:pt x="390" y="169"/>
                    <a:pt x="390" y="168"/>
                    <a:pt x="391" y="167"/>
                  </a:cubicBezTo>
                  <a:cubicBezTo>
                    <a:pt x="393" y="167"/>
                    <a:pt x="396" y="172"/>
                    <a:pt x="397" y="167"/>
                  </a:cubicBezTo>
                  <a:cubicBezTo>
                    <a:pt x="398" y="167"/>
                    <a:pt x="400" y="166"/>
                    <a:pt x="401" y="166"/>
                  </a:cubicBezTo>
                  <a:cubicBezTo>
                    <a:pt x="404" y="166"/>
                    <a:pt x="406" y="164"/>
                    <a:pt x="409" y="167"/>
                  </a:cubicBezTo>
                  <a:cubicBezTo>
                    <a:pt x="409" y="167"/>
                    <a:pt x="409" y="167"/>
                    <a:pt x="409" y="167"/>
                  </a:cubicBezTo>
                  <a:cubicBezTo>
                    <a:pt x="409" y="167"/>
                    <a:pt x="409" y="167"/>
                    <a:pt x="409" y="167"/>
                  </a:cubicBezTo>
                  <a:cubicBezTo>
                    <a:pt x="409" y="167"/>
                    <a:pt x="409" y="167"/>
                    <a:pt x="409" y="167"/>
                  </a:cubicBezTo>
                  <a:cubicBezTo>
                    <a:pt x="409" y="167"/>
                    <a:pt x="409" y="167"/>
                    <a:pt x="409" y="167"/>
                  </a:cubicBezTo>
                  <a:cubicBezTo>
                    <a:pt x="415" y="170"/>
                    <a:pt x="410" y="164"/>
                    <a:pt x="416" y="168"/>
                  </a:cubicBezTo>
                  <a:cubicBezTo>
                    <a:pt x="418" y="171"/>
                    <a:pt x="420" y="164"/>
                    <a:pt x="423" y="166"/>
                  </a:cubicBezTo>
                  <a:cubicBezTo>
                    <a:pt x="424" y="172"/>
                    <a:pt x="424" y="172"/>
                    <a:pt x="424" y="172"/>
                  </a:cubicBezTo>
                  <a:cubicBezTo>
                    <a:pt x="426" y="174"/>
                    <a:pt x="427" y="175"/>
                    <a:pt x="429" y="176"/>
                  </a:cubicBezTo>
                  <a:cubicBezTo>
                    <a:pt x="430" y="176"/>
                    <a:pt x="431" y="176"/>
                    <a:pt x="431" y="177"/>
                  </a:cubicBezTo>
                  <a:cubicBezTo>
                    <a:pt x="432" y="177"/>
                    <a:pt x="433" y="177"/>
                    <a:pt x="433" y="177"/>
                  </a:cubicBezTo>
                  <a:cubicBezTo>
                    <a:pt x="434" y="177"/>
                    <a:pt x="435" y="178"/>
                    <a:pt x="435" y="178"/>
                  </a:cubicBezTo>
                  <a:cubicBezTo>
                    <a:pt x="438" y="179"/>
                    <a:pt x="441" y="179"/>
                    <a:pt x="445" y="180"/>
                  </a:cubicBezTo>
                  <a:cubicBezTo>
                    <a:pt x="449" y="181"/>
                    <a:pt x="453" y="182"/>
                    <a:pt x="458" y="182"/>
                  </a:cubicBezTo>
                  <a:cubicBezTo>
                    <a:pt x="464" y="184"/>
                    <a:pt x="468" y="185"/>
                    <a:pt x="470" y="186"/>
                  </a:cubicBezTo>
                  <a:cubicBezTo>
                    <a:pt x="472" y="188"/>
                    <a:pt x="472" y="190"/>
                    <a:pt x="468" y="193"/>
                  </a:cubicBezTo>
                  <a:cubicBezTo>
                    <a:pt x="474" y="190"/>
                    <a:pt x="475" y="189"/>
                    <a:pt x="476" y="188"/>
                  </a:cubicBezTo>
                  <a:cubicBezTo>
                    <a:pt x="478" y="187"/>
                    <a:pt x="480" y="187"/>
                    <a:pt x="486" y="183"/>
                  </a:cubicBezTo>
                  <a:cubicBezTo>
                    <a:pt x="489" y="184"/>
                    <a:pt x="488" y="185"/>
                    <a:pt x="485" y="188"/>
                  </a:cubicBezTo>
                  <a:cubicBezTo>
                    <a:pt x="492" y="187"/>
                    <a:pt x="493" y="185"/>
                    <a:pt x="495" y="184"/>
                  </a:cubicBezTo>
                  <a:cubicBezTo>
                    <a:pt x="496" y="182"/>
                    <a:pt x="496" y="181"/>
                    <a:pt x="500" y="178"/>
                  </a:cubicBezTo>
                  <a:cubicBezTo>
                    <a:pt x="501" y="173"/>
                    <a:pt x="500" y="166"/>
                    <a:pt x="502" y="164"/>
                  </a:cubicBezTo>
                  <a:cubicBezTo>
                    <a:pt x="500" y="165"/>
                    <a:pt x="499" y="165"/>
                    <a:pt x="498" y="166"/>
                  </a:cubicBezTo>
                  <a:cubicBezTo>
                    <a:pt x="500" y="164"/>
                    <a:pt x="501" y="162"/>
                    <a:pt x="503" y="160"/>
                  </a:cubicBezTo>
                  <a:cubicBezTo>
                    <a:pt x="504" y="159"/>
                    <a:pt x="505" y="157"/>
                    <a:pt x="506" y="156"/>
                  </a:cubicBezTo>
                  <a:cubicBezTo>
                    <a:pt x="508" y="154"/>
                    <a:pt x="511" y="152"/>
                    <a:pt x="513" y="150"/>
                  </a:cubicBezTo>
                  <a:cubicBezTo>
                    <a:pt x="515" y="152"/>
                    <a:pt x="515" y="152"/>
                    <a:pt x="515" y="152"/>
                  </a:cubicBezTo>
                  <a:cubicBezTo>
                    <a:pt x="518" y="147"/>
                    <a:pt x="518" y="147"/>
                    <a:pt x="518" y="147"/>
                  </a:cubicBezTo>
                  <a:cubicBezTo>
                    <a:pt x="520" y="149"/>
                    <a:pt x="520" y="149"/>
                    <a:pt x="520" y="149"/>
                  </a:cubicBezTo>
                  <a:cubicBezTo>
                    <a:pt x="522" y="147"/>
                    <a:pt x="524" y="145"/>
                    <a:pt x="526" y="143"/>
                  </a:cubicBezTo>
                  <a:cubicBezTo>
                    <a:pt x="525" y="143"/>
                    <a:pt x="525" y="143"/>
                    <a:pt x="525" y="143"/>
                  </a:cubicBezTo>
                  <a:cubicBezTo>
                    <a:pt x="526" y="141"/>
                    <a:pt x="530" y="137"/>
                    <a:pt x="534" y="136"/>
                  </a:cubicBezTo>
                  <a:cubicBezTo>
                    <a:pt x="535" y="137"/>
                    <a:pt x="535" y="137"/>
                    <a:pt x="535" y="137"/>
                  </a:cubicBezTo>
                  <a:cubicBezTo>
                    <a:pt x="538" y="136"/>
                    <a:pt x="540" y="135"/>
                    <a:pt x="542" y="134"/>
                  </a:cubicBezTo>
                  <a:cubicBezTo>
                    <a:pt x="543" y="133"/>
                    <a:pt x="544" y="133"/>
                    <a:pt x="545" y="132"/>
                  </a:cubicBezTo>
                  <a:cubicBezTo>
                    <a:pt x="545" y="132"/>
                    <a:pt x="546" y="131"/>
                    <a:pt x="547" y="131"/>
                  </a:cubicBezTo>
                  <a:cubicBezTo>
                    <a:pt x="548" y="130"/>
                    <a:pt x="549" y="129"/>
                    <a:pt x="550" y="129"/>
                  </a:cubicBezTo>
                  <a:cubicBezTo>
                    <a:pt x="552" y="127"/>
                    <a:pt x="554" y="126"/>
                    <a:pt x="556" y="125"/>
                  </a:cubicBezTo>
                  <a:cubicBezTo>
                    <a:pt x="557" y="124"/>
                    <a:pt x="559" y="123"/>
                    <a:pt x="560" y="123"/>
                  </a:cubicBezTo>
                  <a:cubicBezTo>
                    <a:pt x="561" y="122"/>
                    <a:pt x="562" y="122"/>
                    <a:pt x="563" y="121"/>
                  </a:cubicBezTo>
                  <a:cubicBezTo>
                    <a:pt x="566" y="120"/>
                    <a:pt x="568" y="119"/>
                    <a:pt x="571" y="118"/>
                  </a:cubicBezTo>
                  <a:cubicBezTo>
                    <a:pt x="573" y="117"/>
                    <a:pt x="576" y="116"/>
                    <a:pt x="580" y="115"/>
                  </a:cubicBezTo>
                  <a:cubicBezTo>
                    <a:pt x="580" y="116"/>
                    <a:pt x="579" y="117"/>
                    <a:pt x="579" y="118"/>
                  </a:cubicBezTo>
                  <a:cubicBezTo>
                    <a:pt x="586" y="117"/>
                    <a:pt x="585" y="116"/>
                    <a:pt x="585" y="115"/>
                  </a:cubicBezTo>
                  <a:cubicBezTo>
                    <a:pt x="584" y="114"/>
                    <a:pt x="583" y="113"/>
                    <a:pt x="590" y="112"/>
                  </a:cubicBezTo>
                  <a:cubicBezTo>
                    <a:pt x="596" y="115"/>
                    <a:pt x="596" y="115"/>
                    <a:pt x="596" y="115"/>
                  </a:cubicBezTo>
                  <a:cubicBezTo>
                    <a:pt x="597" y="113"/>
                    <a:pt x="598" y="112"/>
                    <a:pt x="600" y="112"/>
                  </a:cubicBezTo>
                  <a:cubicBezTo>
                    <a:pt x="601" y="111"/>
                    <a:pt x="603" y="111"/>
                    <a:pt x="605" y="111"/>
                  </a:cubicBezTo>
                  <a:cubicBezTo>
                    <a:pt x="608" y="111"/>
                    <a:pt x="610" y="111"/>
                    <a:pt x="613" y="111"/>
                  </a:cubicBezTo>
                  <a:cubicBezTo>
                    <a:pt x="614" y="111"/>
                    <a:pt x="615" y="111"/>
                    <a:pt x="617" y="111"/>
                  </a:cubicBezTo>
                  <a:cubicBezTo>
                    <a:pt x="618" y="111"/>
                    <a:pt x="619" y="111"/>
                    <a:pt x="620" y="110"/>
                  </a:cubicBezTo>
                  <a:cubicBezTo>
                    <a:pt x="609" y="109"/>
                    <a:pt x="609" y="109"/>
                    <a:pt x="609" y="109"/>
                  </a:cubicBezTo>
                  <a:cubicBezTo>
                    <a:pt x="613" y="108"/>
                    <a:pt x="617" y="106"/>
                    <a:pt x="621" y="105"/>
                  </a:cubicBezTo>
                  <a:cubicBezTo>
                    <a:pt x="632" y="101"/>
                    <a:pt x="637" y="105"/>
                    <a:pt x="640" y="107"/>
                  </a:cubicBezTo>
                  <a:cubicBezTo>
                    <a:pt x="640" y="105"/>
                    <a:pt x="640" y="103"/>
                    <a:pt x="639" y="102"/>
                  </a:cubicBezTo>
                  <a:cubicBezTo>
                    <a:pt x="647" y="103"/>
                    <a:pt x="647" y="103"/>
                    <a:pt x="647" y="103"/>
                  </a:cubicBezTo>
                  <a:cubicBezTo>
                    <a:pt x="645" y="101"/>
                    <a:pt x="646" y="100"/>
                    <a:pt x="648" y="100"/>
                  </a:cubicBezTo>
                  <a:cubicBezTo>
                    <a:pt x="649" y="99"/>
                    <a:pt x="652" y="98"/>
                    <a:pt x="651" y="96"/>
                  </a:cubicBezTo>
                  <a:cubicBezTo>
                    <a:pt x="654" y="96"/>
                    <a:pt x="655" y="97"/>
                    <a:pt x="657" y="96"/>
                  </a:cubicBezTo>
                  <a:cubicBezTo>
                    <a:pt x="656" y="94"/>
                    <a:pt x="654" y="92"/>
                    <a:pt x="652" y="91"/>
                  </a:cubicBezTo>
                  <a:cubicBezTo>
                    <a:pt x="654" y="94"/>
                    <a:pt x="654" y="94"/>
                    <a:pt x="654" y="94"/>
                  </a:cubicBezTo>
                  <a:cubicBezTo>
                    <a:pt x="644" y="92"/>
                    <a:pt x="644" y="92"/>
                    <a:pt x="644" y="92"/>
                  </a:cubicBezTo>
                  <a:cubicBezTo>
                    <a:pt x="642" y="90"/>
                    <a:pt x="643" y="90"/>
                    <a:pt x="645" y="89"/>
                  </a:cubicBezTo>
                  <a:cubicBezTo>
                    <a:pt x="647" y="88"/>
                    <a:pt x="649" y="88"/>
                    <a:pt x="649" y="87"/>
                  </a:cubicBezTo>
                  <a:cubicBezTo>
                    <a:pt x="650" y="87"/>
                    <a:pt x="650" y="88"/>
                    <a:pt x="650" y="88"/>
                  </a:cubicBezTo>
                  <a:cubicBezTo>
                    <a:pt x="652" y="85"/>
                    <a:pt x="656" y="85"/>
                    <a:pt x="659" y="83"/>
                  </a:cubicBezTo>
                  <a:cubicBezTo>
                    <a:pt x="657" y="84"/>
                    <a:pt x="654" y="85"/>
                    <a:pt x="654" y="83"/>
                  </a:cubicBezTo>
                  <a:cubicBezTo>
                    <a:pt x="655" y="82"/>
                    <a:pt x="658" y="83"/>
                    <a:pt x="660" y="81"/>
                  </a:cubicBezTo>
                  <a:cubicBezTo>
                    <a:pt x="655" y="81"/>
                    <a:pt x="655" y="78"/>
                    <a:pt x="660" y="74"/>
                  </a:cubicBezTo>
                  <a:cubicBezTo>
                    <a:pt x="660" y="74"/>
                    <a:pt x="661" y="74"/>
                    <a:pt x="661" y="74"/>
                  </a:cubicBezTo>
                  <a:cubicBezTo>
                    <a:pt x="661" y="73"/>
                    <a:pt x="660" y="73"/>
                    <a:pt x="662" y="71"/>
                  </a:cubicBezTo>
                  <a:cubicBezTo>
                    <a:pt x="666" y="72"/>
                    <a:pt x="666" y="72"/>
                    <a:pt x="666" y="72"/>
                  </a:cubicBezTo>
                  <a:cubicBezTo>
                    <a:pt x="665" y="71"/>
                    <a:pt x="664" y="69"/>
                    <a:pt x="663" y="68"/>
                  </a:cubicBezTo>
                  <a:cubicBezTo>
                    <a:pt x="666" y="65"/>
                    <a:pt x="663" y="61"/>
                    <a:pt x="666" y="61"/>
                  </a:cubicBezTo>
                  <a:cubicBezTo>
                    <a:pt x="667" y="63"/>
                    <a:pt x="667" y="63"/>
                    <a:pt x="667" y="63"/>
                  </a:cubicBezTo>
                  <a:cubicBezTo>
                    <a:pt x="669" y="55"/>
                    <a:pt x="669" y="45"/>
                    <a:pt x="666" y="38"/>
                  </a:cubicBezTo>
                  <a:cubicBezTo>
                    <a:pt x="669" y="36"/>
                    <a:pt x="669" y="36"/>
                    <a:pt x="669" y="36"/>
                  </a:cubicBezTo>
                  <a:cubicBezTo>
                    <a:pt x="666" y="36"/>
                    <a:pt x="665" y="33"/>
                    <a:pt x="664" y="30"/>
                  </a:cubicBezTo>
                  <a:cubicBezTo>
                    <a:pt x="663" y="28"/>
                    <a:pt x="662" y="27"/>
                    <a:pt x="659" y="28"/>
                  </a:cubicBezTo>
                  <a:cubicBezTo>
                    <a:pt x="660" y="26"/>
                    <a:pt x="656" y="24"/>
                    <a:pt x="655" y="22"/>
                  </a:cubicBezTo>
                  <a:cubicBezTo>
                    <a:pt x="653" y="21"/>
                    <a:pt x="652" y="20"/>
                    <a:pt x="657" y="19"/>
                  </a:cubicBezTo>
                  <a:cubicBezTo>
                    <a:pt x="656" y="18"/>
                    <a:pt x="655" y="18"/>
                    <a:pt x="654" y="17"/>
                  </a:cubicBezTo>
                  <a:cubicBezTo>
                    <a:pt x="653" y="16"/>
                    <a:pt x="652" y="16"/>
                    <a:pt x="650" y="15"/>
                  </a:cubicBezTo>
                  <a:cubicBezTo>
                    <a:pt x="648" y="15"/>
                    <a:pt x="645" y="14"/>
                    <a:pt x="642" y="13"/>
                  </a:cubicBezTo>
                  <a:cubicBezTo>
                    <a:pt x="642" y="13"/>
                    <a:pt x="641" y="13"/>
                    <a:pt x="640" y="13"/>
                  </a:cubicBezTo>
                  <a:cubicBezTo>
                    <a:pt x="639" y="13"/>
                    <a:pt x="638" y="12"/>
                    <a:pt x="637" y="12"/>
                  </a:cubicBezTo>
                  <a:cubicBezTo>
                    <a:pt x="636" y="12"/>
                    <a:pt x="634" y="11"/>
                    <a:pt x="632" y="11"/>
                  </a:cubicBezTo>
                  <a:cubicBezTo>
                    <a:pt x="631" y="10"/>
                    <a:pt x="629" y="10"/>
                    <a:pt x="627" y="9"/>
                  </a:cubicBezTo>
                  <a:cubicBezTo>
                    <a:pt x="627" y="9"/>
                    <a:pt x="627" y="8"/>
                    <a:pt x="626" y="8"/>
                  </a:cubicBezTo>
                  <a:cubicBezTo>
                    <a:pt x="626" y="8"/>
                    <a:pt x="625" y="8"/>
                    <a:pt x="624" y="8"/>
                  </a:cubicBezTo>
                  <a:cubicBezTo>
                    <a:pt x="623" y="7"/>
                    <a:pt x="622" y="7"/>
                    <a:pt x="621" y="7"/>
                  </a:cubicBezTo>
                  <a:cubicBezTo>
                    <a:pt x="621" y="5"/>
                    <a:pt x="619" y="4"/>
                    <a:pt x="616" y="2"/>
                  </a:cubicBezTo>
                  <a:cubicBezTo>
                    <a:pt x="615" y="2"/>
                    <a:pt x="613" y="1"/>
                    <a:pt x="611" y="1"/>
                  </a:cubicBezTo>
                  <a:cubicBezTo>
                    <a:pt x="609" y="1"/>
                    <a:pt x="606" y="0"/>
                    <a:pt x="603" y="0"/>
                  </a:cubicBezTo>
                  <a:cubicBezTo>
                    <a:pt x="598" y="0"/>
                    <a:pt x="592" y="0"/>
                    <a:pt x="586" y="0"/>
                  </a:cubicBezTo>
                  <a:cubicBezTo>
                    <a:pt x="580" y="0"/>
                    <a:pt x="574" y="0"/>
                    <a:pt x="569" y="0"/>
                  </a:cubicBezTo>
                  <a:cubicBezTo>
                    <a:pt x="548" y="1"/>
                    <a:pt x="531" y="2"/>
                    <a:pt x="516" y="4"/>
                  </a:cubicBezTo>
                  <a:cubicBezTo>
                    <a:pt x="510" y="5"/>
                    <a:pt x="510" y="5"/>
                    <a:pt x="510" y="5"/>
                  </a:cubicBezTo>
                  <a:cubicBezTo>
                    <a:pt x="507" y="5"/>
                    <a:pt x="507" y="5"/>
                    <a:pt x="507" y="5"/>
                  </a:cubicBezTo>
                  <a:cubicBezTo>
                    <a:pt x="506" y="5"/>
                    <a:pt x="506" y="5"/>
                    <a:pt x="506" y="5"/>
                  </a:cubicBezTo>
                  <a:cubicBezTo>
                    <a:pt x="503" y="6"/>
                    <a:pt x="501" y="6"/>
                    <a:pt x="499" y="6"/>
                  </a:cubicBezTo>
                  <a:cubicBezTo>
                    <a:pt x="494" y="7"/>
                    <a:pt x="489" y="8"/>
                    <a:pt x="483" y="9"/>
                  </a:cubicBezTo>
                  <a:cubicBezTo>
                    <a:pt x="469" y="2"/>
                    <a:pt x="449" y="15"/>
                    <a:pt x="434" y="13"/>
                  </a:cubicBezTo>
                  <a:cubicBezTo>
                    <a:pt x="430" y="17"/>
                    <a:pt x="430" y="17"/>
                    <a:pt x="430" y="17"/>
                  </a:cubicBezTo>
                  <a:cubicBezTo>
                    <a:pt x="420" y="13"/>
                    <a:pt x="406" y="22"/>
                    <a:pt x="391" y="21"/>
                  </a:cubicBezTo>
                  <a:cubicBezTo>
                    <a:pt x="388" y="23"/>
                    <a:pt x="386" y="24"/>
                    <a:pt x="386" y="24"/>
                  </a:cubicBezTo>
                  <a:cubicBezTo>
                    <a:pt x="386" y="24"/>
                    <a:pt x="387" y="24"/>
                    <a:pt x="388" y="26"/>
                  </a:cubicBezTo>
                  <a:cubicBezTo>
                    <a:pt x="384" y="26"/>
                    <a:pt x="377" y="30"/>
                    <a:pt x="376" y="26"/>
                  </a:cubicBezTo>
                  <a:cubicBezTo>
                    <a:pt x="377" y="25"/>
                    <a:pt x="377" y="25"/>
                    <a:pt x="377" y="25"/>
                  </a:cubicBezTo>
                  <a:cubicBezTo>
                    <a:pt x="377" y="23"/>
                    <a:pt x="374" y="24"/>
                    <a:pt x="371" y="26"/>
                  </a:cubicBezTo>
                  <a:cubicBezTo>
                    <a:pt x="367" y="27"/>
                    <a:pt x="364" y="29"/>
                    <a:pt x="361" y="28"/>
                  </a:cubicBezTo>
                  <a:cubicBezTo>
                    <a:pt x="365" y="32"/>
                    <a:pt x="365" y="32"/>
                    <a:pt x="365" y="32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46" y="40"/>
                    <a:pt x="337" y="41"/>
                    <a:pt x="329" y="41"/>
                  </a:cubicBezTo>
                  <a:cubicBezTo>
                    <a:pt x="325" y="40"/>
                    <a:pt x="322" y="40"/>
                    <a:pt x="318" y="39"/>
                  </a:cubicBezTo>
                  <a:cubicBezTo>
                    <a:pt x="315" y="38"/>
                    <a:pt x="310" y="38"/>
                    <a:pt x="303" y="38"/>
                  </a:cubicBezTo>
                  <a:cubicBezTo>
                    <a:pt x="308" y="35"/>
                    <a:pt x="298" y="39"/>
                    <a:pt x="299" y="34"/>
                  </a:cubicBezTo>
                  <a:cubicBezTo>
                    <a:pt x="295" y="25"/>
                    <a:pt x="286" y="30"/>
                    <a:pt x="279" y="30"/>
                  </a:cubicBezTo>
                  <a:cubicBezTo>
                    <a:pt x="279" y="30"/>
                    <a:pt x="279" y="30"/>
                    <a:pt x="278" y="30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76" y="22"/>
                    <a:pt x="258" y="29"/>
                    <a:pt x="266" y="26"/>
                  </a:cubicBezTo>
                  <a:cubicBezTo>
                    <a:pt x="252" y="19"/>
                    <a:pt x="236" y="15"/>
                    <a:pt x="218" y="13"/>
                  </a:cubicBezTo>
                  <a:cubicBezTo>
                    <a:pt x="214" y="12"/>
                    <a:pt x="209" y="12"/>
                    <a:pt x="205" y="11"/>
                  </a:cubicBezTo>
                  <a:cubicBezTo>
                    <a:pt x="201" y="11"/>
                    <a:pt x="196" y="10"/>
                    <a:pt x="192" y="10"/>
                  </a:cubicBezTo>
                  <a:cubicBezTo>
                    <a:pt x="183" y="9"/>
                    <a:pt x="174" y="9"/>
                    <a:pt x="166" y="8"/>
                  </a:cubicBezTo>
                  <a:cubicBezTo>
                    <a:pt x="167" y="10"/>
                    <a:pt x="167" y="10"/>
                    <a:pt x="167" y="10"/>
                  </a:cubicBezTo>
                  <a:cubicBezTo>
                    <a:pt x="163" y="9"/>
                    <a:pt x="158" y="10"/>
                    <a:pt x="154" y="10"/>
                  </a:cubicBezTo>
                  <a:cubicBezTo>
                    <a:pt x="149" y="10"/>
                    <a:pt x="145" y="10"/>
                    <a:pt x="142" y="9"/>
                  </a:cubicBezTo>
                  <a:cubicBezTo>
                    <a:pt x="135" y="6"/>
                    <a:pt x="128" y="14"/>
                    <a:pt x="126" y="14"/>
                  </a:cubicBezTo>
                  <a:cubicBezTo>
                    <a:pt x="119" y="17"/>
                    <a:pt x="112" y="12"/>
                    <a:pt x="115" y="12"/>
                  </a:cubicBezTo>
                  <a:cubicBezTo>
                    <a:pt x="108" y="13"/>
                    <a:pt x="101" y="20"/>
                    <a:pt x="91" y="19"/>
                  </a:cubicBezTo>
                  <a:cubicBezTo>
                    <a:pt x="89" y="16"/>
                    <a:pt x="82" y="18"/>
                    <a:pt x="76" y="21"/>
                  </a:cubicBezTo>
                  <a:cubicBezTo>
                    <a:pt x="69" y="23"/>
                    <a:pt x="63" y="25"/>
                    <a:pt x="63" y="22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49" y="21"/>
                    <a:pt x="38" y="30"/>
                    <a:pt x="24" y="30"/>
                  </a:cubicBezTo>
                  <a:cubicBezTo>
                    <a:pt x="24" y="30"/>
                    <a:pt x="24" y="29"/>
                    <a:pt x="24" y="29"/>
                  </a:cubicBezTo>
                  <a:cubicBezTo>
                    <a:pt x="16" y="37"/>
                    <a:pt x="9" y="45"/>
                    <a:pt x="1" y="54"/>
                  </a:cubicBezTo>
                  <a:cubicBezTo>
                    <a:pt x="6" y="59"/>
                    <a:pt x="10" y="65"/>
                    <a:pt x="14" y="71"/>
                  </a:cubicBezTo>
                  <a:cubicBezTo>
                    <a:pt x="23" y="75"/>
                    <a:pt x="32" y="78"/>
                    <a:pt x="41" y="82"/>
                  </a:cubicBezTo>
                  <a:cubicBezTo>
                    <a:pt x="61" y="76"/>
                    <a:pt x="81" y="72"/>
                    <a:pt x="101" y="68"/>
                  </a:cubicBezTo>
                  <a:cubicBezTo>
                    <a:pt x="118" y="68"/>
                    <a:pt x="134" y="69"/>
                    <a:pt x="150" y="71"/>
                  </a:cubicBezTo>
                  <a:cubicBezTo>
                    <a:pt x="189" y="70"/>
                    <a:pt x="227" y="75"/>
                    <a:pt x="263" y="87"/>
                  </a:cubicBezTo>
                  <a:cubicBezTo>
                    <a:pt x="266" y="86"/>
                    <a:pt x="269" y="86"/>
                    <a:pt x="273" y="86"/>
                  </a:cubicBezTo>
                  <a:cubicBezTo>
                    <a:pt x="278" y="90"/>
                    <a:pt x="284" y="93"/>
                    <a:pt x="293" y="96"/>
                  </a:cubicBezTo>
                  <a:cubicBezTo>
                    <a:pt x="301" y="99"/>
                    <a:pt x="311" y="101"/>
                    <a:pt x="322" y="101"/>
                  </a:cubicBezTo>
                  <a:cubicBezTo>
                    <a:pt x="343" y="101"/>
                    <a:pt x="360" y="95"/>
                    <a:pt x="375" y="94"/>
                  </a:cubicBezTo>
                  <a:cubicBezTo>
                    <a:pt x="374" y="90"/>
                    <a:pt x="374" y="90"/>
                    <a:pt x="374" y="90"/>
                  </a:cubicBezTo>
                  <a:cubicBezTo>
                    <a:pt x="382" y="88"/>
                    <a:pt x="382" y="90"/>
                    <a:pt x="384" y="90"/>
                  </a:cubicBezTo>
                  <a:cubicBezTo>
                    <a:pt x="392" y="88"/>
                    <a:pt x="400" y="85"/>
                    <a:pt x="408" y="83"/>
                  </a:cubicBezTo>
                  <a:cubicBezTo>
                    <a:pt x="416" y="81"/>
                    <a:pt x="424" y="79"/>
                    <a:pt x="432" y="77"/>
                  </a:cubicBezTo>
                  <a:cubicBezTo>
                    <a:pt x="448" y="74"/>
                    <a:pt x="464" y="71"/>
                    <a:pt x="481" y="69"/>
                  </a:cubicBezTo>
                  <a:cubicBezTo>
                    <a:pt x="489" y="68"/>
                    <a:pt x="498" y="67"/>
                    <a:pt x="506" y="67"/>
                  </a:cubicBezTo>
                  <a:cubicBezTo>
                    <a:pt x="508" y="67"/>
                    <a:pt x="511" y="67"/>
                    <a:pt x="513" y="67"/>
                  </a:cubicBezTo>
                  <a:cubicBezTo>
                    <a:pt x="515" y="66"/>
                    <a:pt x="515" y="66"/>
                    <a:pt x="515" y="66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20" y="67"/>
                    <a:pt x="522" y="67"/>
                    <a:pt x="523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21" y="71"/>
                    <a:pt x="521" y="71"/>
                    <a:pt x="518" y="73"/>
                  </a:cubicBezTo>
                  <a:cubicBezTo>
                    <a:pt x="520" y="72"/>
                    <a:pt x="522" y="71"/>
                    <a:pt x="523" y="71"/>
                  </a:cubicBezTo>
                  <a:cubicBezTo>
                    <a:pt x="528" y="69"/>
                    <a:pt x="532" y="69"/>
                    <a:pt x="533" y="70"/>
                  </a:cubicBezTo>
                  <a:cubicBezTo>
                    <a:pt x="535" y="72"/>
                    <a:pt x="533" y="73"/>
                    <a:pt x="532" y="74"/>
                  </a:cubicBezTo>
                  <a:cubicBezTo>
                    <a:pt x="530" y="74"/>
                    <a:pt x="530" y="74"/>
                    <a:pt x="530" y="74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30" y="75"/>
                    <a:pt x="529" y="75"/>
                    <a:pt x="528" y="75"/>
                  </a:cubicBezTo>
                  <a:cubicBezTo>
                    <a:pt x="533" y="76"/>
                    <a:pt x="531" y="76"/>
                    <a:pt x="528" y="76"/>
                  </a:cubicBezTo>
                  <a:cubicBezTo>
                    <a:pt x="526" y="76"/>
                    <a:pt x="522" y="76"/>
                    <a:pt x="520" y="76"/>
                  </a:cubicBezTo>
                  <a:cubicBezTo>
                    <a:pt x="519" y="76"/>
                    <a:pt x="519" y="76"/>
                    <a:pt x="519" y="76"/>
                  </a:cubicBezTo>
                  <a:cubicBezTo>
                    <a:pt x="518" y="76"/>
                    <a:pt x="517" y="76"/>
                    <a:pt x="517" y="77"/>
                  </a:cubicBezTo>
                  <a:cubicBezTo>
                    <a:pt x="516" y="77"/>
                    <a:pt x="516" y="77"/>
                    <a:pt x="516" y="77"/>
                  </a:cubicBezTo>
                  <a:cubicBezTo>
                    <a:pt x="515" y="78"/>
                    <a:pt x="515" y="78"/>
                    <a:pt x="515" y="78"/>
                  </a:cubicBezTo>
                  <a:cubicBezTo>
                    <a:pt x="515" y="78"/>
                    <a:pt x="515" y="78"/>
                    <a:pt x="515" y="78"/>
                  </a:cubicBezTo>
                  <a:cubicBezTo>
                    <a:pt x="515" y="78"/>
                    <a:pt x="515" y="78"/>
                    <a:pt x="515" y="78"/>
                  </a:cubicBezTo>
                  <a:cubicBezTo>
                    <a:pt x="515" y="78"/>
                    <a:pt x="515" y="78"/>
                    <a:pt x="515" y="78"/>
                  </a:cubicBezTo>
                  <a:cubicBezTo>
                    <a:pt x="511" y="81"/>
                    <a:pt x="511" y="81"/>
                    <a:pt x="511" y="81"/>
                  </a:cubicBezTo>
                  <a:cubicBezTo>
                    <a:pt x="501" y="87"/>
                    <a:pt x="492" y="94"/>
                    <a:pt x="484" y="101"/>
                  </a:cubicBezTo>
                  <a:cubicBezTo>
                    <a:pt x="482" y="103"/>
                    <a:pt x="480" y="105"/>
                    <a:pt x="478" y="107"/>
                  </a:cubicBezTo>
                  <a:cubicBezTo>
                    <a:pt x="475" y="110"/>
                    <a:pt x="475" y="110"/>
                    <a:pt x="475" y="110"/>
                  </a:cubicBezTo>
                  <a:cubicBezTo>
                    <a:pt x="472" y="113"/>
                    <a:pt x="472" y="113"/>
                    <a:pt x="472" y="113"/>
                  </a:cubicBezTo>
                  <a:cubicBezTo>
                    <a:pt x="468" y="117"/>
                    <a:pt x="468" y="117"/>
                    <a:pt x="468" y="117"/>
                  </a:cubicBezTo>
                  <a:cubicBezTo>
                    <a:pt x="466" y="119"/>
                    <a:pt x="466" y="119"/>
                    <a:pt x="466" y="119"/>
                  </a:cubicBezTo>
                  <a:cubicBezTo>
                    <a:pt x="466" y="119"/>
                    <a:pt x="466" y="120"/>
                    <a:pt x="466" y="120"/>
                  </a:cubicBezTo>
                  <a:cubicBezTo>
                    <a:pt x="465" y="121"/>
                    <a:pt x="463" y="122"/>
                    <a:pt x="461" y="122"/>
                  </a:cubicBezTo>
                  <a:cubicBezTo>
                    <a:pt x="461" y="122"/>
                    <a:pt x="460" y="121"/>
                    <a:pt x="459" y="121"/>
                  </a:cubicBezTo>
                  <a:cubicBezTo>
                    <a:pt x="457" y="120"/>
                    <a:pt x="451" y="117"/>
                    <a:pt x="445" y="114"/>
                  </a:cubicBezTo>
                  <a:cubicBezTo>
                    <a:pt x="421" y="104"/>
                    <a:pt x="395" y="101"/>
                    <a:pt x="369" y="106"/>
                  </a:cubicBezTo>
                  <a:cubicBezTo>
                    <a:pt x="363" y="106"/>
                    <a:pt x="357" y="107"/>
                    <a:pt x="350" y="109"/>
                  </a:cubicBezTo>
                  <a:cubicBezTo>
                    <a:pt x="344" y="112"/>
                    <a:pt x="338" y="114"/>
                    <a:pt x="333" y="117"/>
                  </a:cubicBezTo>
                  <a:cubicBezTo>
                    <a:pt x="323" y="123"/>
                    <a:pt x="314" y="129"/>
                    <a:pt x="308" y="133"/>
                  </a:cubicBezTo>
                  <a:cubicBezTo>
                    <a:pt x="304" y="135"/>
                    <a:pt x="302" y="136"/>
                    <a:pt x="299" y="137"/>
                  </a:cubicBezTo>
                  <a:cubicBezTo>
                    <a:pt x="297" y="138"/>
                    <a:pt x="295" y="138"/>
                    <a:pt x="294" y="138"/>
                  </a:cubicBezTo>
                  <a:cubicBezTo>
                    <a:pt x="293" y="138"/>
                    <a:pt x="292" y="138"/>
                    <a:pt x="289" y="137"/>
                  </a:cubicBezTo>
                  <a:cubicBezTo>
                    <a:pt x="287" y="136"/>
                    <a:pt x="284" y="135"/>
                    <a:pt x="280" y="132"/>
                  </a:cubicBezTo>
                  <a:cubicBezTo>
                    <a:pt x="279" y="132"/>
                    <a:pt x="278" y="131"/>
                    <a:pt x="275" y="129"/>
                  </a:cubicBezTo>
                  <a:cubicBezTo>
                    <a:pt x="273" y="128"/>
                    <a:pt x="269" y="126"/>
                    <a:pt x="265" y="124"/>
                  </a:cubicBezTo>
                  <a:cubicBezTo>
                    <a:pt x="256" y="120"/>
                    <a:pt x="246" y="115"/>
                    <a:pt x="235" y="111"/>
                  </a:cubicBezTo>
                  <a:cubicBezTo>
                    <a:pt x="213" y="103"/>
                    <a:pt x="191" y="95"/>
                    <a:pt x="18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5" name="Freeform 137"/>
            <p:cNvSpPr/>
            <p:nvPr/>
          </p:nvSpPr>
          <p:spPr bwMode="auto">
            <a:xfrm>
              <a:off x="1485901" y="57578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6" name="Freeform 138"/>
            <p:cNvSpPr/>
            <p:nvPr/>
          </p:nvSpPr>
          <p:spPr bwMode="auto">
            <a:xfrm>
              <a:off x="2043113" y="6145213"/>
              <a:ext cx="3175" cy="11113"/>
            </a:xfrm>
            <a:custGeom>
              <a:avLst/>
              <a:gdLst>
                <a:gd name="T0" fmla="*/ 2 w 2"/>
                <a:gd name="T1" fmla="*/ 0 h 7"/>
                <a:gd name="T2" fmla="*/ 0 w 2"/>
                <a:gd name="T3" fmla="*/ 0 h 7"/>
                <a:gd name="T4" fmla="*/ 2 w 2"/>
                <a:gd name="T5" fmla="*/ 7 h 7"/>
                <a:gd name="T6" fmla="*/ 2 w 2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7">
                  <a:moveTo>
                    <a:pt x="2" y="0"/>
                  </a:moveTo>
                  <a:lnTo>
                    <a:pt x="0" y="0"/>
                  </a:lnTo>
                  <a:lnTo>
                    <a:pt x="2" y="7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7" name="Freeform 139"/>
            <p:cNvSpPr/>
            <p:nvPr/>
          </p:nvSpPr>
          <p:spPr bwMode="auto">
            <a:xfrm>
              <a:off x="1655763" y="6002338"/>
              <a:ext cx="19050" cy="11113"/>
            </a:xfrm>
            <a:custGeom>
              <a:avLst/>
              <a:gdLst>
                <a:gd name="T0" fmla="*/ 0 w 5"/>
                <a:gd name="T1" fmla="*/ 1 h 3"/>
                <a:gd name="T2" fmla="*/ 4 w 5"/>
                <a:gd name="T3" fmla="*/ 2 h 3"/>
                <a:gd name="T4" fmla="*/ 0 w 5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cubicBezTo>
                    <a:pt x="5" y="3"/>
                    <a:pt x="5" y="2"/>
                    <a:pt x="4" y="2"/>
                  </a:cubicBezTo>
                  <a:cubicBezTo>
                    <a:pt x="3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8" name="Freeform 140"/>
            <p:cNvSpPr/>
            <p:nvPr/>
          </p:nvSpPr>
          <p:spPr bwMode="auto">
            <a:xfrm>
              <a:off x="1323976" y="5727700"/>
              <a:ext cx="22225" cy="15875"/>
            </a:xfrm>
            <a:custGeom>
              <a:avLst/>
              <a:gdLst>
                <a:gd name="T0" fmla="*/ 2 w 6"/>
                <a:gd name="T1" fmla="*/ 1 h 4"/>
                <a:gd name="T2" fmla="*/ 2 w 6"/>
                <a:gd name="T3" fmla="*/ 3 h 4"/>
                <a:gd name="T4" fmla="*/ 6 w 6"/>
                <a:gd name="T5" fmla="*/ 4 h 4"/>
                <a:gd name="T6" fmla="*/ 2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2" y="1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6" y="4"/>
                    <a:pt x="6" y="4"/>
                  </a:cubicBezTo>
                  <a:cubicBezTo>
                    <a:pt x="5" y="3"/>
                    <a:pt x="4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9" name="Freeform 141"/>
            <p:cNvSpPr/>
            <p:nvPr/>
          </p:nvSpPr>
          <p:spPr bwMode="auto">
            <a:xfrm>
              <a:off x="1343026" y="5826125"/>
              <a:ext cx="7938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0978631" y="1785937"/>
            <a:ext cx="1401763" cy="3286125"/>
            <a:chOff x="2906713" y="1474788"/>
            <a:chExt cx="1401763" cy="3286125"/>
          </a:xfrm>
        </p:grpSpPr>
        <p:sp>
          <p:nvSpPr>
            <p:cNvPr id="154" name="Freeform 145"/>
            <p:cNvSpPr/>
            <p:nvPr/>
          </p:nvSpPr>
          <p:spPr bwMode="auto">
            <a:xfrm>
              <a:off x="2944813" y="3503613"/>
              <a:ext cx="1341438" cy="563563"/>
            </a:xfrm>
            <a:custGeom>
              <a:avLst/>
              <a:gdLst>
                <a:gd name="T0" fmla="*/ 355 w 355"/>
                <a:gd name="T1" fmla="*/ 14 h 150"/>
                <a:gd name="T2" fmla="*/ 258 w 355"/>
                <a:gd name="T3" fmla="*/ 25 h 150"/>
                <a:gd name="T4" fmla="*/ 96 w 355"/>
                <a:gd name="T5" fmla="*/ 38 h 150"/>
                <a:gd name="T6" fmla="*/ 0 w 355"/>
                <a:gd name="T7" fmla="*/ 0 h 150"/>
                <a:gd name="T8" fmla="*/ 133 w 355"/>
                <a:gd name="T9" fmla="*/ 142 h 150"/>
                <a:gd name="T10" fmla="*/ 354 w 355"/>
                <a:gd name="T11" fmla="*/ 101 h 150"/>
                <a:gd name="T12" fmla="*/ 355 w 355"/>
                <a:gd name="T13" fmla="*/ 100 h 150"/>
                <a:gd name="T14" fmla="*/ 355 w 355"/>
                <a:gd name="T15" fmla="*/ 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150">
                  <a:moveTo>
                    <a:pt x="355" y="14"/>
                  </a:moveTo>
                  <a:cubicBezTo>
                    <a:pt x="346" y="12"/>
                    <a:pt x="308" y="8"/>
                    <a:pt x="258" y="25"/>
                  </a:cubicBezTo>
                  <a:cubicBezTo>
                    <a:pt x="201" y="45"/>
                    <a:pt x="167" y="67"/>
                    <a:pt x="96" y="38"/>
                  </a:cubicBezTo>
                  <a:cubicBezTo>
                    <a:pt x="24" y="10"/>
                    <a:pt x="0" y="0"/>
                    <a:pt x="0" y="0"/>
                  </a:cubicBezTo>
                  <a:cubicBezTo>
                    <a:pt x="0" y="0"/>
                    <a:pt x="58" y="133"/>
                    <a:pt x="133" y="142"/>
                  </a:cubicBezTo>
                  <a:cubicBezTo>
                    <a:pt x="208" y="150"/>
                    <a:pt x="340" y="116"/>
                    <a:pt x="354" y="101"/>
                  </a:cubicBezTo>
                  <a:cubicBezTo>
                    <a:pt x="355" y="101"/>
                    <a:pt x="355" y="101"/>
                    <a:pt x="355" y="100"/>
                  </a:cubicBezTo>
                  <a:lnTo>
                    <a:pt x="355" y="14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146"/>
            <p:cNvSpPr/>
            <p:nvPr/>
          </p:nvSpPr>
          <p:spPr bwMode="auto">
            <a:xfrm>
              <a:off x="3008313" y="4124325"/>
              <a:ext cx="1277938" cy="636588"/>
            </a:xfrm>
            <a:custGeom>
              <a:avLst/>
              <a:gdLst>
                <a:gd name="T0" fmla="*/ 338 w 338"/>
                <a:gd name="T1" fmla="*/ 0 h 169"/>
                <a:gd name="T2" fmla="*/ 227 w 338"/>
                <a:gd name="T3" fmla="*/ 27 h 169"/>
                <a:gd name="T4" fmla="*/ 69 w 338"/>
                <a:gd name="T5" fmla="*/ 45 h 169"/>
                <a:gd name="T6" fmla="*/ 0 w 338"/>
                <a:gd name="T7" fmla="*/ 28 h 169"/>
                <a:gd name="T8" fmla="*/ 144 w 338"/>
                <a:gd name="T9" fmla="*/ 147 h 169"/>
                <a:gd name="T10" fmla="*/ 336 w 338"/>
                <a:gd name="T11" fmla="*/ 132 h 169"/>
                <a:gd name="T12" fmla="*/ 338 w 338"/>
                <a:gd name="T13" fmla="*/ 131 h 169"/>
                <a:gd name="T14" fmla="*/ 338 w 338"/>
                <a:gd name="T1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" h="169">
                  <a:moveTo>
                    <a:pt x="338" y="0"/>
                  </a:moveTo>
                  <a:cubicBezTo>
                    <a:pt x="326" y="0"/>
                    <a:pt x="286" y="5"/>
                    <a:pt x="227" y="27"/>
                  </a:cubicBezTo>
                  <a:cubicBezTo>
                    <a:pt x="156" y="55"/>
                    <a:pt x="135" y="61"/>
                    <a:pt x="69" y="45"/>
                  </a:cubicBezTo>
                  <a:cubicBezTo>
                    <a:pt x="3" y="28"/>
                    <a:pt x="0" y="28"/>
                    <a:pt x="0" y="28"/>
                  </a:cubicBezTo>
                  <a:cubicBezTo>
                    <a:pt x="0" y="28"/>
                    <a:pt x="93" y="134"/>
                    <a:pt x="144" y="147"/>
                  </a:cubicBezTo>
                  <a:cubicBezTo>
                    <a:pt x="195" y="161"/>
                    <a:pt x="284" y="169"/>
                    <a:pt x="336" y="132"/>
                  </a:cubicBezTo>
                  <a:cubicBezTo>
                    <a:pt x="337" y="132"/>
                    <a:pt x="337" y="131"/>
                    <a:pt x="338" y="131"/>
                  </a:cubicBezTo>
                  <a:lnTo>
                    <a:pt x="338" y="0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6" name="Freeform 147"/>
            <p:cNvSpPr/>
            <p:nvPr/>
          </p:nvSpPr>
          <p:spPr bwMode="auto">
            <a:xfrm>
              <a:off x="2906713" y="2957513"/>
              <a:ext cx="1379538" cy="601663"/>
            </a:xfrm>
            <a:custGeom>
              <a:avLst/>
              <a:gdLst>
                <a:gd name="T0" fmla="*/ 365 w 365"/>
                <a:gd name="T1" fmla="*/ 15 h 160"/>
                <a:gd name="T2" fmla="*/ 277 w 365"/>
                <a:gd name="T3" fmla="*/ 17 h 160"/>
                <a:gd name="T4" fmla="*/ 162 w 365"/>
                <a:gd name="T5" fmla="*/ 47 h 160"/>
                <a:gd name="T6" fmla="*/ 0 w 365"/>
                <a:gd name="T7" fmla="*/ 0 h 160"/>
                <a:gd name="T8" fmla="*/ 76 w 365"/>
                <a:gd name="T9" fmla="*/ 86 h 160"/>
                <a:gd name="T10" fmla="*/ 223 w 365"/>
                <a:gd name="T11" fmla="*/ 137 h 160"/>
                <a:gd name="T12" fmla="*/ 365 w 365"/>
                <a:gd name="T13" fmla="*/ 59 h 160"/>
                <a:gd name="T14" fmla="*/ 365 w 365"/>
                <a:gd name="T15" fmla="*/ 1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5" h="160">
                  <a:moveTo>
                    <a:pt x="365" y="15"/>
                  </a:moveTo>
                  <a:cubicBezTo>
                    <a:pt x="345" y="11"/>
                    <a:pt x="299" y="4"/>
                    <a:pt x="277" y="17"/>
                  </a:cubicBezTo>
                  <a:cubicBezTo>
                    <a:pt x="249" y="33"/>
                    <a:pt x="210" y="52"/>
                    <a:pt x="162" y="47"/>
                  </a:cubicBezTo>
                  <a:cubicBezTo>
                    <a:pt x="114" y="43"/>
                    <a:pt x="0" y="0"/>
                    <a:pt x="0" y="0"/>
                  </a:cubicBezTo>
                  <a:cubicBezTo>
                    <a:pt x="0" y="0"/>
                    <a:pt x="47" y="64"/>
                    <a:pt x="76" y="86"/>
                  </a:cubicBezTo>
                  <a:cubicBezTo>
                    <a:pt x="106" y="108"/>
                    <a:pt x="150" y="160"/>
                    <a:pt x="223" y="137"/>
                  </a:cubicBezTo>
                  <a:cubicBezTo>
                    <a:pt x="283" y="119"/>
                    <a:pt x="341" y="81"/>
                    <a:pt x="365" y="59"/>
                  </a:cubicBezTo>
                  <a:lnTo>
                    <a:pt x="365" y="15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48"/>
            <p:cNvSpPr/>
            <p:nvPr/>
          </p:nvSpPr>
          <p:spPr bwMode="auto">
            <a:xfrm>
              <a:off x="3019425" y="2235200"/>
              <a:ext cx="1266825" cy="681038"/>
            </a:xfrm>
            <a:custGeom>
              <a:avLst/>
              <a:gdLst>
                <a:gd name="T0" fmla="*/ 335 w 335"/>
                <a:gd name="T1" fmla="*/ 98 h 181"/>
                <a:gd name="T2" fmla="*/ 301 w 335"/>
                <a:gd name="T3" fmla="*/ 99 h 181"/>
                <a:gd name="T4" fmla="*/ 170 w 335"/>
                <a:gd name="T5" fmla="*/ 58 h 181"/>
                <a:gd name="T6" fmla="*/ 19 w 335"/>
                <a:gd name="T7" fmla="*/ 0 h 181"/>
                <a:gd name="T8" fmla="*/ 0 w 335"/>
                <a:gd name="T9" fmla="*/ 0 h 181"/>
                <a:gd name="T10" fmla="*/ 54 w 335"/>
                <a:gd name="T11" fmla="*/ 83 h 181"/>
                <a:gd name="T12" fmla="*/ 149 w 335"/>
                <a:gd name="T13" fmla="*/ 167 h 181"/>
                <a:gd name="T14" fmla="*/ 335 w 335"/>
                <a:gd name="T15" fmla="*/ 102 h 181"/>
                <a:gd name="T16" fmla="*/ 335 w 335"/>
                <a:gd name="T17" fmla="*/ 9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181">
                  <a:moveTo>
                    <a:pt x="335" y="98"/>
                  </a:moveTo>
                  <a:cubicBezTo>
                    <a:pt x="329" y="100"/>
                    <a:pt x="318" y="100"/>
                    <a:pt x="301" y="99"/>
                  </a:cubicBezTo>
                  <a:cubicBezTo>
                    <a:pt x="250" y="96"/>
                    <a:pt x="274" y="116"/>
                    <a:pt x="170" y="58"/>
                  </a:cubicBezTo>
                  <a:cubicBezTo>
                    <a:pt x="66" y="0"/>
                    <a:pt x="29" y="0"/>
                    <a:pt x="19" y="0"/>
                  </a:cubicBezTo>
                  <a:cubicBezTo>
                    <a:pt x="9" y="0"/>
                    <a:pt x="0" y="0"/>
                    <a:pt x="0" y="0"/>
                  </a:cubicBezTo>
                  <a:cubicBezTo>
                    <a:pt x="0" y="0"/>
                    <a:pt x="32" y="43"/>
                    <a:pt x="54" y="83"/>
                  </a:cubicBezTo>
                  <a:cubicBezTo>
                    <a:pt x="76" y="123"/>
                    <a:pt x="91" y="152"/>
                    <a:pt x="149" y="167"/>
                  </a:cubicBezTo>
                  <a:cubicBezTo>
                    <a:pt x="205" y="181"/>
                    <a:pt x="271" y="178"/>
                    <a:pt x="335" y="102"/>
                  </a:cubicBezTo>
                  <a:lnTo>
                    <a:pt x="335" y="98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49"/>
            <p:cNvSpPr/>
            <p:nvPr/>
          </p:nvSpPr>
          <p:spPr bwMode="auto">
            <a:xfrm>
              <a:off x="3090863" y="1474788"/>
              <a:ext cx="1217613" cy="985838"/>
            </a:xfrm>
            <a:custGeom>
              <a:avLst/>
              <a:gdLst>
                <a:gd name="T0" fmla="*/ 290 w 322"/>
                <a:gd name="T1" fmla="*/ 242 h 262"/>
                <a:gd name="T2" fmla="*/ 0 w 322"/>
                <a:gd name="T3" fmla="*/ 0 h 262"/>
                <a:gd name="T4" fmla="*/ 140 w 322"/>
                <a:gd name="T5" fmla="*/ 158 h 262"/>
                <a:gd name="T6" fmla="*/ 303 w 322"/>
                <a:gd name="T7" fmla="*/ 262 h 262"/>
                <a:gd name="T8" fmla="*/ 290 w 322"/>
                <a:gd name="T9" fmla="*/ 24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262">
                  <a:moveTo>
                    <a:pt x="290" y="242"/>
                  </a:moveTo>
                  <a:cubicBezTo>
                    <a:pt x="290" y="242"/>
                    <a:pt x="322" y="28"/>
                    <a:pt x="0" y="0"/>
                  </a:cubicBezTo>
                  <a:cubicBezTo>
                    <a:pt x="0" y="0"/>
                    <a:pt x="50" y="122"/>
                    <a:pt x="140" y="158"/>
                  </a:cubicBezTo>
                  <a:cubicBezTo>
                    <a:pt x="219" y="189"/>
                    <a:pt x="256" y="196"/>
                    <a:pt x="303" y="262"/>
                  </a:cubicBezTo>
                  <a:lnTo>
                    <a:pt x="290" y="242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9" name="Freeform 150"/>
            <p:cNvSpPr/>
            <p:nvPr/>
          </p:nvSpPr>
          <p:spPr bwMode="auto">
            <a:xfrm>
              <a:off x="4237038" y="2460625"/>
              <a:ext cx="49213" cy="76200"/>
            </a:xfrm>
            <a:custGeom>
              <a:avLst/>
              <a:gdLst>
                <a:gd name="T0" fmla="*/ 13 w 13"/>
                <a:gd name="T1" fmla="*/ 19 h 20"/>
                <a:gd name="T2" fmla="*/ 0 w 13"/>
                <a:gd name="T3" fmla="*/ 0 h 20"/>
                <a:gd name="T4" fmla="*/ 13 w 13"/>
                <a:gd name="T5" fmla="*/ 20 h 20"/>
                <a:gd name="T6" fmla="*/ 13 w 13"/>
                <a:gd name="T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0">
                  <a:moveTo>
                    <a:pt x="13" y="19"/>
                  </a:moveTo>
                  <a:cubicBezTo>
                    <a:pt x="9" y="12"/>
                    <a:pt x="4" y="6"/>
                    <a:pt x="0" y="0"/>
                  </a:cubicBezTo>
                  <a:cubicBezTo>
                    <a:pt x="13" y="20"/>
                    <a:pt x="13" y="20"/>
                    <a:pt x="13" y="20"/>
                  </a:cubicBezTo>
                  <a:lnTo>
                    <a:pt x="13" y="19"/>
                  </a:lnTo>
                  <a:close/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0" name="Freeform 151"/>
            <p:cNvSpPr/>
            <p:nvPr/>
          </p:nvSpPr>
          <p:spPr bwMode="auto">
            <a:xfrm>
              <a:off x="3090863" y="1474788"/>
              <a:ext cx="1093788" cy="854075"/>
            </a:xfrm>
            <a:custGeom>
              <a:avLst/>
              <a:gdLst>
                <a:gd name="T0" fmla="*/ 289 w 289"/>
                <a:gd name="T1" fmla="*/ 227 h 227"/>
                <a:gd name="T2" fmla="*/ 0 w 289"/>
                <a:gd name="T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9" h="227">
                  <a:moveTo>
                    <a:pt x="289" y="227"/>
                  </a:moveTo>
                  <a:cubicBezTo>
                    <a:pt x="289" y="227"/>
                    <a:pt x="130" y="47"/>
                    <a:pt x="0" y="0"/>
                  </a:cubicBezTo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1" name="Freeform 152"/>
            <p:cNvSpPr/>
            <p:nvPr/>
          </p:nvSpPr>
          <p:spPr bwMode="auto">
            <a:xfrm>
              <a:off x="3035300" y="2238375"/>
              <a:ext cx="1243013" cy="628650"/>
            </a:xfrm>
            <a:custGeom>
              <a:avLst/>
              <a:gdLst>
                <a:gd name="T0" fmla="*/ 0 w 329"/>
                <a:gd name="T1" fmla="*/ 0 h 167"/>
                <a:gd name="T2" fmla="*/ 92 w 329"/>
                <a:gd name="T3" fmla="*/ 75 h 167"/>
                <a:gd name="T4" fmla="*/ 244 w 329"/>
                <a:gd name="T5" fmla="*/ 140 h 167"/>
                <a:gd name="T6" fmla="*/ 329 w 329"/>
                <a:gd name="T7" fmla="*/ 10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9" h="167">
                  <a:moveTo>
                    <a:pt x="0" y="0"/>
                  </a:moveTo>
                  <a:cubicBezTo>
                    <a:pt x="0" y="0"/>
                    <a:pt x="26" y="23"/>
                    <a:pt x="92" y="75"/>
                  </a:cubicBezTo>
                  <a:cubicBezTo>
                    <a:pt x="158" y="127"/>
                    <a:pt x="166" y="167"/>
                    <a:pt x="244" y="140"/>
                  </a:cubicBezTo>
                  <a:cubicBezTo>
                    <a:pt x="321" y="114"/>
                    <a:pt x="329" y="101"/>
                    <a:pt x="329" y="101"/>
                  </a:cubicBezTo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2" name="Freeform 153"/>
            <p:cNvSpPr/>
            <p:nvPr/>
          </p:nvSpPr>
          <p:spPr bwMode="auto">
            <a:xfrm>
              <a:off x="2917825" y="2973388"/>
              <a:ext cx="1363663" cy="334963"/>
            </a:xfrm>
            <a:custGeom>
              <a:avLst/>
              <a:gdLst>
                <a:gd name="T0" fmla="*/ 0 w 361"/>
                <a:gd name="T1" fmla="*/ 0 h 89"/>
                <a:gd name="T2" fmla="*/ 153 w 361"/>
                <a:gd name="T3" fmla="*/ 87 h 89"/>
                <a:gd name="T4" fmla="*/ 361 w 361"/>
                <a:gd name="T5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89">
                  <a:moveTo>
                    <a:pt x="0" y="0"/>
                  </a:moveTo>
                  <a:cubicBezTo>
                    <a:pt x="0" y="0"/>
                    <a:pt x="108" y="85"/>
                    <a:pt x="153" y="87"/>
                  </a:cubicBezTo>
                  <a:cubicBezTo>
                    <a:pt x="197" y="89"/>
                    <a:pt x="353" y="25"/>
                    <a:pt x="361" y="20"/>
                  </a:cubicBezTo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3" name="Freeform 154"/>
            <p:cNvSpPr/>
            <p:nvPr/>
          </p:nvSpPr>
          <p:spPr bwMode="auto">
            <a:xfrm>
              <a:off x="2959100" y="3517900"/>
              <a:ext cx="1316038" cy="387350"/>
            </a:xfrm>
            <a:custGeom>
              <a:avLst/>
              <a:gdLst>
                <a:gd name="T0" fmla="*/ 0 w 348"/>
                <a:gd name="T1" fmla="*/ 0 h 103"/>
                <a:gd name="T2" fmla="*/ 168 w 348"/>
                <a:gd name="T3" fmla="*/ 78 h 103"/>
                <a:gd name="T4" fmla="*/ 348 w 348"/>
                <a:gd name="T5" fmla="*/ 4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8" h="103">
                  <a:moveTo>
                    <a:pt x="0" y="0"/>
                  </a:moveTo>
                  <a:cubicBezTo>
                    <a:pt x="0" y="0"/>
                    <a:pt x="46" y="103"/>
                    <a:pt x="168" y="78"/>
                  </a:cubicBezTo>
                  <a:cubicBezTo>
                    <a:pt x="290" y="54"/>
                    <a:pt x="346" y="44"/>
                    <a:pt x="348" y="44"/>
                  </a:cubicBezTo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4" name="Freeform 155"/>
            <p:cNvSpPr/>
            <p:nvPr/>
          </p:nvSpPr>
          <p:spPr bwMode="auto">
            <a:xfrm>
              <a:off x="3024188" y="4237038"/>
              <a:ext cx="1257300" cy="304800"/>
            </a:xfrm>
            <a:custGeom>
              <a:avLst/>
              <a:gdLst>
                <a:gd name="T0" fmla="*/ 0 w 333"/>
                <a:gd name="T1" fmla="*/ 0 h 81"/>
                <a:gd name="T2" fmla="*/ 218 w 333"/>
                <a:gd name="T3" fmla="*/ 53 h 81"/>
                <a:gd name="T4" fmla="*/ 333 w 333"/>
                <a:gd name="T5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3" h="81">
                  <a:moveTo>
                    <a:pt x="0" y="0"/>
                  </a:moveTo>
                  <a:cubicBezTo>
                    <a:pt x="0" y="0"/>
                    <a:pt x="111" y="81"/>
                    <a:pt x="218" y="53"/>
                  </a:cubicBezTo>
                  <a:cubicBezTo>
                    <a:pt x="325" y="26"/>
                    <a:pt x="333" y="17"/>
                    <a:pt x="333" y="17"/>
                  </a:cubicBezTo>
                </a:path>
              </a:pathLst>
            </a:custGeom>
            <a:noFill/>
            <a:ln w="28575" cap="flat">
              <a:solidFill>
                <a:schemeClr val="accent6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6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3367" y="1174686"/>
            <a:ext cx="4770239" cy="3178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1323976"/>
            <a:ext cx="6473371" cy="38766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5"/>
          <p:cNvSpPr/>
          <p:nvPr/>
        </p:nvSpPr>
        <p:spPr bwMode="auto">
          <a:xfrm>
            <a:off x="5113845" y="-3174"/>
            <a:ext cx="7078155" cy="651878"/>
          </a:xfrm>
          <a:custGeom>
            <a:avLst/>
            <a:gdLst>
              <a:gd name="T0" fmla="*/ 1391 w 1391"/>
              <a:gd name="T1" fmla="*/ 0 h 128"/>
              <a:gd name="T2" fmla="*/ 0 w 1391"/>
              <a:gd name="T3" fmla="*/ 0 h 128"/>
              <a:gd name="T4" fmla="*/ 29 w 1391"/>
              <a:gd name="T5" fmla="*/ 53 h 128"/>
              <a:gd name="T6" fmla="*/ 178 w 1391"/>
              <a:gd name="T7" fmla="*/ 107 h 128"/>
              <a:gd name="T8" fmla="*/ 293 w 1391"/>
              <a:gd name="T9" fmla="*/ 109 h 128"/>
              <a:gd name="T10" fmla="*/ 375 w 1391"/>
              <a:gd name="T11" fmla="*/ 77 h 128"/>
              <a:gd name="T12" fmla="*/ 538 w 1391"/>
              <a:gd name="T13" fmla="*/ 80 h 128"/>
              <a:gd name="T14" fmla="*/ 594 w 1391"/>
              <a:gd name="T15" fmla="*/ 77 h 128"/>
              <a:gd name="T16" fmla="*/ 669 w 1391"/>
              <a:gd name="T17" fmla="*/ 88 h 128"/>
              <a:gd name="T18" fmla="*/ 781 w 1391"/>
              <a:gd name="T19" fmla="*/ 125 h 128"/>
              <a:gd name="T20" fmla="*/ 930 w 1391"/>
              <a:gd name="T21" fmla="*/ 107 h 128"/>
              <a:gd name="T22" fmla="*/ 1045 w 1391"/>
              <a:gd name="T23" fmla="*/ 85 h 128"/>
              <a:gd name="T24" fmla="*/ 1074 w 1391"/>
              <a:gd name="T25" fmla="*/ 53 h 128"/>
              <a:gd name="T26" fmla="*/ 1138 w 1391"/>
              <a:gd name="T27" fmla="*/ 72 h 128"/>
              <a:gd name="T28" fmla="*/ 1207 w 1391"/>
              <a:gd name="T29" fmla="*/ 59 h 128"/>
              <a:gd name="T30" fmla="*/ 1362 w 1391"/>
              <a:gd name="T31" fmla="*/ 91 h 128"/>
              <a:gd name="T32" fmla="*/ 1391 w 1391"/>
              <a:gd name="T33" fmla="*/ 106 h 128"/>
              <a:gd name="T34" fmla="*/ 1391 w 1391"/>
              <a:gd name="T35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91" h="128">
                <a:moveTo>
                  <a:pt x="1391" y="0"/>
                </a:moveTo>
                <a:cubicBezTo>
                  <a:pt x="0" y="0"/>
                  <a:pt x="0" y="0"/>
                  <a:pt x="0" y="0"/>
                </a:cubicBezTo>
                <a:cubicBezTo>
                  <a:pt x="5" y="19"/>
                  <a:pt x="11" y="36"/>
                  <a:pt x="29" y="53"/>
                </a:cubicBezTo>
                <a:cubicBezTo>
                  <a:pt x="50" y="75"/>
                  <a:pt x="141" y="104"/>
                  <a:pt x="178" y="107"/>
                </a:cubicBezTo>
                <a:cubicBezTo>
                  <a:pt x="215" y="109"/>
                  <a:pt x="285" y="128"/>
                  <a:pt x="293" y="109"/>
                </a:cubicBezTo>
                <a:cubicBezTo>
                  <a:pt x="301" y="91"/>
                  <a:pt x="327" y="77"/>
                  <a:pt x="375" y="77"/>
                </a:cubicBezTo>
                <a:cubicBezTo>
                  <a:pt x="423" y="77"/>
                  <a:pt x="538" y="80"/>
                  <a:pt x="538" y="80"/>
                </a:cubicBezTo>
                <a:cubicBezTo>
                  <a:pt x="538" y="80"/>
                  <a:pt x="554" y="96"/>
                  <a:pt x="594" y="77"/>
                </a:cubicBezTo>
                <a:cubicBezTo>
                  <a:pt x="634" y="59"/>
                  <a:pt x="647" y="72"/>
                  <a:pt x="669" y="88"/>
                </a:cubicBezTo>
                <a:cubicBezTo>
                  <a:pt x="690" y="104"/>
                  <a:pt x="727" y="125"/>
                  <a:pt x="781" y="125"/>
                </a:cubicBezTo>
                <a:cubicBezTo>
                  <a:pt x="834" y="125"/>
                  <a:pt x="895" y="109"/>
                  <a:pt x="930" y="107"/>
                </a:cubicBezTo>
                <a:cubicBezTo>
                  <a:pt x="965" y="104"/>
                  <a:pt x="1015" y="117"/>
                  <a:pt x="1045" y="85"/>
                </a:cubicBezTo>
                <a:cubicBezTo>
                  <a:pt x="1074" y="53"/>
                  <a:pt x="1047" y="35"/>
                  <a:pt x="1074" y="53"/>
                </a:cubicBezTo>
                <a:cubicBezTo>
                  <a:pt x="1101" y="72"/>
                  <a:pt x="1090" y="80"/>
                  <a:pt x="1138" y="72"/>
                </a:cubicBezTo>
                <a:cubicBezTo>
                  <a:pt x="1186" y="64"/>
                  <a:pt x="1125" y="51"/>
                  <a:pt x="1207" y="59"/>
                </a:cubicBezTo>
                <a:cubicBezTo>
                  <a:pt x="1290" y="67"/>
                  <a:pt x="1346" y="83"/>
                  <a:pt x="1362" y="91"/>
                </a:cubicBezTo>
                <a:cubicBezTo>
                  <a:pt x="1369" y="94"/>
                  <a:pt x="1380" y="100"/>
                  <a:pt x="1391" y="106"/>
                </a:cubicBezTo>
                <a:lnTo>
                  <a:pt x="13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Freeform 6"/>
          <p:cNvSpPr/>
          <p:nvPr/>
        </p:nvSpPr>
        <p:spPr bwMode="auto">
          <a:xfrm>
            <a:off x="3175" y="6218822"/>
            <a:ext cx="8569325" cy="639178"/>
          </a:xfrm>
          <a:custGeom>
            <a:avLst/>
            <a:gdLst>
              <a:gd name="T0" fmla="*/ 1525 w 1672"/>
              <a:gd name="T1" fmla="*/ 50 h 125"/>
              <a:gd name="T2" fmla="*/ 1397 w 1672"/>
              <a:gd name="T3" fmla="*/ 80 h 125"/>
              <a:gd name="T4" fmla="*/ 1301 w 1672"/>
              <a:gd name="T5" fmla="*/ 93 h 125"/>
              <a:gd name="T6" fmla="*/ 1266 w 1672"/>
              <a:gd name="T7" fmla="*/ 58 h 125"/>
              <a:gd name="T8" fmla="*/ 1210 w 1672"/>
              <a:gd name="T9" fmla="*/ 40 h 125"/>
              <a:gd name="T10" fmla="*/ 1021 w 1672"/>
              <a:gd name="T11" fmla="*/ 74 h 125"/>
              <a:gd name="T12" fmla="*/ 941 w 1672"/>
              <a:gd name="T13" fmla="*/ 56 h 125"/>
              <a:gd name="T14" fmla="*/ 893 w 1672"/>
              <a:gd name="T15" fmla="*/ 74 h 125"/>
              <a:gd name="T16" fmla="*/ 864 w 1672"/>
              <a:gd name="T17" fmla="*/ 40 h 125"/>
              <a:gd name="T18" fmla="*/ 522 w 1672"/>
              <a:gd name="T19" fmla="*/ 32 h 125"/>
              <a:gd name="T20" fmla="*/ 389 w 1672"/>
              <a:gd name="T21" fmla="*/ 61 h 125"/>
              <a:gd name="T22" fmla="*/ 306 w 1672"/>
              <a:gd name="T23" fmla="*/ 77 h 125"/>
              <a:gd name="T24" fmla="*/ 93 w 1672"/>
              <a:gd name="T25" fmla="*/ 34 h 125"/>
              <a:gd name="T26" fmla="*/ 0 w 1672"/>
              <a:gd name="T27" fmla="*/ 49 h 125"/>
              <a:gd name="T28" fmla="*/ 0 w 1672"/>
              <a:gd name="T29" fmla="*/ 125 h 125"/>
              <a:gd name="T30" fmla="*/ 1672 w 1672"/>
              <a:gd name="T31" fmla="*/ 125 h 125"/>
              <a:gd name="T32" fmla="*/ 1525 w 1672"/>
              <a:gd name="T33" fmla="*/ 5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72" h="125">
                <a:moveTo>
                  <a:pt x="1525" y="50"/>
                </a:moveTo>
                <a:cubicBezTo>
                  <a:pt x="1480" y="37"/>
                  <a:pt x="1450" y="61"/>
                  <a:pt x="1397" y="80"/>
                </a:cubicBezTo>
                <a:cubicBezTo>
                  <a:pt x="1344" y="98"/>
                  <a:pt x="1312" y="106"/>
                  <a:pt x="1301" y="93"/>
                </a:cubicBezTo>
                <a:cubicBezTo>
                  <a:pt x="1290" y="80"/>
                  <a:pt x="1266" y="80"/>
                  <a:pt x="1266" y="58"/>
                </a:cubicBezTo>
                <a:cubicBezTo>
                  <a:pt x="1266" y="37"/>
                  <a:pt x="1266" y="18"/>
                  <a:pt x="1210" y="40"/>
                </a:cubicBezTo>
                <a:cubicBezTo>
                  <a:pt x="1154" y="61"/>
                  <a:pt x="1058" y="77"/>
                  <a:pt x="1021" y="74"/>
                </a:cubicBezTo>
                <a:cubicBezTo>
                  <a:pt x="984" y="72"/>
                  <a:pt x="970" y="58"/>
                  <a:pt x="941" y="56"/>
                </a:cubicBezTo>
                <a:cubicBezTo>
                  <a:pt x="912" y="53"/>
                  <a:pt x="909" y="77"/>
                  <a:pt x="893" y="74"/>
                </a:cubicBezTo>
                <a:cubicBezTo>
                  <a:pt x="877" y="72"/>
                  <a:pt x="874" y="69"/>
                  <a:pt x="864" y="40"/>
                </a:cubicBezTo>
                <a:cubicBezTo>
                  <a:pt x="853" y="10"/>
                  <a:pt x="570" y="0"/>
                  <a:pt x="522" y="32"/>
                </a:cubicBezTo>
                <a:cubicBezTo>
                  <a:pt x="474" y="64"/>
                  <a:pt x="418" y="58"/>
                  <a:pt x="389" y="61"/>
                </a:cubicBezTo>
                <a:cubicBezTo>
                  <a:pt x="360" y="64"/>
                  <a:pt x="354" y="77"/>
                  <a:pt x="306" y="77"/>
                </a:cubicBezTo>
                <a:cubicBezTo>
                  <a:pt x="258" y="77"/>
                  <a:pt x="141" y="61"/>
                  <a:pt x="93" y="34"/>
                </a:cubicBezTo>
                <a:cubicBezTo>
                  <a:pt x="53" y="12"/>
                  <a:pt x="20" y="33"/>
                  <a:pt x="0" y="49"/>
                </a:cubicBezTo>
                <a:cubicBezTo>
                  <a:pt x="0" y="125"/>
                  <a:pt x="0" y="125"/>
                  <a:pt x="0" y="125"/>
                </a:cubicBezTo>
                <a:cubicBezTo>
                  <a:pt x="1672" y="125"/>
                  <a:pt x="1672" y="125"/>
                  <a:pt x="1672" y="125"/>
                </a:cubicBezTo>
                <a:cubicBezTo>
                  <a:pt x="1635" y="110"/>
                  <a:pt x="1567" y="63"/>
                  <a:pt x="1525" y="5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11164094" y="2525713"/>
            <a:ext cx="1974850" cy="19748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11632406" y="2973388"/>
            <a:ext cx="1119188" cy="11207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74" y="-71438"/>
            <a:ext cx="1196976" cy="2814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158581" y="2447734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16246" y="1047749"/>
            <a:ext cx="886905" cy="4498347"/>
            <a:chOff x="5113845" y="1047749"/>
            <a:chExt cx="886905" cy="449834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113845" y="1047750"/>
              <a:ext cx="0" cy="449580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00750" y="1047750"/>
              <a:ext cx="0" cy="449580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 rot="16200000">
              <a:off x="3342777" y="3019924"/>
              <a:ext cx="449834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Interest &amp; Extend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 rot="16200000">
            <a:off x="2830802" y="2961372"/>
            <a:ext cx="3702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has been the industry's standard dummy text ever since the 1500s, when an unknown.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318250" y="3620820"/>
            <a:ext cx="132600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$550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373134" y="4253413"/>
            <a:ext cx="2499366" cy="300082"/>
            <a:chOff x="7918450" y="4862383"/>
            <a:chExt cx="2499366" cy="300082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7918450" y="4972050"/>
              <a:ext cx="85725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8840140" y="4862383"/>
              <a:ext cx="1577676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  <a:defRPr/>
              </a:pP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Extand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 Price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612" y="2117917"/>
            <a:ext cx="4066820" cy="2729516"/>
          </a:xfrm>
          <a:prstGeom prst="rect">
            <a:avLst/>
          </a:prstGeom>
        </p:spPr>
      </p:pic>
      <p:pic>
        <p:nvPicPr>
          <p:cNvPr id="6" name="图片 5" descr="pexels-photo-19157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6270" y="1433830"/>
            <a:ext cx="2886710" cy="1922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Freeform 208"/>
          <p:cNvSpPr/>
          <p:nvPr/>
        </p:nvSpPr>
        <p:spPr bwMode="auto">
          <a:xfrm>
            <a:off x="2777441" y="2661278"/>
            <a:ext cx="6858193" cy="1592472"/>
          </a:xfrm>
          <a:custGeom>
            <a:avLst/>
            <a:gdLst>
              <a:gd name="T0" fmla="*/ 13 w 2250"/>
              <a:gd name="T1" fmla="*/ 261 h 520"/>
              <a:gd name="T2" fmla="*/ 50 w 2250"/>
              <a:gd name="T3" fmla="*/ 198 h 520"/>
              <a:gd name="T4" fmla="*/ 1551 w 2250"/>
              <a:gd name="T5" fmla="*/ 19 h 520"/>
              <a:gd name="T6" fmla="*/ 2070 w 2250"/>
              <a:gd name="T7" fmla="*/ 354 h 520"/>
              <a:gd name="T8" fmla="*/ 960 w 2250"/>
              <a:gd name="T9" fmla="*/ 505 h 520"/>
              <a:gd name="T10" fmla="*/ 13 w 2250"/>
              <a:gd name="T11" fmla="*/ 26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50" h="520">
                <a:moveTo>
                  <a:pt x="13" y="261"/>
                </a:moveTo>
                <a:cubicBezTo>
                  <a:pt x="0" y="233"/>
                  <a:pt x="20" y="201"/>
                  <a:pt x="50" y="198"/>
                </a:cubicBezTo>
                <a:cubicBezTo>
                  <a:pt x="293" y="174"/>
                  <a:pt x="1243" y="36"/>
                  <a:pt x="1551" y="19"/>
                </a:cubicBezTo>
                <a:cubicBezTo>
                  <a:pt x="1905" y="0"/>
                  <a:pt x="2250" y="194"/>
                  <a:pt x="2070" y="354"/>
                </a:cubicBezTo>
                <a:cubicBezTo>
                  <a:pt x="1891" y="515"/>
                  <a:pt x="1636" y="520"/>
                  <a:pt x="960" y="505"/>
                </a:cubicBezTo>
                <a:cubicBezTo>
                  <a:pt x="342" y="492"/>
                  <a:pt x="99" y="456"/>
                  <a:pt x="13" y="26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437992" y="2505670"/>
            <a:ext cx="55370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72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3754573"/>
            <a:ext cx="6096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2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2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2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  <a:r>
              <a:rPr lang="en-US" sz="12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2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2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2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has been the industry's standard dummy text ever since the 1500s, when an unknown.</a:t>
            </a:r>
          </a:p>
        </p:txBody>
      </p:sp>
      <p:sp>
        <p:nvSpPr>
          <p:cNvPr id="215" name="Freeform 188"/>
          <p:cNvSpPr/>
          <p:nvPr/>
        </p:nvSpPr>
        <p:spPr bwMode="auto">
          <a:xfrm>
            <a:off x="6647543" y="4924045"/>
            <a:ext cx="5544457" cy="1920863"/>
          </a:xfrm>
          <a:custGeom>
            <a:avLst/>
            <a:gdLst>
              <a:gd name="T0" fmla="*/ 1772 w 1772"/>
              <a:gd name="T1" fmla="*/ 612 h 612"/>
              <a:gd name="T2" fmla="*/ 1772 w 1772"/>
              <a:gd name="T3" fmla="*/ 44 h 612"/>
              <a:gd name="T4" fmla="*/ 1084 w 1772"/>
              <a:gd name="T5" fmla="*/ 96 h 612"/>
              <a:gd name="T6" fmla="*/ 600 w 1772"/>
              <a:gd name="T7" fmla="*/ 284 h 612"/>
              <a:gd name="T8" fmla="*/ 392 w 1772"/>
              <a:gd name="T9" fmla="*/ 412 h 612"/>
              <a:gd name="T10" fmla="*/ 0 w 1772"/>
              <a:gd name="T11" fmla="*/ 612 h 612"/>
              <a:gd name="T12" fmla="*/ 1772 w 1772"/>
              <a:gd name="T13" fmla="*/ 61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72" h="612">
                <a:moveTo>
                  <a:pt x="1772" y="612"/>
                </a:moveTo>
                <a:cubicBezTo>
                  <a:pt x="1772" y="44"/>
                  <a:pt x="1772" y="44"/>
                  <a:pt x="1772" y="44"/>
                </a:cubicBezTo>
                <a:cubicBezTo>
                  <a:pt x="1597" y="0"/>
                  <a:pt x="1203" y="93"/>
                  <a:pt x="1084" y="96"/>
                </a:cubicBezTo>
                <a:cubicBezTo>
                  <a:pt x="948" y="100"/>
                  <a:pt x="636" y="232"/>
                  <a:pt x="600" y="284"/>
                </a:cubicBezTo>
                <a:cubicBezTo>
                  <a:pt x="564" y="336"/>
                  <a:pt x="556" y="372"/>
                  <a:pt x="392" y="412"/>
                </a:cubicBezTo>
                <a:cubicBezTo>
                  <a:pt x="274" y="441"/>
                  <a:pt x="93" y="551"/>
                  <a:pt x="0" y="612"/>
                </a:cubicBezTo>
                <a:lnTo>
                  <a:pt x="1772" y="6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9" name="Freeform 192"/>
          <p:cNvSpPr/>
          <p:nvPr/>
        </p:nvSpPr>
        <p:spPr bwMode="auto">
          <a:xfrm>
            <a:off x="1" y="1349496"/>
            <a:ext cx="3437698" cy="5489130"/>
          </a:xfrm>
          <a:custGeom>
            <a:avLst/>
            <a:gdLst>
              <a:gd name="T0" fmla="*/ 868 w 960"/>
              <a:gd name="T1" fmla="*/ 1078 h 1534"/>
              <a:gd name="T2" fmla="*/ 496 w 960"/>
              <a:gd name="T3" fmla="*/ 878 h 1534"/>
              <a:gd name="T4" fmla="*/ 156 w 960"/>
              <a:gd name="T5" fmla="*/ 542 h 1534"/>
              <a:gd name="T6" fmla="*/ 36 w 960"/>
              <a:gd name="T7" fmla="*/ 82 h 1534"/>
              <a:gd name="T8" fmla="*/ 0 w 960"/>
              <a:gd name="T9" fmla="*/ 0 h 1534"/>
              <a:gd name="T10" fmla="*/ 0 w 960"/>
              <a:gd name="T11" fmla="*/ 1534 h 1534"/>
              <a:gd name="T12" fmla="*/ 960 w 960"/>
              <a:gd name="T13" fmla="*/ 1534 h 1534"/>
              <a:gd name="T14" fmla="*/ 868 w 960"/>
              <a:gd name="T15" fmla="*/ 1078 h 1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60" h="1534">
                <a:moveTo>
                  <a:pt x="868" y="1078"/>
                </a:moveTo>
                <a:cubicBezTo>
                  <a:pt x="784" y="1022"/>
                  <a:pt x="544" y="930"/>
                  <a:pt x="496" y="878"/>
                </a:cubicBezTo>
                <a:cubicBezTo>
                  <a:pt x="448" y="826"/>
                  <a:pt x="188" y="638"/>
                  <a:pt x="156" y="542"/>
                </a:cubicBezTo>
                <a:cubicBezTo>
                  <a:pt x="124" y="446"/>
                  <a:pt x="72" y="266"/>
                  <a:pt x="36" y="82"/>
                </a:cubicBezTo>
                <a:cubicBezTo>
                  <a:pt x="29" y="47"/>
                  <a:pt x="16" y="20"/>
                  <a:pt x="0" y="0"/>
                </a:cubicBezTo>
                <a:cubicBezTo>
                  <a:pt x="0" y="1534"/>
                  <a:pt x="0" y="1534"/>
                  <a:pt x="0" y="1534"/>
                </a:cubicBezTo>
                <a:cubicBezTo>
                  <a:pt x="960" y="1534"/>
                  <a:pt x="960" y="1534"/>
                  <a:pt x="960" y="1534"/>
                </a:cubicBezTo>
                <a:cubicBezTo>
                  <a:pt x="952" y="1391"/>
                  <a:pt x="929" y="1119"/>
                  <a:pt x="868" y="10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3" name="Freeform 196"/>
          <p:cNvSpPr/>
          <p:nvPr/>
        </p:nvSpPr>
        <p:spPr bwMode="auto">
          <a:xfrm>
            <a:off x="9539954" y="0"/>
            <a:ext cx="2693988" cy="4892676"/>
          </a:xfrm>
          <a:custGeom>
            <a:avLst/>
            <a:gdLst>
              <a:gd name="T0" fmla="*/ 7 w 715"/>
              <a:gd name="T1" fmla="*/ 84 h 1302"/>
              <a:gd name="T2" fmla="*/ 67 w 715"/>
              <a:gd name="T3" fmla="*/ 316 h 1302"/>
              <a:gd name="T4" fmla="*/ 59 w 715"/>
              <a:gd name="T5" fmla="*/ 660 h 1302"/>
              <a:gd name="T6" fmla="*/ 347 w 715"/>
              <a:gd name="T7" fmla="*/ 904 h 1302"/>
              <a:gd name="T8" fmla="*/ 691 w 715"/>
              <a:gd name="T9" fmla="*/ 1300 h 1302"/>
              <a:gd name="T10" fmla="*/ 715 w 715"/>
              <a:gd name="T11" fmla="*/ 1301 h 1302"/>
              <a:gd name="T12" fmla="*/ 715 w 715"/>
              <a:gd name="T13" fmla="*/ 0 h 1302"/>
              <a:gd name="T14" fmla="*/ 13 w 715"/>
              <a:gd name="T15" fmla="*/ 0 h 1302"/>
              <a:gd name="T16" fmla="*/ 7 w 715"/>
              <a:gd name="T17" fmla="*/ 84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5" h="1302">
                <a:moveTo>
                  <a:pt x="7" y="84"/>
                </a:moveTo>
                <a:cubicBezTo>
                  <a:pt x="27" y="188"/>
                  <a:pt x="71" y="220"/>
                  <a:pt x="67" y="316"/>
                </a:cubicBezTo>
                <a:cubicBezTo>
                  <a:pt x="63" y="412"/>
                  <a:pt x="19" y="612"/>
                  <a:pt x="59" y="660"/>
                </a:cubicBezTo>
                <a:cubicBezTo>
                  <a:pt x="99" y="708"/>
                  <a:pt x="179" y="796"/>
                  <a:pt x="347" y="904"/>
                </a:cubicBezTo>
                <a:cubicBezTo>
                  <a:pt x="515" y="1012"/>
                  <a:pt x="575" y="1284"/>
                  <a:pt x="691" y="1300"/>
                </a:cubicBezTo>
                <a:cubicBezTo>
                  <a:pt x="700" y="1301"/>
                  <a:pt x="708" y="1302"/>
                  <a:pt x="715" y="1301"/>
                </a:cubicBezTo>
                <a:cubicBezTo>
                  <a:pt x="715" y="0"/>
                  <a:pt x="715" y="0"/>
                  <a:pt x="71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22"/>
                  <a:pt x="0" y="50"/>
                  <a:pt x="7" y="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7" name="Freeform 200"/>
          <p:cNvSpPr/>
          <p:nvPr/>
        </p:nvSpPr>
        <p:spPr bwMode="auto">
          <a:xfrm>
            <a:off x="-1894" y="-2290"/>
            <a:ext cx="3849688" cy="2932113"/>
          </a:xfrm>
          <a:custGeom>
            <a:avLst/>
            <a:gdLst>
              <a:gd name="T0" fmla="*/ 0 w 1024"/>
              <a:gd name="T1" fmla="*/ 0 h 779"/>
              <a:gd name="T2" fmla="*/ 0 w 1024"/>
              <a:gd name="T3" fmla="*/ 779 h 779"/>
              <a:gd name="T4" fmla="*/ 36 w 1024"/>
              <a:gd name="T5" fmla="*/ 744 h 779"/>
              <a:gd name="T6" fmla="*/ 232 w 1024"/>
              <a:gd name="T7" fmla="*/ 644 h 779"/>
              <a:gd name="T8" fmla="*/ 596 w 1024"/>
              <a:gd name="T9" fmla="*/ 216 h 779"/>
              <a:gd name="T10" fmla="*/ 868 w 1024"/>
              <a:gd name="T11" fmla="*/ 104 h 779"/>
              <a:gd name="T12" fmla="*/ 1024 w 1024"/>
              <a:gd name="T13" fmla="*/ 0 h 779"/>
              <a:gd name="T14" fmla="*/ 0 w 1024"/>
              <a:gd name="T15" fmla="*/ 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4" h="779">
                <a:moveTo>
                  <a:pt x="0" y="0"/>
                </a:moveTo>
                <a:cubicBezTo>
                  <a:pt x="0" y="779"/>
                  <a:pt x="0" y="779"/>
                  <a:pt x="0" y="779"/>
                </a:cubicBezTo>
                <a:cubicBezTo>
                  <a:pt x="12" y="766"/>
                  <a:pt x="24" y="754"/>
                  <a:pt x="36" y="744"/>
                </a:cubicBezTo>
                <a:cubicBezTo>
                  <a:pt x="116" y="676"/>
                  <a:pt x="164" y="692"/>
                  <a:pt x="232" y="644"/>
                </a:cubicBezTo>
                <a:cubicBezTo>
                  <a:pt x="300" y="596"/>
                  <a:pt x="528" y="228"/>
                  <a:pt x="596" y="216"/>
                </a:cubicBezTo>
                <a:cubicBezTo>
                  <a:pt x="664" y="204"/>
                  <a:pt x="764" y="156"/>
                  <a:pt x="868" y="104"/>
                </a:cubicBezTo>
                <a:cubicBezTo>
                  <a:pt x="930" y="73"/>
                  <a:pt x="988" y="34"/>
                  <a:pt x="102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en-US" dirty="0"/>
              <a:t> </a:t>
            </a:r>
          </a:p>
        </p:txBody>
      </p:sp>
      <p:sp>
        <p:nvSpPr>
          <p:cNvPr id="231" name="Freeform 204"/>
          <p:cNvSpPr/>
          <p:nvPr/>
        </p:nvSpPr>
        <p:spPr bwMode="auto">
          <a:xfrm>
            <a:off x="-287909" y="-336068"/>
            <a:ext cx="2740025" cy="3503613"/>
          </a:xfrm>
          <a:custGeom>
            <a:avLst/>
            <a:gdLst>
              <a:gd name="T0" fmla="*/ 0 w 728"/>
              <a:gd name="T1" fmla="*/ 0 h 931"/>
              <a:gd name="T2" fmla="*/ 0 w 728"/>
              <a:gd name="T3" fmla="*/ 931 h 931"/>
              <a:gd name="T4" fmla="*/ 332 w 728"/>
              <a:gd name="T5" fmla="*/ 776 h 931"/>
              <a:gd name="T6" fmla="*/ 728 w 728"/>
              <a:gd name="T7" fmla="*/ 0 h 931"/>
              <a:gd name="T8" fmla="*/ 0 w 728"/>
              <a:gd name="T9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931">
                <a:moveTo>
                  <a:pt x="0" y="0"/>
                </a:moveTo>
                <a:cubicBezTo>
                  <a:pt x="0" y="931"/>
                  <a:pt x="0" y="931"/>
                  <a:pt x="0" y="931"/>
                </a:cubicBezTo>
                <a:cubicBezTo>
                  <a:pt x="117" y="908"/>
                  <a:pt x="280" y="856"/>
                  <a:pt x="332" y="776"/>
                </a:cubicBezTo>
                <a:cubicBezTo>
                  <a:pt x="403" y="665"/>
                  <a:pt x="725" y="253"/>
                  <a:pt x="728" y="0"/>
                </a:cubicBez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chemeClr val="bg2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583189" y="-425868"/>
            <a:ext cx="2224525" cy="1781793"/>
            <a:chOff x="10373639" y="-102018"/>
            <a:chExt cx="2224525" cy="1781793"/>
          </a:xfrm>
          <a:solidFill>
            <a:schemeClr val="accent5"/>
          </a:solidFill>
        </p:grpSpPr>
        <p:sp>
          <p:nvSpPr>
            <p:cNvPr id="29" name="Freeform 5"/>
            <p:cNvSpPr/>
            <p:nvPr/>
          </p:nvSpPr>
          <p:spPr bwMode="auto">
            <a:xfrm>
              <a:off x="10373639" y="-102018"/>
              <a:ext cx="426026" cy="179600"/>
            </a:xfrm>
            <a:custGeom>
              <a:avLst/>
              <a:gdLst>
                <a:gd name="T0" fmla="*/ 52 w 215"/>
                <a:gd name="T1" fmla="*/ 87 h 91"/>
                <a:gd name="T2" fmla="*/ 62 w 215"/>
                <a:gd name="T3" fmla="*/ 89 h 91"/>
                <a:gd name="T4" fmla="*/ 63 w 215"/>
                <a:gd name="T5" fmla="*/ 86 h 91"/>
                <a:gd name="T6" fmla="*/ 71 w 215"/>
                <a:gd name="T7" fmla="*/ 90 h 91"/>
                <a:gd name="T8" fmla="*/ 87 w 215"/>
                <a:gd name="T9" fmla="*/ 88 h 91"/>
                <a:gd name="T10" fmla="*/ 88 w 215"/>
                <a:gd name="T11" fmla="*/ 85 h 91"/>
                <a:gd name="T12" fmla="*/ 96 w 215"/>
                <a:gd name="T13" fmla="*/ 86 h 91"/>
                <a:gd name="T14" fmla="*/ 98 w 215"/>
                <a:gd name="T15" fmla="*/ 85 h 91"/>
                <a:gd name="T16" fmla="*/ 98 w 215"/>
                <a:gd name="T17" fmla="*/ 83 h 91"/>
                <a:gd name="T18" fmla="*/ 102 w 215"/>
                <a:gd name="T19" fmla="*/ 84 h 91"/>
                <a:gd name="T20" fmla="*/ 150 w 215"/>
                <a:gd name="T21" fmla="*/ 64 h 91"/>
                <a:gd name="T22" fmla="*/ 160 w 215"/>
                <a:gd name="T23" fmla="*/ 58 h 91"/>
                <a:gd name="T24" fmla="*/ 177 w 215"/>
                <a:gd name="T25" fmla="*/ 58 h 91"/>
                <a:gd name="T26" fmla="*/ 185 w 215"/>
                <a:gd name="T27" fmla="*/ 34 h 91"/>
                <a:gd name="T28" fmla="*/ 193 w 215"/>
                <a:gd name="T29" fmla="*/ 31 h 91"/>
                <a:gd name="T30" fmla="*/ 203 w 215"/>
                <a:gd name="T31" fmla="*/ 9 h 91"/>
                <a:gd name="T32" fmla="*/ 213 w 215"/>
                <a:gd name="T33" fmla="*/ 9 h 91"/>
                <a:gd name="T34" fmla="*/ 210 w 215"/>
                <a:gd name="T35" fmla="*/ 1 h 91"/>
                <a:gd name="T36" fmla="*/ 135 w 215"/>
                <a:gd name="T37" fmla="*/ 7 h 91"/>
                <a:gd name="T38" fmla="*/ 97 w 215"/>
                <a:gd name="T39" fmla="*/ 12 h 91"/>
                <a:gd name="T40" fmla="*/ 53 w 215"/>
                <a:gd name="T41" fmla="*/ 13 h 91"/>
                <a:gd name="T42" fmla="*/ 52 w 215"/>
                <a:gd name="T43" fmla="*/ 13 h 91"/>
                <a:gd name="T44" fmla="*/ 27 w 215"/>
                <a:gd name="T45" fmla="*/ 17 h 91"/>
                <a:gd name="T46" fmla="*/ 17 w 215"/>
                <a:gd name="T47" fmla="*/ 24 h 91"/>
                <a:gd name="T48" fmla="*/ 21 w 215"/>
                <a:gd name="T49" fmla="*/ 29 h 91"/>
                <a:gd name="T50" fmla="*/ 13 w 215"/>
                <a:gd name="T51" fmla="*/ 30 h 91"/>
                <a:gd name="T52" fmla="*/ 13 w 215"/>
                <a:gd name="T53" fmla="*/ 45 h 91"/>
                <a:gd name="T54" fmla="*/ 15 w 215"/>
                <a:gd name="T55" fmla="*/ 55 h 91"/>
                <a:gd name="T56" fmla="*/ 9 w 215"/>
                <a:gd name="T57" fmla="*/ 54 h 91"/>
                <a:gd name="T58" fmla="*/ 15 w 215"/>
                <a:gd name="T59" fmla="*/ 57 h 91"/>
                <a:gd name="T60" fmla="*/ 8 w 215"/>
                <a:gd name="T61" fmla="*/ 58 h 91"/>
                <a:gd name="T62" fmla="*/ 15 w 215"/>
                <a:gd name="T63" fmla="*/ 62 h 91"/>
                <a:gd name="T64" fmla="*/ 8 w 215"/>
                <a:gd name="T65" fmla="*/ 62 h 91"/>
                <a:gd name="T66" fmla="*/ 12 w 215"/>
                <a:gd name="T67" fmla="*/ 63 h 91"/>
                <a:gd name="T68" fmla="*/ 7 w 215"/>
                <a:gd name="T69" fmla="*/ 73 h 91"/>
                <a:gd name="T70" fmla="*/ 0 w 215"/>
                <a:gd name="T71" fmla="*/ 72 h 91"/>
                <a:gd name="T72" fmla="*/ 0 w 215"/>
                <a:gd name="T73" fmla="*/ 72 h 91"/>
                <a:gd name="T74" fmla="*/ 4 w 215"/>
                <a:gd name="T75" fmla="*/ 73 h 91"/>
                <a:gd name="T76" fmla="*/ 0 w 215"/>
                <a:gd name="T77" fmla="*/ 73 h 91"/>
                <a:gd name="T78" fmla="*/ 1 w 215"/>
                <a:gd name="T79" fmla="*/ 75 h 91"/>
                <a:gd name="T80" fmla="*/ 4 w 215"/>
                <a:gd name="T81" fmla="*/ 76 h 91"/>
                <a:gd name="T82" fmla="*/ 1 w 215"/>
                <a:gd name="T83" fmla="*/ 75 h 91"/>
                <a:gd name="T84" fmla="*/ 3 w 215"/>
                <a:gd name="T85" fmla="*/ 80 h 91"/>
                <a:gd name="T86" fmla="*/ 11 w 215"/>
                <a:gd name="T87" fmla="*/ 87 h 91"/>
                <a:gd name="T88" fmla="*/ 52 w 215"/>
                <a:gd name="T89" fmla="*/ 91 h 91"/>
                <a:gd name="T90" fmla="*/ 52 w 215"/>
                <a:gd name="T91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" h="91">
                  <a:moveTo>
                    <a:pt x="52" y="87"/>
                  </a:moveTo>
                  <a:cubicBezTo>
                    <a:pt x="56" y="85"/>
                    <a:pt x="59" y="90"/>
                    <a:pt x="62" y="89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5" y="87"/>
                    <a:pt x="68" y="89"/>
                    <a:pt x="71" y="90"/>
                  </a:cubicBezTo>
                  <a:cubicBezTo>
                    <a:pt x="77" y="89"/>
                    <a:pt x="82" y="89"/>
                    <a:pt x="87" y="88"/>
                  </a:cubicBezTo>
                  <a:cubicBezTo>
                    <a:pt x="87" y="87"/>
                    <a:pt x="87" y="86"/>
                    <a:pt x="88" y="85"/>
                  </a:cubicBezTo>
                  <a:cubicBezTo>
                    <a:pt x="90" y="85"/>
                    <a:pt x="93" y="86"/>
                    <a:pt x="96" y="86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98" y="85"/>
                    <a:pt x="98" y="84"/>
                    <a:pt x="98" y="83"/>
                  </a:cubicBezTo>
                  <a:cubicBezTo>
                    <a:pt x="100" y="83"/>
                    <a:pt x="101" y="83"/>
                    <a:pt x="102" y="84"/>
                  </a:cubicBezTo>
                  <a:cubicBezTo>
                    <a:pt x="118" y="78"/>
                    <a:pt x="133" y="71"/>
                    <a:pt x="150" y="64"/>
                  </a:cubicBezTo>
                  <a:cubicBezTo>
                    <a:pt x="154" y="62"/>
                    <a:pt x="157" y="59"/>
                    <a:pt x="160" y="58"/>
                  </a:cubicBezTo>
                  <a:cubicBezTo>
                    <a:pt x="166" y="57"/>
                    <a:pt x="172" y="58"/>
                    <a:pt x="177" y="58"/>
                  </a:cubicBezTo>
                  <a:cubicBezTo>
                    <a:pt x="176" y="49"/>
                    <a:pt x="188" y="43"/>
                    <a:pt x="185" y="34"/>
                  </a:cubicBezTo>
                  <a:cubicBezTo>
                    <a:pt x="188" y="34"/>
                    <a:pt x="193" y="34"/>
                    <a:pt x="193" y="31"/>
                  </a:cubicBezTo>
                  <a:cubicBezTo>
                    <a:pt x="193" y="24"/>
                    <a:pt x="195" y="14"/>
                    <a:pt x="203" y="9"/>
                  </a:cubicBezTo>
                  <a:cubicBezTo>
                    <a:pt x="207" y="8"/>
                    <a:pt x="212" y="10"/>
                    <a:pt x="213" y="9"/>
                  </a:cubicBezTo>
                  <a:cubicBezTo>
                    <a:pt x="215" y="6"/>
                    <a:pt x="208" y="4"/>
                    <a:pt x="210" y="1"/>
                  </a:cubicBezTo>
                  <a:cubicBezTo>
                    <a:pt x="184" y="0"/>
                    <a:pt x="161" y="5"/>
                    <a:pt x="135" y="7"/>
                  </a:cubicBezTo>
                  <a:cubicBezTo>
                    <a:pt x="131" y="9"/>
                    <a:pt x="114" y="11"/>
                    <a:pt x="97" y="12"/>
                  </a:cubicBezTo>
                  <a:cubicBezTo>
                    <a:pt x="79" y="14"/>
                    <a:pt x="61" y="14"/>
                    <a:pt x="5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4" y="13"/>
                    <a:pt x="34" y="13"/>
                    <a:pt x="27" y="17"/>
                  </a:cubicBezTo>
                  <a:cubicBezTo>
                    <a:pt x="24" y="19"/>
                    <a:pt x="20" y="22"/>
                    <a:pt x="17" y="24"/>
                  </a:cubicBezTo>
                  <a:cubicBezTo>
                    <a:pt x="18" y="26"/>
                    <a:pt x="20" y="27"/>
                    <a:pt x="21" y="29"/>
                  </a:cubicBezTo>
                  <a:cubicBezTo>
                    <a:pt x="18" y="29"/>
                    <a:pt x="14" y="28"/>
                    <a:pt x="13" y="30"/>
                  </a:cubicBezTo>
                  <a:cubicBezTo>
                    <a:pt x="6" y="34"/>
                    <a:pt x="10" y="38"/>
                    <a:pt x="13" y="45"/>
                  </a:cubicBezTo>
                  <a:cubicBezTo>
                    <a:pt x="15" y="48"/>
                    <a:pt x="12" y="52"/>
                    <a:pt x="15" y="55"/>
                  </a:cubicBezTo>
                  <a:cubicBezTo>
                    <a:pt x="13" y="54"/>
                    <a:pt x="12" y="54"/>
                    <a:pt x="9" y="54"/>
                  </a:cubicBezTo>
                  <a:cubicBezTo>
                    <a:pt x="9" y="57"/>
                    <a:pt x="16" y="53"/>
                    <a:pt x="15" y="57"/>
                  </a:cubicBezTo>
                  <a:cubicBezTo>
                    <a:pt x="13" y="56"/>
                    <a:pt x="10" y="58"/>
                    <a:pt x="8" y="58"/>
                  </a:cubicBezTo>
                  <a:cubicBezTo>
                    <a:pt x="9" y="61"/>
                    <a:pt x="16" y="59"/>
                    <a:pt x="15" y="62"/>
                  </a:cubicBezTo>
                  <a:cubicBezTo>
                    <a:pt x="14" y="63"/>
                    <a:pt x="9" y="58"/>
                    <a:pt x="8" y="62"/>
                  </a:cubicBezTo>
                  <a:cubicBezTo>
                    <a:pt x="8" y="63"/>
                    <a:pt x="11" y="63"/>
                    <a:pt x="12" y="63"/>
                  </a:cubicBezTo>
                  <a:cubicBezTo>
                    <a:pt x="5" y="64"/>
                    <a:pt x="1" y="68"/>
                    <a:pt x="7" y="73"/>
                  </a:cubicBezTo>
                  <a:cubicBezTo>
                    <a:pt x="5" y="73"/>
                    <a:pt x="2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2"/>
                    <a:pt x="3" y="73"/>
                    <a:pt x="4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1" y="75"/>
                  </a:cubicBezTo>
                  <a:cubicBezTo>
                    <a:pt x="1" y="75"/>
                    <a:pt x="2" y="76"/>
                    <a:pt x="4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7"/>
                    <a:pt x="2" y="78"/>
                    <a:pt x="3" y="80"/>
                  </a:cubicBezTo>
                  <a:cubicBezTo>
                    <a:pt x="6" y="82"/>
                    <a:pt x="9" y="87"/>
                    <a:pt x="11" y="87"/>
                  </a:cubicBezTo>
                  <a:cubicBezTo>
                    <a:pt x="24" y="89"/>
                    <a:pt x="38" y="90"/>
                    <a:pt x="52" y="91"/>
                  </a:cubicBezTo>
                  <a:cubicBezTo>
                    <a:pt x="52" y="89"/>
                    <a:pt x="51" y="87"/>
                    <a:pt x="52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7"/>
            <p:cNvSpPr/>
            <p:nvPr/>
          </p:nvSpPr>
          <p:spPr bwMode="auto">
            <a:xfrm>
              <a:off x="10441302" y="422579"/>
              <a:ext cx="316596" cy="201319"/>
            </a:xfrm>
            <a:custGeom>
              <a:avLst/>
              <a:gdLst>
                <a:gd name="T0" fmla="*/ 43 w 160"/>
                <a:gd name="T1" fmla="*/ 98 h 102"/>
                <a:gd name="T2" fmla="*/ 52 w 160"/>
                <a:gd name="T3" fmla="*/ 100 h 102"/>
                <a:gd name="T4" fmla="*/ 52 w 160"/>
                <a:gd name="T5" fmla="*/ 97 h 102"/>
                <a:gd name="T6" fmla="*/ 59 w 160"/>
                <a:gd name="T7" fmla="*/ 100 h 102"/>
                <a:gd name="T8" fmla="*/ 73 w 160"/>
                <a:gd name="T9" fmla="*/ 97 h 102"/>
                <a:gd name="T10" fmla="*/ 73 w 160"/>
                <a:gd name="T11" fmla="*/ 95 h 102"/>
                <a:gd name="T12" fmla="*/ 80 w 160"/>
                <a:gd name="T13" fmla="*/ 95 h 102"/>
                <a:gd name="T14" fmla="*/ 81 w 160"/>
                <a:gd name="T15" fmla="*/ 94 h 102"/>
                <a:gd name="T16" fmla="*/ 81 w 160"/>
                <a:gd name="T17" fmla="*/ 92 h 102"/>
                <a:gd name="T18" fmla="*/ 84 w 160"/>
                <a:gd name="T19" fmla="*/ 92 h 102"/>
                <a:gd name="T20" fmla="*/ 121 w 160"/>
                <a:gd name="T21" fmla="*/ 69 h 102"/>
                <a:gd name="T22" fmla="*/ 128 w 160"/>
                <a:gd name="T23" fmla="*/ 62 h 102"/>
                <a:gd name="T24" fmla="*/ 142 w 160"/>
                <a:gd name="T25" fmla="*/ 60 h 102"/>
                <a:gd name="T26" fmla="*/ 143 w 160"/>
                <a:gd name="T27" fmla="*/ 36 h 102"/>
                <a:gd name="T28" fmla="*/ 149 w 160"/>
                <a:gd name="T29" fmla="*/ 32 h 102"/>
                <a:gd name="T30" fmla="*/ 152 w 160"/>
                <a:gd name="T31" fmla="*/ 9 h 102"/>
                <a:gd name="T32" fmla="*/ 159 w 160"/>
                <a:gd name="T33" fmla="*/ 7 h 102"/>
                <a:gd name="T34" fmla="*/ 155 w 160"/>
                <a:gd name="T35" fmla="*/ 0 h 102"/>
                <a:gd name="T36" fmla="*/ 101 w 160"/>
                <a:gd name="T37" fmla="*/ 13 h 102"/>
                <a:gd name="T38" fmla="*/ 73 w 160"/>
                <a:gd name="T39" fmla="*/ 22 h 102"/>
                <a:gd name="T40" fmla="*/ 41 w 160"/>
                <a:gd name="T41" fmla="*/ 24 h 102"/>
                <a:gd name="T42" fmla="*/ 40 w 160"/>
                <a:gd name="T43" fmla="*/ 24 h 102"/>
                <a:gd name="T44" fmla="*/ 21 w 160"/>
                <a:gd name="T45" fmla="*/ 28 h 102"/>
                <a:gd name="T46" fmla="*/ 14 w 160"/>
                <a:gd name="T47" fmla="*/ 36 h 102"/>
                <a:gd name="T48" fmla="*/ 17 w 160"/>
                <a:gd name="T49" fmla="*/ 40 h 102"/>
                <a:gd name="T50" fmla="*/ 11 w 160"/>
                <a:gd name="T51" fmla="*/ 42 h 102"/>
                <a:gd name="T52" fmla="*/ 11 w 160"/>
                <a:gd name="T53" fmla="*/ 56 h 102"/>
                <a:gd name="T54" fmla="*/ 12 w 160"/>
                <a:gd name="T55" fmla="*/ 66 h 102"/>
                <a:gd name="T56" fmla="*/ 8 w 160"/>
                <a:gd name="T57" fmla="*/ 66 h 102"/>
                <a:gd name="T58" fmla="*/ 12 w 160"/>
                <a:gd name="T59" fmla="*/ 69 h 102"/>
                <a:gd name="T60" fmla="*/ 7 w 160"/>
                <a:gd name="T61" fmla="*/ 69 h 102"/>
                <a:gd name="T62" fmla="*/ 12 w 160"/>
                <a:gd name="T63" fmla="*/ 74 h 102"/>
                <a:gd name="T64" fmla="*/ 7 w 160"/>
                <a:gd name="T65" fmla="*/ 74 h 102"/>
                <a:gd name="T66" fmla="*/ 10 w 160"/>
                <a:gd name="T67" fmla="*/ 75 h 102"/>
                <a:gd name="T68" fmla="*/ 6 w 160"/>
                <a:gd name="T69" fmla="*/ 85 h 102"/>
                <a:gd name="T70" fmla="*/ 0 w 160"/>
                <a:gd name="T71" fmla="*/ 83 h 102"/>
                <a:gd name="T72" fmla="*/ 0 w 160"/>
                <a:gd name="T73" fmla="*/ 83 h 102"/>
                <a:gd name="T74" fmla="*/ 3 w 160"/>
                <a:gd name="T75" fmla="*/ 84 h 102"/>
                <a:gd name="T76" fmla="*/ 0 w 160"/>
                <a:gd name="T77" fmla="*/ 84 h 102"/>
                <a:gd name="T78" fmla="*/ 0 w 160"/>
                <a:gd name="T79" fmla="*/ 86 h 102"/>
                <a:gd name="T80" fmla="*/ 3 w 160"/>
                <a:gd name="T81" fmla="*/ 87 h 102"/>
                <a:gd name="T82" fmla="*/ 1 w 160"/>
                <a:gd name="T83" fmla="*/ 87 h 102"/>
                <a:gd name="T84" fmla="*/ 2 w 160"/>
                <a:gd name="T85" fmla="*/ 91 h 102"/>
                <a:gd name="T86" fmla="*/ 9 w 160"/>
                <a:gd name="T87" fmla="*/ 98 h 102"/>
                <a:gd name="T88" fmla="*/ 43 w 160"/>
                <a:gd name="T89" fmla="*/ 102 h 102"/>
                <a:gd name="T90" fmla="*/ 43 w 160"/>
                <a:gd name="T91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0" h="102">
                  <a:moveTo>
                    <a:pt x="43" y="98"/>
                  </a:moveTo>
                  <a:cubicBezTo>
                    <a:pt x="46" y="96"/>
                    <a:pt x="49" y="101"/>
                    <a:pt x="52" y="100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8"/>
                    <a:pt x="57" y="99"/>
                    <a:pt x="59" y="100"/>
                  </a:cubicBezTo>
                  <a:cubicBezTo>
                    <a:pt x="64" y="100"/>
                    <a:pt x="68" y="99"/>
                    <a:pt x="73" y="97"/>
                  </a:cubicBezTo>
                  <a:cubicBezTo>
                    <a:pt x="72" y="96"/>
                    <a:pt x="72" y="96"/>
                    <a:pt x="73" y="95"/>
                  </a:cubicBezTo>
                  <a:cubicBezTo>
                    <a:pt x="74" y="94"/>
                    <a:pt x="77" y="95"/>
                    <a:pt x="80" y="9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3"/>
                    <a:pt x="81" y="92"/>
                  </a:cubicBezTo>
                  <a:cubicBezTo>
                    <a:pt x="82" y="92"/>
                    <a:pt x="83" y="92"/>
                    <a:pt x="84" y="92"/>
                  </a:cubicBezTo>
                  <a:cubicBezTo>
                    <a:pt x="97" y="86"/>
                    <a:pt x="109" y="78"/>
                    <a:pt x="121" y="69"/>
                  </a:cubicBezTo>
                  <a:cubicBezTo>
                    <a:pt x="124" y="66"/>
                    <a:pt x="126" y="63"/>
                    <a:pt x="128" y="62"/>
                  </a:cubicBezTo>
                  <a:cubicBezTo>
                    <a:pt x="132" y="60"/>
                    <a:pt x="138" y="60"/>
                    <a:pt x="142" y="60"/>
                  </a:cubicBezTo>
                  <a:cubicBezTo>
                    <a:pt x="139" y="51"/>
                    <a:pt x="147" y="44"/>
                    <a:pt x="143" y="36"/>
                  </a:cubicBezTo>
                  <a:cubicBezTo>
                    <a:pt x="146" y="35"/>
                    <a:pt x="149" y="34"/>
                    <a:pt x="149" y="32"/>
                  </a:cubicBezTo>
                  <a:cubicBezTo>
                    <a:pt x="148" y="24"/>
                    <a:pt x="147" y="15"/>
                    <a:pt x="152" y="9"/>
                  </a:cubicBezTo>
                  <a:cubicBezTo>
                    <a:pt x="154" y="7"/>
                    <a:pt x="159" y="9"/>
                    <a:pt x="159" y="7"/>
                  </a:cubicBezTo>
                  <a:cubicBezTo>
                    <a:pt x="160" y="4"/>
                    <a:pt x="154" y="3"/>
                    <a:pt x="155" y="0"/>
                  </a:cubicBezTo>
                  <a:cubicBezTo>
                    <a:pt x="136" y="3"/>
                    <a:pt x="120" y="10"/>
                    <a:pt x="101" y="13"/>
                  </a:cubicBezTo>
                  <a:cubicBezTo>
                    <a:pt x="99" y="16"/>
                    <a:pt x="86" y="20"/>
                    <a:pt x="73" y="22"/>
                  </a:cubicBezTo>
                  <a:cubicBezTo>
                    <a:pt x="61" y="24"/>
                    <a:pt x="47" y="25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4" y="24"/>
                    <a:pt x="27" y="25"/>
                    <a:pt x="21" y="28"/>
                  </a:cubicBezTo>
                  <a:cubicBezTo>
                    <a:pt x="19" y="31"/>
                    <a:pt x="17" y="33"/>
                    <a:pt x="14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5" y="40"/>
                    <a:pt x="12" y="40"/>
                    <a:pt x="11" y="42"/>
                  </a:cubicBezTo>
                  <a:cubicBezTo>
                    <a:pt x="6" y="45"/>
                    <a:pt x="9" y="50"/>
                    <a:pt x="11" y="56"/>
                  </a:cubicBezTo>
                  <a:cubicBezTo>
                    <a:pt x="12" y="59"/>
                    <a:pt x="10" y="63"/>
                    <a:pt x="12" y="66"/>
                  </a:cubicBezTo>
                  <a:cubicBezTo>
                    <a:pt x="11" y="66"/>
                    <a:pt x="10" y="66"/>
                    <a:pt x="8" y="66"/>
                  </a:cubicBezTo>
                  <a:cubicBezTo>
                    <a:pt x="8" y="68"/>
                    <a:pt x="13" y="65"/>
                    <a:pt x="12" y="69"/>
                  </a:cubicBezTo>
                  <a:cubicBezTo>
                    <a:pt x="10" y="68"/>
                    <a:pt x="8" y="69"/>
                    <a:pt x="7" y="69"/>
                  </a:cubicBezTo>
                  <a:cubicBezTo>
                    <a:pt x="7" y="73"/>
                    <a:pt x="13" y="71"/>
                    <a:pt x="12" y="74"/>
                  </a:cubicBezTo>
                  <a:cubicBezTo>
                    <a:pt x="11" y="75"/>
                    <a:pt x="8" y="69"/>
                    <a:pt x="7" y="74"/>
                  </a:cubicBezTo>
                  <a:cubicBezTo>
                    <a:pt x="7" y="74"/>
                    <a:pt x="9" y="75"/>
                    <a:pt x="10" y="75"/>
                  </a:cubicBezTo>
                  <a:cubicBezTo>
                    <a:pt x="4" y="76"/>
                    <a:pt x="1" y="80"/>
                    <a:pt x="6" y="85"/>
                  </a:cubicBezTo>
                  <a:cubicBezTo>
                    <a:pt x="4" y="85"/>
                    <a:pt x="2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2" y="84"/>
                    <a:pt x="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" y="87"/>
                    <a:pt x="2" y="87"/>
                    <a:pt x="3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8"/>
                    <a:pt x="2" y="90"/>
                    <a:pt x="2" y="91"/>
                  </a:cubicBezTo>
                  <a:cubicBezTo>
                    <a:pt x="5" y="94"/>
                    <a:pt x="7" y="98"/>
                    <a:pt x="9" y="98"/>
                  </a:cubicBezTo>
                  <a:cubicBezTo>
                    <a:pt x="20" y="100"/>
                    <a:pt x="32" y="102"/>
                    <a:pt x="43" y="102"/>
                  </a:cubicBezTo>
                  <a:cubicBezTo>
                    <a:pt x="43" y="100"/>
                    <a:pt x="42" y="98"/>
                    <a:pt x="4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9"/>
            <p:cNvSpPr/>
            <p:nvPr/>
          </p:nvSpPr>
          <p:spPr bwMode="auto">
            <a:xfrm>
              <a:off x="11142157" y="293936"/>
              <a:ext cx="371729" cy="225543"/>
            </a:xfrm>
            <a:custGeom>
              <a:avLst/>
              <a:gdLst>
                <a:gd name="T0" fmla="*/ 88 w 188"/>
                <a:gd name="T1" fmla="*/ 106 h 114"/>
                <a:gd name="T2" fmla="*/ 97 w 188"/>
                <a:gd name="T3" fmla="*/ 105 h 114"/>
                <a:gd name="T4" fmla="*/ 98 w 188"/>
                <a:gd name="T5" fmla="*/ 104 h 114"/>
                <a:gd name="T6" fmla="*/ 99 w 188"/>
                <a:gd name="T7" fmla="*/ 102 h 114"/>
                <a:gd name="T8" fmla="*/ 103 w 188"/>
                <a:gd name="T9" fmla="*/ 102 h 114"/>
                <a:gd name="T10" fmla="*/ 146 w 188"/>
                <a:gd name="T11" fmla="*/ 75 h 114"/>
                <a:gd name="T12" fmla="*/ 155 w 188"/>
                <a:gd name="T13" fmla="*/ 66 h 114"/>
                <a:gd name="T14" fmla="*/ 171 w 188"/>
                <a:gd name="T15" fmla="*/ 62 h 114"/>
                <a:gd name="T16" fmla="*/ 171 w 188"/>
                <a:gd name="T17" fmla="*/ 38 h 114"/>
                <a:gd name="T18" fmla="*/ 178 w 188"/>
                <a:gd name="T19" fmla="*/ 33 h 114"/>
                <a:gd name="T20" fmla="*/ 180 w 188"/>
                <a:gd name="T21" fmla="*/ 9 h 114"/>
                <a:gd name="T22" fmla="*/ 188 w 188"/>
                <a:gd name="T23" fmla="*/ 6 h 114"/>
                <a:gd name="T24" fmla="*/ 183 w 188"/>
                <a:gd name="T25" fmla="*/ 0 h 114"/>
                <a:gd name="T26" fmla="*/ 152 w 188"/>
                <a:gd name="T27" fmla="*/ 11 h 114"/>
                <a:gd name="T28" fmla="*/ 121 w 188"/>
                <a:gd name="T29" fmla="*/ 21 h 114"/>
                <a:gd name="T30" fmla="*/ 88 w 188"/>
                <a:gd name="T31" fmla="*/ 32 h 114"/>
                <a:gd name="T32" fmla="*/ 50 w 188"/>
                <a:gd name="T33" fmla="*/ 36 h 114"/>
                <a:gd name="T34" fmla="*/ 49 w 188"/>
                <a:gd name="T35" fmla="*/ 36 h 114"/>
                <a:gd name="T36" fmla="*/ 27 w 188"/>
                <a:gd name="T37" fmla="*/ 41 h 114"/>
                <a:gd name="T38" fmla="*/ 18 w 188"/>
                <a:gd name="T39" fmla="*/ 48 h 114"/>
                <a:gd name="T40" fmla="*/ 21 w 188"/>
                <a:gd name="T41" fmla="*/ 53 h 114"/>
                <a:gd name="T42" fmla="*/ 14 w 188"/>
                <a:gd name="T43" fmla="*/ 54 h 114"/>
                <a:gd name="T44" fmla="*/ 13 w 188"/>
                <a:gd name="T45" fmla="*/ 69 h 114"/>
                <a:gd name="T46" fmla="*/ 15 w 188"/>
                <a:gd name="T47" fmla="*/ 78 h 114"/>
                <a:gd name="T48" fmla="*/ 10 w 188"/>
                <a:gd name="T49" fmla="*/ 78 h 114"/>
                <a:gd name="T50" fmla="*/ 15 w 188"/>
                <a:gd name="T51" fmla="*/ 81 h 114"/>
                <a:gd name="T52" fmla="*/ 9 w 188"/>
                <a:gd name="T53" fmla="*/ 81 h 114"/>
                <a:gd name="T54" fmla="*/ 16 w 188"/>
                <a:gd name="T55" fmla="*/ 86 h 114"/>
                <a:gd name="T56" fmla="*/ 9 w 188"/>
                <a:gd name="T57" fmla="*/ 86 h 114"/>
                <a:gd name="T58" fmla="*/ 12 w 188"/>
                <a:gd name="T59" fmla="*/ 87 h 114"/>
                <a:gd name="T60" fmla="*/ 7 w 188"/>
                <a:gd name="T61" fmla="*/ 97 h 114"/>
                <a:gd name="T62" fmla="*/ 0 w 188"/>
                <a:gd name="T63" fmla="*/ 95 h 114"/>
                <a:gd name="T64" fmla="*/ 0 w 188"/>
                <a:gd name="T65" fmla="*/ 95 h 114"/>
                <a:gd name="T66" fmla="*/ 4 w 188"/>
                <a:gd name="T67" fmla="*/ 96 h 114"/>
                <a:gd name="T68" fmla="*/ 0 w 188"/>
                <a:gd name="T69" fmla="*/ 96 h 114"/>
                <a:gd name="T70" fmla="*/ 1 w 188"/>
                <a:gd name="T71" fmla="*/ 98 h 114"/>
                <a:gd name="T72" fmla="*/ 4 w 188"/>
                <a:gd name="T73" fmla="*/ 99 h 114"/>
                <a:gd name="T74" fmla="*/ 1 w 188"/>
                <a:gd name="T75" fmla="*/ 99 h 114"/>
                <a:gd name="T76" fmla="*/ 3 w 188"/>
                <a:gd name="T77" fmla="*/ 103 h 114"/>
                <a:gd name="T78" fmla="*/ 11 w 188"/>
                <a:gd name="T79" fmla="*/ 110 h 114"/>
                <a:gd name="T80" fmla="*/ 53 w 188"/>
                <a:gd name="T81" fmla="*/ 114 h 114"/>
                <a:gd name="T82" fmla="*/ 53 w 188"/>
                <a:gd name="T83" fmla="*/ 110 h 114"/>
                <a:gd name="T84" fmla="*/ 63 w 188"/>
                <a:gd name="T85" fmla="*/ 111 h 114"/>
                <a:gd name="T86" fmla="*/ 63 w 188"/>
                <a:gd name="T87" fmla="*/ 109 h 114"/>
                <a:gd name="T88" fmla="*/ 72 w 188"/>
                <a:gd name="T89" fmla="*/ 112 h 114"/>
                <a:gd name="T90" fmla="*/ 88 w 188"/>
                <a:gd name="T91" fmla="*/ 108 h 114"/>
                <a:gd name="T92" fmla="*/ 88 w 188"/>
                <a:gd name="T9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" h="114">
                  <a:moveTo>
                    <a:pt x="88" y="106"/>
                  </a:moveTo>
                  <a:cubicBezTo>
                    <a:pt x="91" y="105"/>
                    <a:pt x="94" y="105"/>
                    <a:pt x="97" y="105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9" y="104"/>
                    <a:pt x="99" y="103"/>
                    <a:pt x="99" y="102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17" y="95"/>
                    <a:pt x="132" y="85"/>
                    <a:pt x="146" y="75"/>
                  </a:cubicBezTo>
                  <a:cubicBezTo>
                    <a:pt x="149" y="72"/>
                    <a:pt x="152" y="68"/>
                    <a:pt x="155" y="66"/>
                  </a:cubicBezTo>
                  <a:cubicBezTo>
                    <a:pt x="159" y="64"/>
                    <a:pt x="166" y="64"/>
                    <a:pt x="171" y="62"/>
                  </a:cubicBezTo>
                  <a:cubicBezTo>
                    <a:pt x="167" y="54"/>
                    <a:pt x="176" y="46"/>
                    <a:pt x="171" y="38"/>
                  </a:cubicBezTo>
                  <a:cubicBezTo>
                    <a:pt x="174" y="37"/>
                    <a:pt x="178" y="36"/>
                    <a:pt x="178" y="33"/>
                  </a:cubicBezTo>
                  <a:cubicBezTo>
                    <a:pt x="175" y="25"/>
                    <a:pt x="174" y="16"/>
                    <a:pt x="180" y="9"/>
                  </a:cubicBezTo>
                  <a:cubicBezTo>
                    <a:pt x="182" y="7"/>
                    <a:pt x="188" y="8"/>
                    <a:pt x="188" y="6"/>
                  </a:cubicBezTo>
                  <a:cubicBezTo>
                    <a:pt x="188" y="3"/>
                    <a:pt x="182" y="3"/>
                    <a:pt x="183" y="0"/>
                  </a:cubicBezTo>
                  <a:cubicBezTo>
                    <a:pt x="172" y="3"/>
                    <a:pt x="162" y="7"/>
                    <a:pt x="152" y="11"/>
                  </a:cubicBezTo>
                  <a:cubicBezTo>
                    <a:pt x="142" y="15"/>
                    <a:pt x="132" y="19"/>
                    <a:pt x="121" y="21"/>
                  </a:cubicBezTo>
                  <a:cubicBezTo>
                    <a:pt x="118" y="24"/>
                    <a:pt x="103" y="29"/>
                    <a:pt x="88" y="32"/>
                  </a:cubicBezTo>
                  <a:cubicBezTo>
                    <a:pt x="73" y="35"/>
                    <a:pt x="57" y="37"/>
                    <a:pt x="50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1" y="36"/>
                    <a:pt x="33" y="37"/>
                    <a:pt x="27" y="41"/>
                  </a:cubicBezTo>
                  <a:cubicBezTo>
                    <a:pt x="24" y="43"/>
                    <a:pt x="21" y="45"/>
                    <a:pt x="18" y="48"/>
                  </a:cubicBezTo>
                  <a:cubicBezTo>
                    <a:pt x="19" y="50"/>
                    <a:pt x="20" y="51"/>
                    <a:pt x="21" y="53"/>
                  </a:cubicBezTo>
                  <a:cubicBezTo>
                    <a:pt x="18" y="52"/>
                    <a:pt x="15" y="52"/>
                    <a:pt x="14" y="54"/>
                  </a:cubicBezTo>
                  <a:cubicBezTo>
                    <a:pt x="8" y="57"/>
                    <a:pt x="11" y="62"/>
                    <a:pt x="13" y="69"/>
                  </a:cubicBezTo>
                  <a:cubicBezTo>
                    <a:pt x="15" y="71"/>
                    <a:pt x="13" y="75"/>
                    <a:pt x="15" y="78"/>
                  </a:cubicBezTo>
                  <a:cubicBezTo>
                    <a:pt x="13" y="78"/>
                    <a:pt x="12" y="78"/>
                    <a:pt x="10" y="78"/>
                  </a:cubicBezTo>
                  <a:cubicBezTo>
                    <a:pt x="10" y="80"/>
                    <a:pt x="17" y="77"/>
                    <a:pt x="15" y="81"/>
                  </a:cubicBezTo>
                  <a:cubicBezTo>
                    <a:pt x="13" y="80"/>
                    <a:pt x="11" y="81"/>
                    <a:pt x="9" y="81"/>
                  </a:cubicBezTo>
                  <a:cubicBezTo>
                    <a:pt x="9" y="85"/>
                    <a:pt x="16" y="83"/>
                    <a:pt x="16" y="86"/>
                  </a:cubicBezTo>
                  <a:cubicBezTo>
                    <a:pt x="14" y="87"/>
                    <a:pt x="10" y="81"/>
                    <a:pt x="9" y="86"/>
                  </a:cubicBezTo>
                  <a:cubicBezTo>
                    <a:pt x="9" y="86"/>
                    <a:pt x="11" y="87"/>
                    <a:pt x="12" y="87"/>
                  </a:cubicBezTo>
                  <a:cubicBezTo>
                    <a:pt x="5" y="88"/>
                    <a:pt x="1" y="92"/>
                    <a:pt x="7" y="97"/>
                  </a:cubicBezTo>
                  <a:cubicBezTo>
                    <a:pt x="5" y="97"/>
                    <a:pt x="2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6"/>
                    <a:pt x="4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1" y="97"/>
                    <a:pt x="1" y="98"/>
                  </a:cubicBezTo>
                  <a:cubicBezTo>
                    <a:pt x="2" y="98"/>
                    <a:pt x="3" y="99"/>
                    <a:pt x="4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2" y="100"/>
                    <a:pt x="2" y="102"/>
                    <a:pt x="3" y="103"/>
                  </a:cubicBezTo>
                  <a:cubicBezTo>
                    <a:pt x="6" y="106"/>
                    <a:pt x="9" y="110"/>
                    <a:pt x="11" y="110"/>
                  </a:cubicBezTo>
                  <a:cubicBezTo>
                    <a:pt x="25" y="113"/>
                    <a:pt x="39" y="114"/>
                    <a:pt x="53" y="114"/>
                  </a:cubicBezTo>
                  <a:cubicBezTo>
                    <a:pt x="53" y="112"/>
                    <a:pt x="52" y="111"/>
                    <a:pt x="53" y="110"/>
                  </a:cubicBezTo>
                  <a:cubicBezTo>
                    <a:pt x="56" y="108"/>
                    <a:pt x="60" y="113"/>
                    <a:pt x="63" y="111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6" y="110"/>
                    <a:pt x="69" y="111"/>
                    <a:pt x="72" y="112"/>
                  </a:cubicBezTo>
                  <a:cubicBezTo>
                    <a:pt x="78" y="111"/>
                    <a:pt x="83" y="110"/>
                    <a:pt x="88" y="108"/>
                  </a:cubicBezTo>
                  <a:cubicBezTo>
                    <a:pt x="88" y="107"/>
                    <a:pt x="88" y="106"/>
                    <a:pt x="88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10502283" y="992285"/>
              <a:ext cx="465288" cy="216355"/>
            </a:xfrm>
            <a:custGeom>
              <a:avLst/>
              <a:gdLst>
                <a:gd name="T0" fmla="*/ 109 w 235"/>
                <a:gd name="T1" fmla="*/ 91 h 109"/>
                <a:gd name="T2" fmla="*/ 113 w 235"/>
                <a:gd name="T3" fmla="*/ 91 h 109"/>
                <a:gd name="T4" fmla="*/ 164 w 235"/>
                <a:gd name="T5" fmla="*/ 66 h 109"/>
                <a:gd name="T6" fmla="*/ 175 w 235"/>
                <a:gd name="T7" fmla="*/ 59 h 109"/>
                <a:gd name="T8" fmla="*/ 193 w 235"/>
                <a:gd name="T9" fmla="*/ 58 h 109"/>
                <a:gd name="T10" fmla="*/ 201 w 235"/>
                <a:gd name="T11" fmla="*/ 34 h 109"/>
                <a:gd name="T12" fmla="*/ 210 w 235"/>
                <a:gd name="T13" fmla="*/ 31 h 109"/>
                <a:gd name="T14" fmla="*/ 222 w 235"/>
                <a:gd name="T15" fmla="*/ 8 h 109"/>
                <a:gd name="T16" fmla="*/ 233 w 235"/>
                <a:gd name="T17" fmla="*/ 7 h 109"/>
                <a:gd name="T18" fmla="*/ 229 w 235"/>
                <a:gd name="T19" fmla="*/ 0 h 109"/>
                <a:gd name="T20" fmla="*/ 143 w 235"/>
                <a:gd name="T21" fmla="*/ 10 h 109"/>
                <a:gd name="T22" fmla="*/ 99 w 235"/>
                <a:gd name="T23" fmla="*/ 20 h 109"/>
                <a:gd name="T24" fmla="*/ 50 w 235"/>
                <a:gd name="T25" fmla="*/ 28 h 109"/>
                <a:gd name="T26" fmla="*/ 48 w 235"/>
                <a:gd name="T27" fmla="*/ 28 h 109"/>
                <a:gd name="T28" fmla="*/ 20 w 235"/>
                <a:gd name="T29" fmla="*/ 37 h 109"/>
                <a:gd name="T30" fmla="*/ 11 w 235"/>
                <a:gd name="T31" fmla="*/ 46 h 109"/>
                <a:gd name="T32" fmla="*/ 16 w 235"/>
                <a:gd name="T33" fmla="*/ 50 h 109"/>
                <a:gd name="T34" fmla="*/ 7 w 235"/>
                <a:gd name="T35" fmla="*/ 53 h 109"/>
                <a:gd name="T36" fmla="*/ 10 w 235"/>
                <a:gd name="T37" fmla="*/ 67 h 109"/>
                <a:gd name="T38" fmla="*/ 14 w 235"/>
                <a:gd name="T39" fmla="*/ 76 h 109"/>
                <a:gd name="T40" fmla="*/ 8 w 235"/>
                <a:gd name="T41" fmla="*/ 77 h 109"/>
                <a:gd name="T42" fmla="*/ 14 w 235"/>
                <a:gd name="T43" fmla="*/ 79 h 109"/>
                <a:gd name="T44" fmla="*/ 7 w 235"/>
                <a:gd name="T45" fmla="*/ 81 h 109"/>
                <a:gd name="T46" fmla="*/ 16 w 235"/>
                <a:gd name="T47" fmla="*/ 84 h 109"/>
                <a:gd name="T48" fmla="*/ 9 w 235"/>
                <a:gd name="T49" fmla="*/ 85 h 109"/>
                <a:gd name="T50" fmla="*/ 12 w 235"/>
                <a:gd name="T51" fmla="*/ 85 h 109"/>
                <a:gd name="T52" fmla="*/ 9 w 235"/>
                <a:gd name="T53" fmla="*/ 96 h 109"/>
                <a:gd name="T54" fmla="*/ 1 w 235"/>
                <a:gd name="T55" fmla="*/ 96 h 109"/>
                <a:gd name="T56" fmla="*/ 1 w 235"/>
                <a:gd name="T57" fmla="*/ 97 h 109"/>
                <a:gd name="T58" fmla="*/ 6 w 235"/>
                <a:gd name="T59" fmla="*/ 97 h 109"/>
                <a:gd name="T60" fmla="*/ 1 w 235"/>
                <a:gd name="T61" fmla="*/ 97 h 109"/>
                <a:gd name="T62" fmla="*/ 2 w 235"/>
                <a:gd name="T63" fmla="*/ 99 h 109"/>
                <a:gd name="T64" fmla="*/ 6 w 235"/>
                <a:gd name="T65" fmla="*/ 99 h 109"/>
                <a:gd name="T66" fmla="*/ 3 w 235"/>
                <a:gd name="T67" fmla="*/ 100 h 109"/>
                <a:gd name="T68" fmla="*/ 6 w 235"/>
                <a:gd name="T69" fmla="*/ 103 h 109"/>
                <a:gd name="T70" fmla="*/ 16 w 235"/>
                <a:gd name="T71" fmla="*/ 109 h 109"/>
                <a:gd name="T72" fmla="*/ 60 w 235"/>
                <a:gd name="T73" fmla="*/ 105 h 109"/>
                <a:gd name="T74" fmla="*/ 60 w 235"/>
                <a:gd name="T75" fmla="*/ 101 h 109"/>
                <a:gd name="T76" fmla="*/ 71 w 235"/>
                <a:gd name="T77" fmla="*/ 101 h 109"/>
                <a:gd name="T78" fmla="*/ 71 w 235"/>
                <a:gd name="T79" fmla="*/ 99 h 109"/>
                <a:gd name="T80" fmla="*/ 81 w 235"/>
                <a:gd name="T81" fmla="*/ 101 h 109"/>
                <a:gd name="T82" fmla="*/ 98 w 235"/>
                <a:gd name="T83" fmla="*/ 96 h 109"/>
                <a:gd name="T84" fmla="*/ 98 w 235"/>
                <a:gd name="T85" fmla="*/ 94 h 109"/>
                <a:gd name="T86" fmla="*/ 107 w 235"/>
                <a:gd name="T87" fmla="*/ 93 h 109"/>
                <a:gd name="T88" fmla="*/ 109 w 235"/>
                <a:gd name="T89" fmla="*/ 93 h 109"/>
                <a:gd name="T90" fmla="*/ 109 w 235"/>
                <a:gd name="T91" fmla="*/ 9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09">
                  <a:moveTo>
                    <a:pt x="109" y="91"/>
                  </a:moveTo>
                  <a:cubicBezTo>
                    <a:pt x="111" y="90"/>
                    <a:pt x="112" y="90"/>
                    <a:pt x="113" y="91"/>
                  </a:cubicBezTo>
                  <a:cubicBezTo>
                    <a:pt x="129" y="83"/>
                    <a:pt x="146" y="75"/>
                    <a:pt x="164" y="66"/>
                  </a:cubicBezTo>
                  <a:cubicBezTo>
                    <a:pt x="168" y="64"/>
                    <a:pt x="171" y="61"/>
                    <a:pt x="175" y="59"/>
                  </a:cubicBezTo>
                  <a:cubicBezTo>
                    <a:pt x="180" y="57"/>
                    <a:pt x="188" y="58"/>
                    <a:pt x="193" y="58"/>
                  </a:cubicBezTo>
                  <a:cubicBezTo>
                    <a:pt x="192" y="49"/>
                    <a:pt x="205" y="43"/>
                    <a:pt x="201" y="34"/>
                  </a:cubicBezTo>
                  <a:cubicBezTo>
                    <a:pt x="205" y="34"/>
                    <a:pt x="210" y="33"/>
                    <a:pt x="210" y="31"/>
                  </a:cubicBezTo>
                  <a:cubicBezTo>
                    <a:pt x="210" y="23"/>
                    <a:pt x="212" y="14"/>
                    <a:pt x="222" y="8"/>
                  </a:cubicBezTo>
                  <a:cubicBezTo>
                    <a:pt x="226" y="6"/>
                    <a:pt x="232" y="9"/>
                    <a:pt x="233" y="7"/>
                  </a:cubicBezTo>
                  <a:cubicBezTo>
                    <a:pt x="235" y="5"/>
                    <a:pt x="228" y="2"/>
                    <a:pt x="229" y="0"/>
                  </a:cubicBezTo>
                  <a:cubicBezTo>
                    <a:pt x="200" y="0"/>
                    <a:pt x="172" y="6"/>
                    <a:pt x="143" y="10"/>
                  </a:cubicBezTo>
                  <a:cubicBezTo>
                    <a:pt x="138" y="13"/>
                    <a:pt x="119" y="17"/>
                    <a:pt x="99" y="20"/>
                  </a:cubicBezTo>
                  <a:cubicBezTo>
                    <a:pt x="79" y="24"/>
                    <a:pt x="58" y="27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39" y="29"/>
                    <a:pt x="28" y="32"/>
                    <a:pt x="20" y="37"/>
                  </a:cubicBezTo>
                  <a:cubicBezTo>
                    <a:pt x="17" y="40"/>
                    <a:pt x="14" y="43"/>
                    <a:pt x="11" y="46"/>
                  </a:cubicBezTo>
                  <a:cubicBezTo>
                    <a:pt x="13" y="47"/>
                    <a:pt x="14" y="48"/>
                    <a:pt x="16" y="50"/>
                  </a:cubicBezTo>
                  <a:cubicBezTo>
                    <a:pt x="12" y="50"/>
                    <a:pt x="9" y="51"/>
                    <a:pt x="7" y="53"/>
                  </a:cubicBezTo>
                  <a:cubicBezTo>
                    <a:pt x="0" y="58"/>
                    <a:pt x="6" y="62"/>
                    <a:pt x="10" y="67"/>
                  </a:cubicBezTo>
                  <a:cubicBezTo>
                    <a:pt x="12" y="69"/>
                    <a:pt x="10" y="74"/>
                    <a:pt x="14" y="76"/>
                  </a:cubicBezTo>
                  <a:cubicBezTo>
                    <a:pt x="12" y="77"/>
                    <a:pt x="10" y="77"/>
                    <a:pt x="8" y="77"/>
                  </a:cubicBezTo>
                  <a:cubicBezTo>
                    <a:pt x="8" y="80"/>
                    <a:pt x="15" y="74"/>
                    <a:pt x="14" y="79"/>
                  </a:cubicBezTo>
                  <a:cubicBezTo>
                    <a:pt x="12" y="78"/>
                    <a:pt x="9" y="80"/>
                    <a:pt x="7" y="81"/>
                  </a:cubicBezTo>
                  <a:cubicBezTo>
                    <a:pt x="8" y="84"/>
                    <a:pt x="16" y="81"/>
                    <a:pt x="16" y="84"/>
                  </a:cubicBezTo>
                  <a:cubicBezTo>
                    <a:pt x="15" y="85"/>
                    <a:pt x="8" y="81"/>
                    <a:pt x="9" y="85"/>
                  </a:cubicBezTo>
                  <a:cubicBezTo>
                    <a:pt x="9" y="86"/>
                    <a:pt x="11" y="86"/>
                    <a:pt x="12" y="85"/>
                  </a:cubicBezTo>
                  <a:cubicBezTo>
                    <a:pt x="5" y="88"/>
                    <a:pt x="2" y="93"/>
                    <a:pt x="9" y="96"/>
                  </a:cubicBezTo>
                  <a:cubicBezTo>
                    <a:pt x="7" y="97"/>
                    <a:pt x="3" y="95"/>
                    <a:pt x="1" y="96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2" y="96"/>
                    <a:pt x="5" y="97"/>
                    <a:pt x="6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4" y="99"/>
                    <a:pt x="5" y="100"/>
                    <a:pt x="6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4" y="101"/>
                    <a:pt x="5" y="102"/>
                    <a:pt x="6" y="103"/>
                  </a:cubicBezTo>
                  <a:cubicBezTo>
                    <a:pt x="10" y="105"/>
                    <a:pt x="14" y="109"/>
                    <a:pt x="16" y="109"/>
                  </a:cubicBezTo>
                  <a:cubicBezTo>
                    <a:pt x="31" y="108"/>
                    <a:pt x="46" y="107"/>
                    <a:pt x="60" y="105"/>
                  </a:cubicBezTo>
                  <a:cubicBezTo>
                    <a:pt x="60" y="103"/>
                    <a:pt x="59" y="102"/>
                    <a:pt x="60" y="101"/>
                  </a:cubicBezTo>
                  <a:cubicBezTo>
                    <a:pt x="64" y="99"/>
                    <a:pt x="68" y="103"/>
                    <a:pt x="71" y="101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4" y="99"/>
                    <a:pt x="78" y="100"/>
                    <a:pt x="81" y="101"/>
                  </a:cubicBezTo>
                  <a:cubicBezTo>
                    <a:pt x="87" y="100"/>
                    <a:pt x="92" y="98"/>
                    <a:pt x="98" y="96"/>
                  </a:cubicBezTo>
                  <a:cubicBezTo>
                    <a:pt x="98" y="96"/>
                    <a:pt x="98" y="95"/>
                    <a:pt x="98" y="94"/>
                  </a:cubicBezTo>
                  <a:cubicBezTo>
                    <a:pt x="100" y="93"/>
                    <a:pt x="104" y="94"/>
                    <a:pt x="107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92"/>
                    <a:pt x="109" y="91"/>
                    <a:pt x="10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3"/>
            <p:cNvSpPr/>
            <p:nvPr/>
          </p:nvSpPr>
          <p:spPr bwMode="auto">
            <a:xfrm>
              <a:off x="11308391" y="806838"/>
              <a:ext cx="381753" cy="199648"/>
            </a:xfrm>
            <a:custGeom>
              <a:avLst/>
              <a:gdLst>
                <a:gd name="T0" fmla="*/ 59 w 193"/>
                <a:gd name="T1" fmla="*/ 94 h 101"/>
                <a:gd name="T2" fmla="*/ 67 w 193"/>
                <a:gd name="T3" fmla="*/ 97 h 101"/>
                <a:gd name="T4" fmla="*/ 81 w 193"/>
                <a:gd name="T5" fmla="*/ 93 h 101"/>
                <a:gd name="T6" fmla="*/ 81 w 193"/>
                <a:gd name="T7" fmla="*/ 91 h 101"/>
                <a:gd name="T8" fmla="*/ 89 w 193"/>
                <a:gd name="T9" fmla="*/ 90 h 101"/>
                <a:gd name="T10" fmla="*/ 90 w 193"/>
                <a:gd name="T11" fmla="*/ 90 h 101"/>
                <a:gd name="T12" fmla="*/ 90 w 193"/>
                <a:gd name="T13" fmla="*/ 87 h 101"/>
                <a:gd name="T14" fmla="*/ 93 w 193"/>
                <a:gd name="T15" fmla="*/ 88 h 101"/>
                <a:gd name="T16" fmla="*/ 135 w 193"/>
                <a:gd name="T17" fmla="*/ 65 h 101"/>
                <a:gd name="T18" fmla="*/ 144 w 193"/>
                <a:gd name="T19" fmla="*/ 59 h 101"/>
                <a:gd name="T20" fmla="*/ 160 w 193"/>
                <a:gd name="T21" fmla="*/ 58 h 101"/>
                <a:gd name="T22" fmla="*/ 165 w 193"/>
                <a:gd name="T23" fmla="*/ 34 h 101"/>
                <a:gd name="T24" fmla="*/ 173 w 193"/>
                <a:gd name="T25" fmla="*/ 31 h 101"/>
                <a:gd name="T26" fmla="*/ 182 w 193"/>
                <a:gd name="T27" fmla="*/ 9 h 101"/>
                <a:gd name="T28" fmla="*/ 192 w 193"/>
                <a:gd name="T29" fmla="*/ 9 h 101"/>
                <a:gd name="T30" fmla="*/ 189 w 193"/>
                <a:gd name="T31" fmla="*/ 1 h 101"/>
                <a:gd name="T32" fmla="*/ 118 w 193"/>
                <a:gd name="T33" fmla="*/ 8 h 101"/>
                <a:gd name="T34" fmla="*/ 41 w 193"/>
                <a:gd name="T35" fmla="*/ 22 h 101"/>
                <a:gd name="T36" fmla="*/ 39 w 193"/>
                <a:gd name="T37" fmla="*/ 23 h 101"/>
                <a:gd name="T38" fmla="*/ 16 w 193"/>
                <a:gd name="T39" fmla="*/ 30 h 101"/>
                <a:gd name="T40" fmla="*/ 8 w 193"/>
                <a:gd name="T41" fmla="*/ 38 h 101"/>
                <a:gd name="T42" fmla="*/ 13 w 193"/>
                <a:gd name="T43" fmla="*/ 42 h 101"/>
                <a:gd name="T44" fmla="*/ 6 w 193"/>
                <a:gd name="T45" fmla="*/ 45 h 101"/>
                <a:gd name="T46" fmla="*/ 8 w 193"/>
                <a:gd name="T47" fmla="*/ 59 h 101"/>
                <a:gd name="T48" fmla="*/ 11 w 193"/>
                <a:gd name="T49" fmla="*/ 69 h 101"/>
                <a:gd name="T50" fmla="*/ 6 w 193"/>
                <a:gd name="T51" fmla="*/ 69 h 101"/>
                <a:gd name="T52" fmla="*/ 12 w 193"/>
                <a:gd name="T53" fmla="*/ 71 h 101"/>
                <a:gd name="T54" fmla="*/ 6 w 193"/>
                <a:gd name="T55" fmla="*/ 73 h 101"/>
                <a:gd name="T56" fmla="*/ 13 w 193"/>
                <a:gd name="T57" fmla="*/ 76 h 101"/>
                <a:gd name="T58" fmla="*/ 7 w 193"/>
                <a:gd name="T59" fmla="*/ 77 h 101"/>
                <a:gd name="T60" fmla="*/ 10 w 193"/>
                <a:gd name="T61" fmla="*/ 78 h 101"/>
                <a:gd name="T62" fmla="*/ 8 w 193"/>
                <a:gd name="T63" fmla="*/ 88 h 101"/>
                <a:gd name="T64" fmla="*/ 0 w 193"/>
                <a:gd name="T65" fmla="*/ 88 h 101"/>
                <a:gd name="T66" fmla="*/ 1 w 193"/>
                <a:gd name="T67" fmla="*/ 88 h 101"/>
                <a:gd name="T68" fmla="*/ 4 w 193"/>
                <a:gd name="T69" fmla="*/ 88 h 101"/>
                <a:gd name="T70" fmla="*/ 1 w 193"/>
                <a:gd name="T71" fmla="*/ 89 h 101"/>
                <a:gd name="T72" fmla="*/ 2 w 193"/>
                <a:gd name="T73" fmla="*/ 90 h 101"/>
                <a:gd name="T74" fmla="*/ 5 w 193"/>
                <a:gd name="T75" fmla="*/ 91 h 101"/>
                <a:gd name="T76" fmla="*/ 2 w 193"/>
                <a:gd name="T77" fmla="*/ 91 h 101"/>
                <a:gd name="T78" fmla="*/ 5 w 193"/>
                <a:gd name="T79" fmla="*/ 95 h 101"/>
                <a:gd name="T80" fmla="*/ 13 w 193"/>
                <a:gd name="T81" fmla="*/ 101 h 101"/>
                <a:gd name="T82" fmla="*/ 50 w 193"/>
                <a:gd name="T83" fmla="*/ 99 h 101"/>
                <a:gd name="T84" fmla="*/ 50 w 193"/>
                <a:gd name="T85" fmla="*/ 95 h 101"/>
                <a:gd name="T86" fmla="*/ 59 w 193"/>
                <a:gd name="T87" fmla="*/ 96 h 101"/>
                <a:gd name="T88" fmla="*/ 59 w 193"/>
                <a:gd name="T89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101">
                  <a:moveTo>
                    <a:pt x="59" y="94"/>
                  </a:moveTo>
                  <a:cubicBezTo>
                    <a:pt x="61" y="95"/>
                    <a:pt x="64" y="96"/>
                    <a:pt x="67" y="97"/>
                  </a:cubicBezTo>
                  <a:cubicBezTo>
                    <a:pt x="72" y="96"/>
                    <a:pt x="76" y="94"/>
                    <a:pt x="81" y="93"/>
                  </a:cubicBezTo>
                  <a:cubicBezTo>
                    <a:pt x="81" y="92"/>
                    <a:pt x="80" y="91"/>
                    <a:pt x="81" y="91"/>
                  </a:cubicBezTo>
                  <a:cubicBezTo>
                    <a:pt x="83" y="90"/>
                    <a:pt x="86" y="90"/>
                    <a:pt x="89" y="9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89"/>
                    <a:pt x="90" y="88"/>
                    <a:pt x="90" y="87"/>
                  </a:cubicBezTo>
                  <a:cubicBezTo>
                    <a:pt x="91" y="87"/>
                    <a:pt x="92" y="87"/>
                    <a:pt x="93" y="88"/>
                  </a:cubicBezTo>
                  <a:cubicBezTo>
                    <a:pt x="107" y="81"/>
                    <a:pt x="120" y="73"/>
                    <a:pt x="135" y="65"/>
                  </a:cubicBezTo>
                  <a:cubicBezTo>
                    <a:pt x="138" y="63"/>
                    <a:pt x="141" y="60"/>
                    <a:pt x="144" y="59"/>
                  </a:cubicBezTo>
                  <a:cubicBezTo>
                    <a:pt x="149" y="57"/>
                    <a:pt x="155" y="58"/>
                    <a:pt x="160" y="58"/>
                  </a:cubicBezTo>
                  <a:cubicBezTo>
                    <a:pt x="158" y="49"/>
                    <a:pt x="169" y="43"/>
                    <a:pt x="165" y="34"/>
                  </a:cubicBezTo>
                  <a:cubicBezTo>
                    <a:pt x="169" y="34"/>
                    <a:pt x="173" y="34"/>
                    <a:pt x="173" y="31"/>
                  </a:cubicBezTo>
                  <a:cubicBezTo>
                    <a:pt x="173" y="23"/>
                    <a:pt x="175" y="14"/>
                    <a:pt x="182" y="9"/>
                  </a:cubicBezTo>
                  <a:cubicBezTo>
                    <a:pt x="186" y="7"/>
                    <a:pt x="191" y="10"/>
                    <a:pt x="192" y="9"/>
                  </a:cubicBezTo>
                  <a:cubicBezTo>
                    <a:pt x="193" y="6"/>
                    <a:pt x="187" y="3"/>
                    <a:pt x="189" y="1"/>
                  </a:cubicBezTo>
                  <a:cubicBezTo>
                    <a:pt x="164" y="0"/>
                    <a:pt x="142" y="6"/>
                    <a:pt x="118" y="8"/>
                  </a:cubicBezTo>
                  <a:cubicBezTo>
                    <a:pt x="110" y="13"/>
                    <a:pt x="55" y="22"/>
                    <a:pt x="41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3"/>
                    <a:pt x="22" y="25"/>
                    <a:pt x="16" y="30"/>
                  </a:cubicBezTo>
                  <a:cubicBezTo>
                    <a:pt x="14" y="32"/>
                    <a:pt x="11" y="35"/>
                    <a:pt x="8" y="38"/>
                  </a:cubicBezTo>
                  <a:cubicBezTo>
                    <a:pt x="10" y="40"/>
                    <a:pt x="12" y="41"/>
                    <a:pt x="13" y="42"/>
                  </a:cubicBezTo>
                  <a:cubicBezTo>
                    <a:pt x="10" y="42"/>
                    <a:pt x="7" y="43"/>
                    <a:pt x="6" y="45"/>
                  </a:cubicBezTo>
                  <a:cubicBezTo>
                    <a:pt x="0" y="49"/>
                    <a:pt x="4" y="53"/>
                    <a:pt x="8" y="59"/>
                  </a:cubicBezTo>
                  <a:cubicBezTo>
                    <a:pt x="10" y="62"/>
                    <a:pt x="8" y="66"/>
                    <a:pt x="11" y="69"/>
                  </a:cubicBezTo>
                  <a:cubicBezTo>
                    <a:pt x="9" y="69"/>
                    <a:pt x="8" y="69"/>
                    <a:pt x="6" y="69"/>
                  </a:cubicBezTo>
                  <a:cubicBezTo>
                    <a:pt x="6" y="72"/>
                    <a:pt x="12" y="67"/>
                    <a:pt x="12" y="71"/>
                  </a:cubicBezTo>
                  <a:cubicBezTo>
                    <a:pt x="9" y="71"/>
                    <a:pt x="8" y="72"/>
                    <a:pt x="6" y="73"/>
                  </a:cubicBezTo>
                  <a:cubicBezTo>
                    <a:pt x="7" y="76"/>
                    <a:pt x="13" y="73"/>
                    <a:pt x="13" y="76"/>
                  </a:cubicBezTo>
                  <a:cubicBezTo>
                    <a:pt x="12" y="77"/>
                    <a:pt x="7" y="73"/>
                    <a:pt x="7" y="77"/>
                  </a:cubicBezTo>
                  <a:cubicBezTo>
                    <a:pt x="7" y="78"/>
                    <a:pt x="9" y="78"/>
                    <a:pt x="10" y="78"/>
                  </a:cubicBezTo>
                  <a:cubicBezTo>
                    <a:pt x="4" y="80"/>
                    <a:pt x="1" y="84"/>
                    <a:pt x="8" y="88"/>
                  </a:cubicBezTo>
                  <a:cubicBezTo>
                    <a:pt x="6" y="88"/>
                    <a:pt x="2" y="87"/>
                    <a:pt x="0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2" y="88"/>
                    <a:pt x="3" y="89"/>
                    <a:pt x="4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90"/>
                    <a:pt x="2" y="90"/>
                  </a:cubicBezTo>
                  <a:cubicBezTo>
                    <a:pt x="3" y="91"/>
                    <a:pt x="4" y="91"/>
                    <a:pt x="5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3" y="93"/>
                    <a:pt x="4" y="94"/>
                    <a:pt x="5" y="95"/>
                  </a:cubicBezTo>
                  <a:cubicBezTo>
                    <a:pt x="8" y="97"/>
                    <a:pt x="11" y="101"/>
                    <a:pt x="13" y="101"/>
                  </a:cubicBezTo>
                  <a:cubicBezTo>
                    <a:pt x="25" y="101"/>
                    <a:pt x="38" y="101"/>
                    <a:pt x="50" y="99"/>
                  </a:cubicBezTo>
                  <a:cubicBezTo>
                    <a:pt x="50" y="98"/>
                    <a:pt x="49" y="96"/>
                    <a:pt x="50" y="95"/>
                  </a:cubicBezTo>
                  <a:cubicBezTo>
                    <a:pt x="53" y="93"/>
                    <a:pt x="56" y="98"/>
                    <a:pt x="59" y="96"/>
                  </a:cubicBezTo>
                  <a:lnTo>
                    <a:pt x="5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5"/>
            <p:cNvSpPr/>
            <p:nvPr/>
          </p:nvSpPr>
          <p:spPr bwMode="auto">
            <a:xfrm>
              <a:off x="12004234" y="707432"/>
              <a:ext cx="314926" cy="258957"/>
            </a:xfrm>
            <a:custGeom>
              <a:avLst/>
              <a:gdLst>
                <a:gd name="T0" fmla="*/ 53 w 159"/>
                <a:gd name="T1" fmla="*/ 120 h 131"/>
                <a:gd name="T2" fmla="*/ 61 w 159"/>
                <a:gd name="T3" fmla="*/ 120 h 131"/>
                <a:gd name="T4" fmla="*/ 61 w 159"/>
                <a:gd name="T5" fmla="*/ 118 h 131"/>
                <a:gd name="T6" fmla="*/ 69 w 159"/>
                <a:gd name="T7" fmla="*/ 119 h 131"/>
                <a:gd name="T8" fmla="*/ 82 w 159"/>
                <a:gd name="T9" fmla="*/ 113 h 131"/>
                <a:gd name="T10" fmla="*/ 81 w 159"/>
                <a:gd name="T11" fmla="*/ 111 h 131"/>
                <a:gd name="T12" fmla="*/ 88 w 159"/>
                <a:gd name="T13" fmla="*/ 109 h 131"/>
                <a:gd name="T14" fmla="*/ 89 w 159"/>
                <a:gd name="T15" fmla="*/ 108 h 131"/>
                <a:gd name="T16" fmla="*/ 89 w 159"/>
                <a:gd name="T17" fmla="*/ 106 h 131"/>
                <a:gd name="T18" fmla="*/ 92 w 159"/>
                <a:gd name="T19" fmla="*/ 106 h 131"/>
                <a:gd name="T20" fmla="*/ 126 w 159"/>
                <a:gd name="T21" fmla="*/ 75 h 131"/>
                <a:gd name="T22" fmla="*/ 132 w 159"/>
                <a:gd name="T23" fmla="*/ 67 h 131"/>
                <a:gd name="T24" fmla="*/ 146 w 159"/>
                <a:gd name="T25" fmla="*/ 62 h 131"/>
                <a:gd name="T26" fmla="*/ 144 w 159"/>
                <a:gd name="T27" fmla="*/ 38 h 131"/>
                <a:gd name="T28" fmla="*/ 150 w 159"/>
                <a:gd name="T29" fmla="*/ 33 h 131"/>
                <a:gd name="T30" fmla="*/ 151 w 159"/>
                <a:gd name="T31" fmla="*/ 9 h 131"/>
                <a:gd name="T32" fmla="*/ 158 w 159"/>
                <a:gd name="T33" fmla="*/ 7 h 131"/>
                <a:gd name="T34" fmla="*/ 153 w 159"/>
                <a:gd name="T35" fmla="*/ 0 h 131"/>
                <a:gd name="T36" fmla="*/ 96 w 159"/>
                <a:gd name="T37" fmla="*/ 24 h 131"/>
                <a:gd name="T38" fmla="*/ 67 w 159"/>
                <a:gd name="T39" fmla="*/ 39 h 131"/>
                <a:gd name="T40" fmla="*/ 32 w 159"/>
                <a:gd name="T41" fmla="*/ 50 h 131"/>
                <a:gd name="T42" fmla="*/ 31 w 159"/>
                <a:gd name="T43" fmla="*/ 50 h 131"/>
                <a:gd name="T44" fmla="*/ 12 w 159"/>
                <a:gd name="T45" fmla="*/ 60 h 131"/>
                <a:gd name="T46" fmla="*/ 6 w 159"/>
                <a:gd name="T47" fmla="*/ 69 h 131"/>
                <a:gd name="T48" fmla="*/ 11 w 159"/>
                <a:gd name="T49" fmla="*/ 72 h 131"/>
                <a:gd name="T50" fmla="*/ 5 w 159"/>
                <a:gd name="T51" fmla="*/ 75 h 131"/>
                <a:gd name="T52" fmla="*/ 8 w 159"/>
                <a:gd name="T53" fmla="*/ 90 h 131"/>
                <a:gd name="T54" fmla="*/ 13 w 159"/>
                <a:gd name="T55" fmla="*/ 99 h 131"/>
                <a:gd name="T56" fmla="*/ 8 w 159"/>
                <a:gd name="T57" fmla="*/ 100 h 131"/>
                <a:gd name="T58" fmla="*/ 14 w 159"/>
                <a:gd name="T59" fmla="*/ 101 h 131"/>
                <a:gd name="T60" fmla="*/ 8 w 159"/>
                <a:gd name="T61" fmla="*/ 103 h 131"/>
                <a:gd name="T62" fmla="*/ 15 w 159"/>
                <a:gd name="T63" fmla="*/ 106 h 131"/>
                <a:gd name="T64" fmla="*/ 10 w 159"/>
                <a:gd name="T65" fmla="*/ 107 h 131"/>
                <a:gd name="T66" fmla="*/ 13 w 159"/>
                <a:gd name="T67" fmla="*/ 108 h 131"/>
                <a:gd name="T68" fmla="*/ 12 w 159"/>
                <a:gd name="T69" fmla="*/ 118 h 131"/>
                <a:gd name="T70" fmla="*/ 5 w 159"/>
                <a:gd name="T71" fmla="*/ 119 h 131"/>
                <a:gd name="T72" fmla="*/ 5 w 159"/>
                <a:gd name="T73" fmla="*/ 119 h 131"/>
                <a:gd name="T74" fmla="*/ 9 w 159"/>
                <a:gd name="T75" fmla="*/ 119 h 131"/>
                <a:gd name="T76" fmla="*/ 6 w 159"/>
                <a:gd name="T77" fmla="*/ 120 h 131"/>
                <a:gd name="T78" fmla="*/ 7 w 159"/>
                <a:gd name="T79" fmla="*/ 121 h 131"/>
                <a:gd name="T80" fmla="*/ 9 w 159"/>
                <a:gd name="T81" fmla="*/ 122 h 131"/>
                <a:gd name="T82" fmla="*/ 7 w 159"/>
                <a:gd name="T83" fmla="*/ 122 h 131"/>
                <a:gd name="T84" fmla="*/ 10 w 159"/>
                <a:gd name="T85" fmla="*/ 125 h 131"/>
                <a:gd name="T86" fmla="*/ 18 w 159"/>
                <a:gd name="T87" fmla="*/ 130 h 131"/>
                <a:gd name="T88" fmla="*/ 53 w 159"/>
                <a:gd name="T89" fmla="*/ 124 h 131"/>
                <a:gd name="T90" fmla="*/ 53 w 159"/>
                <a:gd name="T91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9" h="131">
                  <a:moveTo>
                    <a:pt x="53" y="120"/>
                  </a:moveTo>
                  <a:cubicBezTo>
                    <a:pt x="55" y="118"/>
                    <a:pt x="59" y="123"/>
                    <a:pt x="61" y="120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3" y="118"/>
                    <a:pt x="66" y="119"/>
                    <a:pt x="69" y="119"/>
                  </a:cubicBezTo>
                  <a:cubicBezTo>
                    <a:pt x="73" y="117"/>
                    <a:pt x="78" y="115"/>
                    <a:pt x="82" y="113"/>
                  </a:cubicBezTo>
                  <a:cubicBezTo>
                    <a:pt x="81" y="112"/>
                    <a:pt x="81" y="111"/>
                    <a:pt x="81" y="111"/>
                  </a:cubicBezTo>
                  <a:cubicBezTo>
                    <a:pt x="83" y="110"/>
                    <a:pt x="86" y="110"/>
                    <a:pt x="88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9" y="108"/>
                    <a:pt x="89" y="107"/>
                    <a:pt x="89" y="106"/>
                  </a:cubicBezTo>
                  <a:cubicBezTo>
                    <a:pt x="90" y="106"/>
                    <a:pt x="91" y="106"/>
                    <a:pt x="92" y="106"/>
                  </a:cubicBezTo>
                  <a:cubicBezTo>
                    <a:pt x="103" y="96"/>
                    <a:pt x="114" y="86"/>
                    <a:pt x="126" y="75"/>
                  </a:cubicBezTo>
                  <a:cubicBezTo>
                    <a:pt x="128" y="72"/>
                    <a:pt x="130" y="69"/>
                    <a:pt x="132" y="67"/>
                  </a:cubicBezTo>
                  <a:cubicBezTo>
                    <a:pt x="136" y="64"/>
                    <a:pt x="141" y="64"/>
                    <a:pt x="146" y="62"/>
                  </a:cubicBezTo>
                  <a:cubicBezTo>
                    <a:pt x="141" y="54"/>
                    <a:pt x="149" y="46"/>
                    <a:pt x="144" y="38"/>
                  </a:cubicBezTo>
                  <a:cubicBezTo>
                    <a:pt x="146" y="37"/>
                    <a:pt x="150" y="36"/>
                    <a:pt x="150" y="33"/>
                  </a:cubicBezTo>
                  <a:cubicBezTo>
                    <a:pt x="147" y="26"/>
                    <a:pt x="146" y="17"/>
                    <a:pt x="151" y="9"/>
                  </a:cubicBezTo>
                  <a:cubicBezTo>
                    <a:pt x="153" y="7"/>
                    <a:pt x="158" y="9"/>
                    <a:pt x="158" y="7"/>
                  </a:cubicBezTo>
                  <a:cubicBezTo>
                    <a:pt x="159" y="4"/>
                    <a:pt x="153" y="3"/>
                    <a:pt x="153" y="0"/>
                  </a:cubicBezTo>
                  <a:cubicBezTo>
                    <a:pt x="133" y="6"/>
                    <a:pt x="115" y="17"/>
                    <a:pt x="96" y="24"/>
                  </a:cubicBezTo>
                  <a:cubicBezTo>
                    <a:pt x="93" y="27"/>
                    <a:pt x="80" y="33"/>
                    <a:pt x="67" y="39"/>
                  </a:cubicBezTo>
                  <a:cubicBezTo>
                    <a:pt x="53" y="44"/>
                    <a:pt x="38" y="49"/>
                    <a:pt x="32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4" y="52"/>
                    <a:pt x="17" y="55"/>
                    <a:pt x="12" y="60"/>
                  </a:cubicBezTo>
                  <a:cubicBezTo>
                    <a:pt x="10" y="62"/>
                    <a:pt x="8" y="66"/>
                    <a:pt x="6" y="69"/>
                  </a:cubicBezTo>
                  <a:cubicBezTo>
                    <a:pt x="8" y="70"/>
                    <a:pt x="10" y="71"/>
                    <a:pt x="11" y="72"/>
                  </a:cubicBezTo>
                  <a:cubicBezTo>
                    <a:pt x="8" y="73"/>
                    <a:pt x="5" y="73"/>
                    <a:pt x="5" y="75"/>
                  </a:cubicBezTo>
                  <a:cubicBezTo>
                    <a:pt x="0" y="81"/>
                    <a:pt x="5" y="84"/>
                    <a:pt x="8" y="90"/>
                  </a:cubicBezTo>
                  <a:cubicBezTo>
                    <a:pt x="11" y="92"/>
                    <a:pt x="10" y="97"/>
                    <a:pt x="13" y="99"/>
                  </a:cubicBezTo>
                  <a:cubicBezTo>
                    <a:pt x="11" y="99"/>
                    <a:pt x="10" y="99"/>
                    <a:pt x="8" y="100"/>
                  </a:cubicBezTo>
                  <a:cubicBezTo>
                    <a:pt x="9" y="102"/>
                    <a:pt x="14" y="97"/>
                    <a:pt x="14" y="101"/>
                  </a:cubicBezTo>
                  <a:cubicBezTo>
                    <a:pt x="11" y="101"/>
                    <a:pt x="10" y="103"/>
                    <a:pt x="8" y="103"/>
                  </a:cubicBezTo>
                  <a:cubicBezTo>
                    <a:pt x="10" y="106"/>
                    <a:pt x="15" y="103"/>
                    <a:pt x="15" y="106"/>
                  </a:cubicBezTo>
                  <a:cubicBezTo>
                    <a:pt x="15" y="107"/>
                    <a:pt x="9" y="103"/>
                    <a:pt x="10" y="107"/>
                  </a:cubicBezTo>
                  <a:cubicBezTo>
                    <a:pt x="10" y="108"/>
                    <a:pt x="12" y="108"/>
                    <a:pt x="13" y="108"/>
                  </a:cubicBezTo>
                  <a:cubicBezTo>
                    <a:pt x="7" y="110"/>
                    <a:pt x="5" y="115"/>
                    <a:pt x="12" y="118"/>
                  </a:cubicBezTo>
                  <a:cubicBezTo>
                    <a:pt x="10" y="119"/>
                    <a:pt x="7" y="118"/>
                    <a:pt x="5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6" y="119"/>
                    <a:pt x="8" y="119"/>
                    <a:pt x="9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2"/>
                    <a:pt x="9" y="122"/>
                    <a:pt x="9" y="122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8" y="123"/>
                    <a:pt x="9" y="124"/>
                    <a:pt x="10" y="125"/>
                  </a:cubicBezTo>
                  <a:cubicBezTo>
                    <a:pt x="13" y="127"/>
                    <a:pt x="17" y="131"/>
                    <a:pt x="18" y="130"/>
                  </a:cubicBezTo>
                  <a:cubicBezTo>
                    <a:pt x="30" y="129"/>
                    <a:pt x="42" y="128"/>
                    <a:pt x="53" y="124"/>
                  </a:cubicBezTo>
                  <a:cubicBezTo>
                    <a:pt x="53" y="123"/>
                    <a:pt x="52" y="121"/>
                    <a:pt x="5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7"/>
            <p:cNvSpPr/>
            <p:nvPr/>
          </p:nvSpPr>
          <p:spPr bwMode="auto">
            <a:xfrm>
              <a:off x="12157102" y="1198615"/>
              <a:ext cx="441062" cy="237238"/>
            </a:xfrm>
            <a:custGeom>
              <a:avLst/>
              <a:gdLst>
                <a:gd name="T0" fmla="*/ 217 w 223"/>
                <a:gd name="T1" fmla="*/ 0 h 120"/>
                <a:gd name="T2" fmla="*/ 134 w 223"/>
                <a:gd name="T3" fmla="*/ 13 h 120"/>
                <a:gd name="T4" fmla="*/ 92 w 223"/>
                <a:gd name="T5" fmla="*/ 26 h 120"/>
                <a:gd name="T6" fmla="*/ 45 w 223"/>
                <a:gd name="T7" fmla="*/ 37 h 120"/>
                <a:gd name="T8" fmla="*/ 43 w 223"/>
                <a:gd name="T9" fmla="*/ 37 h 120"/>
                <a:gd name="T10" fmla="*/ 17 w 223"/>
                <a:gd name="T11" fmla="*/ 48 h 120"/>
                <a:gd name="T12" fmla="*/ 9 w 223"/>
                <a:gd name="T13" fmla="*/ 58 h 120"/>
                <a:gd name="T14" fmla="*/ 14 w 223"/>
                <a:gd name="T15" fmla="*/ 61 h 120"/>
                <a:gd name="T16" fmla="*/ 6 w 223"/>
                <a:gd name="T17" fmla="*/ 64 h 120"/>
                <a:gd name="T18" fmla="*/ 10 w 223"/>
                <a:gd name="T19" fmla="*/ 79 h 120"/>
                <a:gd name="T20" fmla="*/ 15 w 223"/>
                <a:gd name="T21" fmla="*/ 87 h 120"/>
                <a:gd name="T22" fmla="*/ 9 w 223"/>
                <a:gd name="T23" fmla="*/ 89 h 120"/>
                <a:gd name="T24" fmla="*/ 16 w 223"/>
                <a:gd name="T25" fmla="*/ 90 h 120"/>
                <a:gd name="T26" fmla="*/ 9 w 223"/>
                <a:gd name="T27" fmla="*/ 92 h 120"/>
                <a:gd name="T28" fmla="*/ 18 w 223"/>
                <a:gd name="T29" fmla="*/ 95 h 120"/>
                <a:gd name="T30" fmla="*/ 11 w 223"/>
                <a:gd name="T31" fmla="*/ 96 h 120"/>
                <a:gd name="T32" fmla="*/ 14 w 223"/>
                <a:gd name="T33" fmla="*/ 97 h 120"/>
                <a:gd name="T34" fmla="*/ 13 w 223"/>
                <a:gd name="T35" fmla="*/ 108 h 120"/>
                <a:gd name="T36" fmla="*/ 5 w 223"/>
                <a:gd name="T37" fmla="*/ 109 h 120"/>
                <a:gd name="T38" fmla="*/ 5 w 223"/>
                <a:gd name="T39" fmla="*/ 109 h 120"/>
                <a:gd name="T40" fmla="*/ 9 w 223"/>
                <a:gd name="T41" fmla="*/ 108 h 120"/>
                <a:gd name="T42" fmla="*/ 5 w 223"/>
                <a:gd name="T43" fmla="*/ 109 h 120"/>
                <a:gd name="T44" fmla="*/ 7 w 223"/>
                <a:gd name="T45" fmla="*/ 111 h 120"/>
                <a:gd name="T46" fmla="*/ 10 w 223"/>
                <a:gd name="T47" fmla="*/ 111 h 120"/>
                <a:gd name="T48" fmla="*/ 7 w 223"/>
                <a:gd name="T49" fmla="*/ 112 h 120"/>
                <a:gd name="T50" fmla="*/ 10 w 223"/>
                <a:gd name="T51" fmla="*/ 115 h 120"/>
                <a:gd name="T52" fmla="*/ 20 w 223"/>
                <a:gd name="T53" fmla="*/ 119 h 120"/>
                <a:gd name="T54" fmla="*/ 62 w 223"/>
                <a:gd name="T55" fmla="*/ 112 h 120"/>
                <a:gd name="T56" fmla="*/ 61 w 223"/>
                <a:gd name="T57" fmla="*/ 108 h 120"/>
                <a:gd name="T58" fmla="*/ 72 w 223"/>
                <a:gd name="T59" fmla="*/ 108 h 120"/>
                <a:gd name="T60" fmla="*/ 71 w 223"/>
                <a:gd name="T61" fmla="*/ 106 h 120"/>
                <a:gd name="T62" fmla="*/ 81 w 223"/>
                <a:gd name="T63" fmla="*/ 107 h 120"/>
                <a:gd name="T64" fmla="*/ 96 w 223"/>
                <a:gd name="T65" fmla="*/ 102 h 120"/>
                <a:gd name="T66" fmla="*/ 96 w 223"/>
                <a:gd name="T67" fmla="*/ 100 h 120"/>
                <a:gd name="T68" fmla="*/ 105 w 223"/>
                <a:gd name="T69" fmla="*/ 98 h 120"/>
                <a:gd name="T70" fmla="*/ 106 w 223"/>
                <a:gd name="T71" fmla="*/ 97 h 120"/>
                <a:gd name="T72" fmla="*/ 106 w 223"/>
                <a:gd name="T73" fmla="*/ 95 h 120"/>
                <a:gd name="T74" fmla="*/ 110 w 223"/>
                <a:gd name="T75" fmla="*/ 95 h 120"/>
                <a:gd name="T76" fmla="*/ 157 w 223"/>
                <a:gd name="T77" fmla="*/ 69 h 120"/>
                <a:gd name="T78" fmla="*/ 167 w 223"/>
                <a:gd name="T79" fmla="*/ 61 h 120"/>
                <a:gd name="T80" fmla="*/ 185 w 223"/>
                <a:gd name="T81" fmla="*/ 59 h 120"/>
                <a:gd name="T82" fmla="*/ 191 w 223"/>
                <a:gd name="T83" fmla="*/ 35 h 120"/>
                <a:gd name="T84" fmla="*/ 200 w 223"/>
                <a:gd name="T85" fmla="*/ 32 h 120"/>
                <a:gd name="T86" fmla="*/ 210 w 223"/>
                <a:gd name="T87" fmla="*/ 8 h 120"/>
                <a:gd name="T88" fmla="*/ 221 w 223"/>
                <a:gd name="T89" fmla="*/ 8 h 120"/>
                <a:gd name="T90" fmla="*/ 217 w 223"/>
                <a:gd name="T9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3" h="120">
                  <a:moveTo>
                    <a:pt x="217" y="0"/>
                  </a:moveTo>
                  <a:cubicBezTo>
                    <a:pt x="188" y="1"/>
                    <a:pt x="162" y="8"/>
                    <a:pt x="134" y="13"/>
                  </a:cubicBezTo>
                  <a:cubicBezTo>
                    <a:pt x="129" y="16"/>
                    <a:pt x="111" y="21"/>
                    <a:pt x="92" y="26"/>
                  </a:cubicBezTo>
                  <a:cubicBezTo>
                    <a:pt x="73" y="31"/>
                    <a:pt x="53" y="35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4" y="39"/>
                    <a:pt x="24" y="42"/>
                    <a:pt x="17" y="48"/>
                  </a:cubicBezTo>
                  <a:cubicBezTo>
                    <a:pt x="14" y="51"/>
                    <a:pt x="12" y="54"/>
                    <a:pt x="9" y="58"/>
                  </a:cubicBezTo>
                  <a:cubicBezTo>
                    <a:pt x="11" y="59"/>
                    <a:pt x="13" y="60"/>
                    <a:pt x="14" y="61"/>
                  </a:cubicBezTo>
                  <a:cubicBezTo>
                    <a:pt x="11" y="62"/>
                    <a:pt x="7" y="62"/>
                    <a:pt x="6" y="64"/>
                  </a:cubicBezTo>
                  <a:cubicBezTo>
                    <a:pt x="0" y="70"/>
                    <a:pt x="6" y="73"/>
                    <a:pt x="10" y="79"/>
                  </a:cubicBezTo>
                  <a:cubicBezTo>
                    <a:pt x="13" y="81"/>
                    <a:pt x="11" y="86"/>
                    <a:pt x="15" y="87"/>
                  </a:cubicBezTo>
                  <a:cubicBezTo>
                    <a:pt x="13" y="88"/>
                    <a:pt x="12" y="88"/>
                    <a:pt x="9" y="89"/>
                  </a:cubicBezTo>
                  <a:cubicBezTo>
                    <a:pt x="10" y="91"/>
                    <a:pt x="16" y="85"/>
                    <a:pt x="16" y="90"/>
                  </a:cubicBezTo>
                  <a:cubicBezTo>
                    <a:pt x="13" y="90"/>
                    <a:pt x="11" y="92"/>
                    <a:pt x="9" y="92"/>
                  </a:cubicBezTo>
                  <a:cubicBezTo>
                    <a:pt x="11" y="96"/>
                    <a:pt x="17" y="91"/>
                    <a:pt x="18" y="95"/>
                  </a:cubicBezTo>
                  <a:cubicBezTo>
                    <a:pt x="17" y="96"/>
                    <a:pt x="10" y="92"/>
                    <a:pt x="11" y="96"/>
                  </a:cubicBezTo>
                  <a:cubicBezTo>
                    <a:pt x="11" y="97"/>
                    <a:pt x="13" y="97"/>
                    <a:pt x="14" y="97"/>
                  </a:cubicBezTo>
                  <a:cubicBezTo>
                    <a:pt x="8" y="100"/>
                    <a:pt x="5" y="105"/>
                    <a:pt x="13" y="108"/>
                  </a:cubicBezTo>
                  <a:cubicBezTo>
                    <a:pt x="11" y="108"/>
                    <a:pt x="7" y="107"/>
                    <a:pt x="5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08"/>
                    <a:pt x="8" y="109"/>
                    <a:pt x="9" y="10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10"/>
                    <a:pt x="6" y="110"/>
                    <a:pt x="7" y="111"/>
                  </a:cubicBezTo>
                  <a:cubicBezTo>
                    <a:pt x="8" y="111"/>
                    <a:pt x="9" y="111"/>
                    <a:pt x="10" y="111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8" y="113"/>
                    <a:pt x="9" y="114"/>
                    <a:pt x="10" y="115"/>
                  </a:cubicBezTo>
                  <a:cubicBezTo>
                    <a:pt x="14" y="117"/>
                    <a:pt x="18" y="120"/>
                    <a:pt x="20" y="119"/>
                  </a:cubicBezTo>
                  <a:cubicBezTo>
                    <a:pt x="34" y="118"/>
                    <a:pt x="48" y="115"/>
                    <a:pt x="62" y="112"/>
                  </a:cubicBezTo>
                  <a:cubicBezTo>
                    <a:pt x="61" y="111"/>
                    <a:pt x="60" y="109"/>
                    <a:pt x="61" y="108"/>
                  </a:cubicBezTo>
                  <a:cubicBezTo>
                    <a:pt x="64" y="106"/>
                    <a:pt x="69" y="111"/>
                    <a:pt x="72" y="108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4" y="106"/>
                    <a:pt x="78" y="107"/>
                    <a:pt x="81" y="107"/>
                  </a:cubicBezTo>
                  <a:cubicBezTo>
                    <a:pt x="86" y="106"/>
                    <a:pt x="91" y="104"/>
                    <a:pt x="96" y="102"/>
                  </a:cubicBezTo>
                  <a:cubicBezTo>
                    <a:pt x="96" y="101"/>
                    <a:pt x="96" y="100"/>
                    <a:pt x="96" y="100"/>
                  </a:cubicBezTo>
                  <a:cubicBezTo>
                    <a:pt x="98" y="98"/>
                    <a:pt x="102" y="99"/>
                    <a:pt x="105" y="98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97"/>
                    <a:pt x="106" y="96"/>
                    <a:pt x="106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25" y="87"/>
                    <a:pt x="140" y="78"/>
                    <a:pt x="157" y="69"/>
                  </a:cubicBezTo>
                  <a:cubicBezTo>
                    <a:pt x="160" y="66"/>
                    <a:pt x="163" y="63"/>
                    <a:pt x="167" y="61"/>
                  </a:cubicBezTo>
                  <a:cubicBezTo>
                    <a:pt x="172" y="59"/>
                    <a:pt x="179" y="60"/>
                    <a:pt x="185" y="59"/>
                  </a:cubicBezTo>
                  <a:cubicBezTo>
                    <a:pt x="182" y="50"/>
                    <a:pt x="195" y="44"/>
                    <a:pt x="191" y="35"/>
                  </a:cubicBezTo>
                  <a:cubicBezTo>
                    <a:pt x="194" y="35"/>
                    <a:pt x="200" y="34"/>
                    <a:pt x="200" y="32"/>
                  </a:cubicBezTo>
                  <a:cubicBezTo>
                    <a:pt x="199" y="24"/>
                    <a:pt x="201" y="14"/>
                    <a:pt x="210" y="8"/>
                  </a:cubicBezTo>
                  <a:cubicBezTo>
                    <a:pt x="213" y="7"/>
                    <a:pt x="220" y="9"/>
                    <a:pt x="221" y="8"/>
                  </a:cubicBezTo>
                  <a:cubicBezTo>
                    <a:pt x="223" y="5"/>
                    <a:pt x="215" y="3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9"/>
            <p:cNvSpPr/>
            <p:nvPr/>
          </p:nvSpPr>
          <p:spPr bwMode="auto">
            <a:xfrm>
              <a:off x="11416986" y="1398263"/>
              <a:ext cx="344162" cy="251439"/>
            </a:xfrm>
            <a:custGeom>
              <a:avLst/>
              <a:gdLst>
                <a:gd name="T0" fmla="*/ 169 w 174"/>
                <a:gd name="T1" fmla="*/ 0 h 127"/>
                <a:gd name="T2" fmla="*/ 105 w 174"/>
                <a:gd name="T3" fmla="*/ 22 h 127"/>
                <a:gd name="T4" fmla="*/ 74 w 174"/>
                <a:gd name="T5" fmla="*/ 36 h 127"/>
                <a:gd name="T6" fmla="*/ 36 w 174"/>
                <a:gd name="T7" fmla="*/ 46 h 127"/>
                <a:gd name="T8" fmla="*/ 35 w 174"/>
                <a:gd name="T9" fmla="*/ 47 h 127"/>
                <a:gd name="T10" fmla="*/ 14 w 174"/>
                <a:gd name="T11" fmla="*/ 56 h 127"/>
                <a:gd name="T12" fmla="*/ 7 w 174"/>
                <a:gd name="T13" fmla="*/ 65 h 127"/>
                <a:gd name="T14" fmla="*/ 12 w 174"/>
                <a:gd name="T15" fmla="*/ 68 h 127"/>
                <a:gd name="T16" fmla="*/ 6 w 174"/>
                <a:gd name="T17" fmla="*/ 71 h 127"/>
                <a:gd name="T18" fmla="*/ 9 w 174"/>
                <a:gd name="T19" fmla="*/ 86 h 127"/>
                <a:gd name="T20" fmla="*/ 13 w 174"/>
                <a:gd name="T21" fmla="*/ 95 h 127"/>
                <a:gd name="T22" fmla="*/ 8 w 174"/>
                <a:gd name="T23" fmla="*/ 96 h 127"/>
                <a:gd name="T24" fmla="*/ 13 w 174"/>
                <a:gd name="T25" fmla="*/ 97 h 127"/>
                <a:gd name="T26" fmla="*/ 8 w 174"/>
                <a:gd name="T27" fmla="*/ 99 h 127"/>
                <a:gd name="T28" fmla="*/ 15 w 174"/>
                <a:gd name="T29" fmla="*/ 103 h 127"/>
                <a:gd name="T30" fmla="*/ 9 w 174"/>
                <a:gd name="T31" fmla="*/ 103 h 127"/>
                <a:gd name="T32" fmla="*/ 12 w 174"/>
                <a:gd name="T33" fmla="*/ 104 h 127"/>
                <a:gd name="T34" fmla="*/ 11 w 174"/>
                <a:gd name="T35" fmla="*/ 115 h 127"/>
                <a:gd name="T36" fmla="*/ 4 w 174"/>
                <a:gd name="T37" fmla="*/ 115 h 127"/>
                <a:gd name="T38" fmla="*/ 4 w 174"/>
                <a:gd name="T39" fmla="*/ 115 h 127"/>
                <a:gd name="T40" fmla="*/ 8 w 174"/>
                <a:gd name="T41" fmla="*/ 115 h 127"/>
                <a:gd name="T42" fmla="*/ 4 w 174"/>
                <a:gd name="T43" fmla="*/ 116 h 127"/>
                <a:gd name="T44" fmla="*/ 5 w 174"/>
                <a:gd name="T45" fmla="*/ 117 h 127"/>
                <a:gd name="T46" fmla="*/ 8 w 174"/>
                <a:gd name="T47" fmla="*/ 118 h 127"/>
                <a:gd name="T48" fmla="*/ 6 w 174"/>
                <a:gd name="T49" fmla="*/ 118 h 127"/>
                <a:gd name="T50" fmla="*/ 9 w 174"/>
                <a:gd name="T51" fmla="*/ 122 h 127"/>
                <a:gd name="T52" fmla="*/ 17 w 174"/>
                <a:gd name="T53" fmla="*/ 127 h 127"/>
                <a:gd name="T54" fmla="*/ 54 w 174"/>
                <a:gd name="T55" fmla="*/ 122 h 127"/>
                <a:gd name="T56" fmla="*/ 54 w 174"/>
                <a:gd name="T57" fmla="*/ 118 h 127"/>
                <a:gd name="T58" fmla="*/ 63 w 174"/>
                <a:gd name="T59" fmla="*/ 118 h 127"/>
                <a:gd name="T60" fmla="*/ 62 w 174"/>
                <a:gd name="T61" fmla="*/ 115 h 127"/>
                <a:gd name="T62" fmla="*/ 71 w 174"/>
                <a:gd name="T63" fmla="*/ 117 h 127"/>
                <a:gd name="T64" fmla="*/ 85 w 174"/>
                <a:gd name="T65" fmla="*/ 111 h 127"/>
                <a:gd name="T66" fmla="*/ 84 w 174"/>
                <a:gd name="T67" fmla="*/ 109 h 127"/>
                <a:gd name="T68" fmla="*/ 92 w 174"/>
                <a:gd name="T69" fmla="*/ 107 h 127"/>
                <a:gd name="T70" fmla="*/ 93 w 174"/>
                <a:gd name="T71" fmla="*/ 106 h 127"/>
                <a:gd name="T72" fmla="*/ 93 w 174"/>
                <a:gd name="T73" fmla="*/ 104 h 127"/>
                <a:gd name="T74" fmla="*/ 96 w 174"/>
                <a:gd name="T75" fmla="*/ 104 h 127"/>
                <a:gd name="T76" fmla="*/ 133 w 174"/>
                <a:gd name="T77" fmla="*/ 75 h 127"/>
                <a:gd name="T78" fmla="*/ 141 w 174"/>
                <a:gd name="T79" fmla="*/ 66 h 127"/>
                <a:gd name="T80" fmla="*/ 155 w 174"/>
                <a:gd name="T81" fmla="*/ 62 h 127"/>
                <a:gd name="T82" fmla="*/ 156 w 174"/>
                <a:gd name="T83" fmla="*/ 38 h 127"/>
                <a:gd name="T84" fmla="*/ 162 w 174"/>
                <a:gd name="T85" fmla="*/ 33 h 127"/>
                <a:gd name="T86" fmla="*/ 165 w 174"/>
                <a:gd name="T87" fmla="*/ 9 h 127"/>
                <a:gd name="T88" fmla="*/ 173 w 174"/>
                <a:gd name="T89" fmla="*/ 7 h 127"/>
                <a:gd name="T90" fmla="*/ 169 w 174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4" h="127">
                  <a:moveTo>
                    <a:pt x="169" y="0"/>
                  </a:moveTo>
                  <a:cubicBezTo>
                    <a:pt x="146" y="5"/>
                    <a:pt x="127" y="15"/>
                    <a:pt x="105" y="22"/>
                  </a:cubicBezTo>
                  <a:cubicBezTo>
                    <a:pt x="102" y="25"/>
                    <a:pt x="89" y="31"/>
                    <a:pt x="74" y="36"/>
                  </a:cubicBezTo>
                  <a:cubicBezTo>
                    <a:pt x="59" y="41"/>
                    <a:pt x="43" y="45"/>
                    <a:pt x="36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28" y="48"/>
                    <a:pt x="19" y="51"/>
                    <a:pt x="14" y="56"/>
                  </a:cubicBezTo>
                  <a:cubicBezTo>
                    <a:pt x="12" y="59"/>
                    <a:pt x="10" y="62"/>
                    <a:pt x="7" y="65"/>
                  </a:cubicBezTo>
                  <a:cubicBezTo>
                    <a:pt x="9" y="66"/>
                    <a:pt x="11" y="67"/>
                    <a:pt x="12" y="68"/>
                  </a:cubicBezTo>
                  <a:cubicBezTo>
                    <a:pt x="9" y="69"/>
                    <a:pt x="6" y="69"/>
                    <a:pt x="6" y="71"/>
                  </a:cubicBezTo>
                  <a:cubicBezTo>
                    <a:pt x="0" y="77"/>
                    <a:pt x="5" y="80"/>
                    <a:pt x="9" y="86"/>
                  </a:cubicBezTo>
                  <a:cubicBezTo>
                    <a:pt x="11" y="88"/>
                    <a:pt x="10" y="93"/>
                    <a:pt x="13" y="95"/>
                  </a:cubicBezTo>
                  <a:cubicBezTo>
                    <a:pt x="11" y="95"/>
                    <a:pt x="10" y="95"/>
                    <a:pt x="8" y="96"/>
                  </a:cubicBezTo>
                  <a:cubicBezTo>
                    <a:pt x="8" y="98"/>
                    <a:pt x="14" y="93"/>
                    <a:pt x="13" y="97"/>
                  </a:cubicBezTo>
                  <a:cubicBezTo>
                    <a:pt x="11" y="97"/>
                    <a:pt x="10" y="99"/>
                    <a:pt x="8" y="99"/>
                  </a:cubicBezTo>
                  <a:cubicBezTo>
                    <a:pt x="9" y="103"/>
                    <a:pt x="15" y="99"/>
                    <a:pt x="15" y="103"/>
                  </a:cubicBezTo>
                  <a:cubicBezTo>
                    <a:pt x="14" y="104"/>
                    <a:pt x="9" y="99"/>
                    <a:pt x="9" y="103"/>
                  </a:cubicBezTo>
                  <a:cubicBezTo>
                    <a:pt x="9" y="104"/>
                    <a:pt x="11" y="104"/>
                    <a:pt x="12" y="104"/>
                  </a:cubicBezTo>
                  <a:cubicBezTo>
                    <a:pt x="7" y="107"/>
                    <a:pt x="4" y="111"/>
                    <a:pt x="11" y="115"/>
                  </a:cubicBezTo>
                  <a:cubicBezTo>
                    <a:pt x="9" y="115"/>
                    <a:pt x="6" y="114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5" y="115"/>
                    <a:pt x="7" y="115"/>
                    <a:pt x="8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5" y="117"/>
                    <a:pt x="5" y="117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7" y="119"/>
                    <a:pt x="8" y="121"/>
                    <a:pt x="9" y="122"/>
                  </a:cubicBezTo>
                  <a:cubicBezTo>
                    <a:pt x="12" y="124"/>
                    <a:pt x="16" y="127"/>
                    <a:pt x="17" y="127"/>
                  </a:cubicBezTo>
                  <a:cubicBezTo>
                    <a:pt x="30" y="126"/>
                    <a:pt x="42" y="125"/>
                    <a:pt x="54" y="122"/>
                  </a:cubicBezTo>
                  <a:cubicBezTo>
                    <a:pt x="54" y="120"/>
                    <a:pt x="53" y="119"/>
                    <a:pt x="54" y="118"/>
                  </a:cubicBezTo>
                  <a:cubicBezTo>
                    <a:pt x="56" y="115"/>
                    <a:pt x="60" y="120"/>
                    <a:pt x="63" y="118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5" y="116"/>
                    <a:pt x="68" y="116"/>
                    <a:pt x="71" y="117"/>
                  </a:cubicBezTo>
                  <a:cubicBezTo>
                    <a:pt x="76" y="115"/>
                    <a:pt x="80" y="113"/>
                    <a:pt x="85" y="111"/>
                  </a:cubicBezTo>
                  <a:cubicBezTo>
                    <a:pt x="84" y="110"/>
                    <a:pt x="84" y="109"/>
                    <a:pt x="84" y="109"/>
                  </a:cubicBezTo>
                  <a:cubicBezTo>
                    <a:pt x="86" y="108"/>
                    <a:pt x="89" y="108"/>
                    <a:pt x="92" y="107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3" y="106"/>
                    <a:pt x="93" y="105"/>
                    <a:pt x="93" y="104"/>
                  </a:cubicBezTo>
                  <a:cubicBezTo>
                    <a:pt x="94" y="104"/>
                    <a:pt x="95" y="104"/>
                    <a:pt x="96" y="104"/>
                  </a:cubicBezTo>
                  <a:cubicBezTo>
                    <a:pt x="109" y="95"/>
                    <a:pt x="121" y="85"/>
                    <a:pt x="133" y="75"/>
                  </a:cubicBezTo>
                  <a:cubicBezTo>
                    <a:pt x="136" y="71"/>
                    <a:pt x="138" y="68"/>
                    <a:pt x="141" y="66"/>
                  </a:cubicBezTo>
                  <a:cubicBezTo>
                    <a:pt x="145" y="64"/>
                    <a:pt x="151" y="63"/>
                    <a:pt x="155" y="62"/>
                  </a:cubicBezTo>
                  <a:cubicBezTo>
                    <a:pt x="152" y="54"/>
                    <a:pt x="161" y="46"/>
                    <a:pt x="156" y="38"/>
                  </a:cubicBezTo>
                  <a:cubicBezTo>
                    <a:pt x="158" y="37"/>
                    <a:pt x="163" y="36"/>
                    <a:pt x="162" y="33"/>
                  </a:cubicBezTo>
                  <a:cubicBezTo>
                    <a:pt x="160" y="25"/>
                    <a:pt x="159" y="16"/>
                    <a:pt x="165" y="9"/>
                  </a:cubicBezTo>
                  <a:cubicBezTo>
                    <a:pt x="167" y="7"/>
                    <a:pt x="173" y="9"/>
                    <a:pt x="173" y="7"/>
                  </a:cubicBezTo>
                  <a:cubicBezTo>
                    <a:pt x="174" y="4"/>
                    <a:pt x="168" y="3"/>
                    <a:pt x="1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21"/>
            <p:cNvSpPr/>
            <p:nvPr/>
          </p:nvSpPr>
          <p:spPr bwMode="auto">
            <a:xfrm>
              <a:off x="10710283" y="1408287"/>
              <a:ext cx="283182" cy="271488"/>
            </a:xfrm>
            <a:custGeom>
              <a:avLst/>
              <a:gdLst>
                <a:gd name="T0" fmla="*/ 138 w 143"/>
                <a:gd name="T1" fmla="*/ 0 h 137"/>
                <a:gd name="T2" fmla="*/ 83 w 143"/>
                <a:gd name="T3" fmla="*/ 24 h 137"/>
                <a:gd name="T4" fmla="*/ 24 w 143"/>
                <a:gd name="T5" fmla="*/ 56 h 137"/>
                <a:gd name="T6" fmla="*/ 24 w 143"/>
                <a:gd name="T7" fmla="*/ 57 h 137"/>
                <a:gd name="T8" fmla="*/ 7 w 143"/>
                <a:gd name="T9" fmla="*/ 69 h 137"/>
                <a:gd name="T10" fmla="*/ 3 w 143"/>
                <a:gd name="T11" fmla="*/ 79 h 137"/>
                <a:gd name="T12" fmla="*/ 8 w 143"/>
                <a:gd name="T13" fmla="*/ 82 h 137"/>
                <a:gd name="T14" fmla="*/ 3 w 143"/>
                <a:gd name="T15" fmla="*/ 86 h 137"/>
                <a:gd name="T16" fmla="*/ 10 w 143"/>
                <a:gd name="T17" fmla="*/ 99 h 137"/>
                <a:gd name="T18" fmla="*/ 16 w 143"/>
                <a:gd name="T19" fmla="*/ 107 h 137"/>
                <a:gd name="T20" fmla="*/ 12 w 143"/>
                <a:gd name="T21" fmla="*/ 108 h 137"/>
                <a:gd name="T22" fmla="*/ 17 w 143"/>
                <a:gd name="T23" fmla="*/ 109 h 137"/>
                <a:gd name="T24" fmla="*/ 13 w 143"/>
                <a:gd name="T25" fmla="*/ 112 h 137"/>
                <a:gd name="T26" fmla="*/ 20 w 143"/>
                <a:gd name="T27" fmla="*/ 114 h 137"/>
                <a:gd name="T28" fmla="*/ 15 w 143"/>
                <a:gd name="T29" fmla="*/ 116 h 137"/>
                <a:gd name="T30" fmla="*/ 18 w 143"/>
                <a:gd name="T31" fmla="*/ 116 h 137"/>
                <a:gd name="T32" fmla="*/ 19 w 143"/>
                <a:gd name="T33" fmla="*/ 126 h 137"/>
                <a:gd name="T34" fmla="*/ 14 w 143"/>
                <a:gd name="T35" fmla="*/ 128 h 137"/>
                <a:gd name="T36" fmla="*/ 14 w 143"/>
                <a:gd name="T37" fmla="*/ 128 h 137"/>
                <a:gd name="T38" fmla="*/ 17 w 143"/>
                <a:gd name="T39" fmla="*/ 127 h 137"/>
                <a:gd name="T40" fmla="*/ 14 w 143"/>
                <a:gd name="T41" fmla="*/ 128 h 137"/>
                <a:gd name="T42" fmla="*/ 15 w 143"/>
                <a:gd name="T43" fmla="*/ 130 h 137"/>
                <a:gd name="T44" fmla="*/ 18 w 143"/>
                <a:gd name="T45" fmla="*/ 130 h 137"/>
                <a:gd name="T46" fmla="*/ 16 w 143"/>
                <a:gd name="T47" fmla="*/ 130 h 137"/>
                <a:gd name="T48" fmla="*/ 19 w 143"/>
                <a:gd name="T49" fmla="*/ 133 h 137"/>
                <a:gd name="T50" fmla="*/ 28 w 143"/>
                <a:gd name="T51" fmla="*/ 137 h 137"/>
                <a:gd name="T52" fmla="*/ 57 w 143"/>
                <a:gd name="T53" fmla="*/ 126 h 137"/>
                <a:gd name="T54" fmla="*/ 56 w 143"/>
                <a:gd name="T55" fmla="*/ 123 h 137"/>
                <a:gd name="T56" fmla="*/ 64 w 143"/>
                <a:gd name="T57" fmla="*/ 122 h 137"/>
                <a:gd name="T58" fmla="*/ 63 w 143"/>
                <a:gd name="T59" fmla="*/ 119 h 137"/>
                <a:gd name="T60" fmla="*/ 70 w 143"/>
                <a:gd name="T61" fmla="*/ 120 h 137"/>
                <a:gd name="T62" fmla="*/ 80 w 143"/>
                <a:gd name="T63" fmla="*/ 113 h 137"/>
                <a:gd name="T64" fmla="*/ 80 w 143"/>
                <a:gd name="T65" fmla="*/ 111 h 137"/>
                <a:gd name="T66" fmla="*/ 86 w 143"/>
                <a:gd name="T67" fmla="*/ 108 h 137"/>
                <a:gd name="T68" fmla="*/ 86 w 143"/>
                <a:gd name="T69" fmla="*/ 108 h 137"/>
                <a:gd name="T70" fmla="*/ 86 w 143"/>
                <a:gd name="T71" fmla="*/ 106 h 137"/>
                <a:gd name="T72" fmla="*/ 89 w 143"/>
                <a:gd name="T73" fmla="*/ 105 h 137"/>
                <a:gd name="T74" fmla="*/ 115 w 143"/>
                <a:gd name="T75" fmla="*/ 74 h 137"/>
                <a:gd name="T76" fmla="*/ 120 w 143"/>
                <a:gd name="T77" fmla="*/ 65 h 137"/>
                <a:gd name="T78" fmla="*/ 133 w 143"/>
                <a:gd name="T79" fmla="*/ 61 h 137"/>
                <a:gd name="T80" fmla="*/ 130 w 143"/>
                <a:gd name="T81" fmla="*/ 37 h 137"/>
                <a:gd name="T82" fmla="*/ 135 w 143"/>
                <a:gd name="T83" fmla="*/ 32 h 137"/>
                <a:gd name="T84" fmla="*/ 135 w 143"/>
                <a:gd name="T85" fmla="*/ 9 h 137"/>
                <a:gd name="T86" fmla="*/ 143 w 143"/>
                <a:gd name="T87" fmla="*/ 6 h 137"/>
                <a:gd name="T88" fmla="*/ 138 w 143"/>
                <a:gd name="T8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137">
                  <a:moveTo>
                    <a:pt x="138" y="0"/>
                  </a:moveTo>
                  <a:cubicBezTo>
                    <a:pt x="118" y="5"/>
                    <a:pt x="101" y="16"/>
                    <a:pt x="83" y="24"/>
                  </a:cubicBezTo>
                  <a:cubicBezTo>
                    <a:pt x="78" y="31"/>
                    <a:pt x="36" y="52"/>
                    <a:pt x="24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17" y="59"/>
                    <a:pt x="10" y="63"/>
                    <a:pt x="7" y="69"/>
                  </a:cubicBezTo>
                  <a:cubicBezTo>
                    <a:pt x="6" y="72"/>
                    <a:pt x="5" y="76"/>
                    <a:pt x="3" y="79"/>
                  </a:cubicBezTo>
                  <a:cubicBezTo>
                    <a:pt x="5" y="80"/>
                    <a:pt x="7" y="81"/>
                    <a:pt x="8" y="82"/>
                  </a:cubicBezTo>
                  <a:cubicBezTo>
                    <a:pt x="6" y="83"/>
                    <a:pt x="4" y="84"/>
                    <a:pt x="3" y="86"/>
                  </a:cubicBezTo>
                  <a:cubicBezTo>
                    <a:pt x="0" y="92"/>
                    <a:pt x="5" y="94"/>
                    <a:pt x="10" y="99"/>
                  </a:cubicBezTo>
                  <a:cubicBezTo>
                    <a:pt x="13" y="101"/>
                    <a:pt x="13" y="105"/>
                    <a:pt x="16" y="107"/>
                  </a:cubicBezTo>
                  <a:cubicBezTo>
                    <a:pt x="14" y="107"/>
                    <a:pt x="14" y="108"/>
                    <a:pt x="12" y="108"/>
                  </a:cubicBezTo>
                  <a:cubicBezTo>
                    <a:pt x="13" y="111"/>
                    <a:pt x="16" y="105"/>
                    <a:pt x="17" y="109"/>
                  </a:cubicBezTo>
                  <a:cubicBezTo>
                    <a:pt x="15" y="109"/>
                    <a:pt x="14" y="111"/>
                    <a:pt x="13" y="112"/>
                  </a:cubicBezTo>
                  <a:cubicBezTo>
                    <a:pt x="15" y="115"/>
                    <a:pt x="18" y="111"/>
                    <a:pt x="20" y="114"/>
                  </a:cubicBezTo>
                  <a:cubicBezTo>
                    <a:pt x="19" y="115"/>
                    <a:pt x="13" y="112"/>
                    <a:pt x="15" y="116"/>
                  </a:cubicBezTo>
                  <a:cubicBezTo>
                    <a:pt x="15" y="117"/>
                    <a:pt x="17" y="116"/>
                    <a:pt x="18" y="116"/>
                  </a:cubicBezTo>
                  <a:cubicBezTo>
                    <a:pt x="14" y="119"/>
                    <a:pt x="13" y="124"/>
                    <a:pt x="19" y="126"/>
                  </a:cubicBezTo>
                  <a:cubicBezTo>
                    <a:pt x="18" y="127"/>
                    <a:pt x="15" y="126"/>
                    <a:pt x="14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6" y="127"/>
                    <a:pt x="17" y="127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6" y="130"/>
                    <a:pt x="17" y="130"/>
                    <a:pt x="18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7" y="131"/>
                    <a:pt x="18" y="132"/>
                    <a:pt x="19" y="133"/>
                  </a:cubicBezTo>
                  <a:cubicBezTo>
                    <a:pt x="23" y="135"/>
                    <a:pt x="27" y="137"/>
                    <a:pt x="28" y="137"/>
                  </a:cubicBezTo>
                  <a:cubicBezTo>
                    <a:pt x="38" y="134"/>
                    <a:pt x="48" y="131"/>
                    <a:pt x="57" y="126"/>
                  </a:cubicBezTo>
                  <a:cubicBezTo>
                    <a:pt x="57" y="125"/>
                    <a:pt x="55" y="124"/>
                    <a:pt x="56" y="123"/>
                  </a:cubicBezTo>
                  <a:cubicBezTo>
                    <a:pt x="58" y="120"/>
                    <a:pt x="62" y="124"/>
                    <a:pt x="64" y="122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5" y="119"/>
                    <a:pt x="68" y="120"/>
                    <a:pt x="70" y="120"/>
                  </a:cubicBezTo>
                  <a:cubicBezTo>
                    <a:pt x="74" y="118"/>
                    <a:pt x="77" y="115"/>
                    <a:pt x="80" y="113"/>
                  </a:cubicBezTo>
                  <a:cubicBezTo>
                    <a:pt x="80" y="112"/>
                    <a:pt x="79" y="111"/>
                    <a:pt x="80" y="111"/>
                  </a:cubicBezTo>
                  <a:cubicBezTo>
                    <a:pt x="81" y="109"/>
                    <a:pt x="83" y="109"/>
                    <a:pt x="86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7"/>
                    <a:pt x="86" y="106"/>
                    <a:pt x="86" y="106"/>
                  </a:cubicBezTo>
                  <a:cubicBezTo>
                    <a:pt x="87" y="105"/>
                    <a:pt x="88" y="105"/>
                    <a:pt x="89" y="105"/>
                  </a:cubicBezTo>
                  <a:cubicBezTo>
                    <a:pt x="97" y="95"/>
                    <a:pt x="106" y="85"/>
                    <a:pt x="115" y="74"/>
                  </a:cubicBezTo>
                  <a:cubicBezTo>
                    <a:pt x="117" y="70"/>
                    <a:pt x="118" y="67"/>
                    <a:pt x="120" y="65"/>
                  </a:cubicBezTo>
                  <a:cubicBezTo>
                    <a:pt x="124" y="63"/>
                    <a:pt x="129" y="62"/>
                    <a:pt x="133" y="61"/>
                  </a:cubicBezTo>
                  <a:cubicBezTo>
                    <a:pt x="128" y="53"/>
                    <a:pt x="135" y="45"/>
                    <a:pt x="130" y="37"/>
                  </a:cubicBezTo>
                  <a:cubicBezTo>
                    <a:pt x="132" y="36"/>
                    <a:pt x="136" y="35"/>
                    <a:pt x="135" y="32"/>
                  </a:cubicBezTo>
                  <a:cubicBezTo>
                    <a:pt x="133" y="25"/>
                    <a:pt x="131" y="16"/>
                    <a:pt x="135" y="9"/>
                  </a:cubicBezTo>
                  <a:cubicBezTo>
                    <a:pt x="137" y="7"/>
                    <a:pt x="143" y="8"/>
                    <a:pt x="143" y="6"/>
                  </a:cubicBezTo>
                  <a:cubicBezTo>
                    <a:pt x="143" y="3"/>
                    <a:pt x="137" y="2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11" name="Freeform 184"/>
          <p:cNvSpPr/>
          <p:nvPr/>
        </p:nvSpPr>
        <p:spPr bwMode="auto">
          <a:xfrm>
            <a:off x="9604748" y="1975117"/>
            <a:ext cx="2667000" cy="4191000"/>
          </a:xfrm>
          <a:custGeom>
            <a:avLst/>
            <a:gdLst>
              <a:gd name="T0" fmla="*/ 708 w 708"/>
              <a:gd name="T1" fmla="*/ 4 h 1114"/>
              <a:gd name="T2" fmla="*/ 376 w 708"/>
              <a:gd name="T3" fmla="*/ 66 h 1114"/>
              <a:gd name="T4" fmla="*/ 196 w 708"/>
              <a:gd name="T5" fmla="*/ 414 h 1114"/>
              <a:gd name="T6" fmla="*/ 36 w 708"/>
              <a:gd name="T7" fmla="*/ 626 h 1114"/>
              <a:gd name="T8" fmla="*/ 0 w 708"/>
              <a:gd name="T9" fmla="*/ 766 h 1114"/>
              <a:gd name="T10" fmla="*/ 124 w 708"/>
              <a:gd name="T11" fmla="*/ 886 h 1114"/>
              <a:gd name="T12" fmla="*/ 388 w 708"/>
              <a:gd name="T13" fmla="*/ 1082 h 1114"/>
              <a:gd name="T14" fmla="*/ 708 w 708"/>
              <a:gd name="T15" fmla="*/ 1112 h 1114"/>
              <a:gd name="T16" fmla="*/ 708 w 708"/>
              <a:gd name="T17" fmla="*/ 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1114">
                <a:moveTo>
                  <a:pt x="708" y="4"/>
                </a:moveTo>
                <a:cubicBezTo>
                  <a:pt x="652" y="0"/>
                  <a:pt x="469" y="0"/>
                  <a:pt x="376" y="66"/>
                </a:cubicBezTo>
                <a:cubicBezTo>
                  <a:pt x="268" y="142"/>
                  <a:pt x="292" y="322"/>
                  <a:pt x="196" y="414"/>
                </a:cubicBezTo>
                <a:cubicBezTo>
                  <a:pt x="100" y="506"/>
                  <a:pt x="60" y="542"/>
                  <a:pt x="36" y="626"/>
                </a:cubicBezTo>
                <a:cubicBezTo>
                  <a:pt x="12" y="710"/>
                  <a:pt x="0" y="710"/>
                  <a:pt x="0" y="766"/>
                </a:cubicBezTo>
                <a:cubicBezTo>
                  <a:pt x="0" y="822"/>
                  <a:pt x="88" y="854"/>
                  <a:pt x="124" y="886"/>
                </a:cubicBezTo>
                <a:cubicBezTo>
                  <a:pt x="160" y="918"/>
                  <a:pt x="320" y="1038"/>
                  <a:pt x="388" y="1082"/>
                </a:cubicBezTo>
                <a:cubicBezTo>
                  <a:pt x="438" y="1114"/>
                  <a:pt x="616" y="1114"/>
                  <a:pt x="708" y="1112"/>
                </a:cubicBezTo>
                <a:lnTo>
                  <a:pt x="708" y="4"/>
                </a:lnTo>
                <a:close/>
              </a:path>
            </a:pathLst>
          </a:custGeom>
          <a:noFill/>
          <a:ln w="28575">
            <a:solidFill>
              <a:schemeClr val="bg2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3"/>
          <p:cNvSpPr/>
          <p:nvPr/>
        </p:nvSpPr>
        <p:spPr bwMode="auto">
          <a:xfrm rot="5400000" flipV="1">
            <a:off x="695587" y="2427026"/>
            <a:ext cx="3735388" cy="5126561"/>
          </a:xfrm>
          <a:custGeom>
            <a:avLst/>
            <a:gdLst>
              <a:gd name="T0" fmla="*/ 34 w 697"/>
              <a:gd name="T1" fmla="*/ 4 h 958"/>
              <a:gd name="T2" fmla="*/ 106 w 697"/>
              <a:gd name="T3" fmla="*/ 498 h 958"/>
              <a:gd name="T4" fmla="*/ 397 w 697"/>
              <a:gd name="T5" fmla="*/ 870 h 958"/>
              <a:gd name="T6" fmla="*/ 693 w 697"/>
              <a:gd name="T7" fmla="*/ 701 h 958"/>
              <a:gd name="T8" fmla="*/ 697 w 697"/>
              <a:gd name="T9" fmla="*/ 0 h 958"/>
              <a:gd name="T10" fmla="*/ 34 w 697"/>
              <a:gd name="T11" fmla="*/ 4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7" h="958">
                <a:moveTo>
                  <a:pt x="34" y="4"/>
                </a:moveTo>
                <a:cubicBezTo>
                  <a:pt x="34" y="4"/>
                  <a:pt x="0" y="384"/>
                  <a:pt x="106" y="498"/>
                </a:cubicBezTo>
                <a:cubicBezTo>
                  <a:pt x="211" y="612"/>
                  <a:pt x="233" y="781"/>
                  <a:pt x="397" y="870"/>
                </a:cubicBezTo>
                <a:cubicBezTo>
                  <a:pt x="562" y="958"/>
                  <a:pt x="693" y="701"/>
                  <a:pt x="693" y="701"/>
                </a:cubicBezTo>
                <a:cubicBezTo>
                  <a:pt x="697" y="0"/>
                  <a:pt x="697" y="0"/>
                  <a:pt x="697" y="0"/>
                </a:cubicBezTo>
                <a:lnTo>
                  <a:pt x="34" y="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 bwMode="auto">
          <a:xfrm>
            <a:off x="5754856" y="1396205"/>
            <a:ext cx="3211512" cy="2516188"/>
          </a:xfrm>
          <a:custGeom>
            <a:avLst/>
            <a:gdLst>
              <a:gd name="T0" fmla="*/ 224 w 853"/>
              <a:gd name="T1" fmla="*/ 227 h 667"/>
              <a:gd name="T2" fmla="*/ 10 w 853"/>
              <a:gd name="T3" fmla="*/ 221 h 667"/>
              <a:gd name="T4" fmla="*/ 192 w 853"/>
              <a:gd name="T5" fmla="*/ 544 h 667"/>
              <a:gd name="T6" fmla="*/ 458 w 853"/>
              <a:gd name="T7" fmla="*/ 573 h 667"/>
              <a:gd name="T8" fmla="*/ 781 w 853"/>
              <a:gd name="T9" fmla="*/ 528 h 667"/>
              <a:gd name="T10" fmla="*/ 749 w 853"/>
              <a:gd name="T11" fmla="*/ 283 h 667"/>
              <a:gd name="T12" fmla="*/ 546 w 853"/>
              <a:gd name="T13" fmla="*/ 168 h 667"/>
              <a:gd name="T14" fmla="*/ 224 w 853"/>
              <a:gd name="T15" fmla="*/ 227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3" h="667">
                <a:moveTo>
                  <a:pt x="224" y="227"/>
                </a:moveTo>
                <a:cubicBezTo>
                  <a:pt x="192" y="269"/>
                  <a:pt x="21" y="168"/>
                  <a:pt x="10" y="221"/>
                </a:cubicBezTo>
                <a:cubicBezTo>
                  <a:pt x="0" y="275"/>
                  <a:pt x="18" y="491"/>
                  <a:pt x="192" y="544"/>
                </a:cubicBezTo>
                <a:cubicBezTo>
                  <a:pt x="365" y="597"/>
                  <a:pt x="349" y="552"/>
                  <a:pt x="458" y="573"/>
                </a:cubicBezTo>
                <a:cubicBezTo>
                  <a:pt x="568" y="595"/>
                  <a:pt x="744" y="667"/>
                  <a:pt x="781" y="528"/>
                </a:cubicBezTo>
                <a:cubicBezTo>
                  <a:pt x="818" y="389"/>
                  <a:pt x="853" y="312"/>
                  <a:pt x="749" y="283"/>
                </a:cubicBezTo>
                <a:cubicBezTo>
                  <a:pt x="645" y="253"/>
                  <a:pt x="616" y="285"/>
                  <a:pt x="546" y="168"/>
                </a:cubicBezTo>
                <a:cubicBezTo>
                  <a:pt x="477" y="51"/>
                  <a:pt x="394" y="0"/>
                  <a:pt x="224" y="2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9"/>
          <p:cNvSpPr/>
          <p:nvPr/>
        </p:nvSpPr>
        <p:spPr bwMode="auto">
          <a:xfrm>
            <a:off x="5943767" y="1881980"/>
            <a:ext cx="2370138" cy="1941513"/>
          </a:xfrm>
          <a:custGeom>
            <a:avLst/>
            <a:gdLst>
              <a:gd name="T0" fmla="*/ 10 w 629"/>
              <a:gd name="T1" fmla="*/ 211 h 515"/>
              <a:gd name="T2" fmla="*/ 104 w 629"/>
              <a:gd name="T3" fmla="*/ 149 h 515"/>
              <a:gd name="T4" fmla="*/ 266 w 629"/>
              <a:gd name="T5" fmla="*/ 16 h 515"/>
              <a:gd name="T6" fmla="*/ 624 w 629"/>
              <a:gd name="T7" fmla="*/ 221 h 515"/>
              <a:gd name="T8" fmla="*/ 408 w 629"/>
              <a:gd name="T9" fmla="*/ 499 h 515"/>
              <a:gd name="T10" fmla="*/ 10 w 629"/>
              <a:gd name="T11" fmla="*/ 211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9" h="515">
                <a:moveTo>
                  <a:pt x="10" y="211"/>
                </a:moveTo>
                <a:cubicBezTo>
                  <a:pt x="10" y="211"/>
                  <a:pt x="2" y="224"/>
                  <a:pt x="104" y="149"/>
                </a:cubicBezTo>
                <a:cubicBezTo>
                  <a:pt x="205" y="75"/>
                  <a:pt x="130" y="0"/>
                  <a:pt x="266" y="16"/>
                </a:cubicBezTo>
                <a:cubicBezTo>
                  <a:pt x="402" y="32"/>
                  <a:pt x="629" y="133"/>
                  <a:pt x="624" y="221"/>
                </a:cubicBezTo>
                <a:cubicBezTo>
                  <a:pt x="618" y="309"/>
                  <a:pt x="629" y="515"/>
                  <a:pt x="408" y="499"/>
                </a:cubicBezTo>
                <a:cubicBezTo>
                  <a:pt x="186" y="483"/>
                  <a:pt x="0" y="363"/>
                  <a:pt x="10" y="211"/>
                </a:cubicBezTo>
                <a:close/>
              </a:path>
            </a:pathLst>
          </a:custGeom>
          <a:noFill/>
          <a:ln w="30163" cap="flat">
            <a:solidFill>
              <a:schemeClr val="accent6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3"/>
          <p:cNvSpPr/>
          <p:nvPr/>
        </p:nvSpPr>
        <p:spPr bwMode="auto">
          <a:xfrm>
            <a:off x="8350777" y="0"/>
            <a:ext cx="3841223" cy="2852737"/>
          </a:xfrm>
          <a:custGeom>
            <a:avLst/>
            <a:gdLst>
              <a:gd name="T0" fmla="*/ 393 w 1497"/>
              <a:gd name="T1" fmla="*/ 557 h 1111"/>
              <a:gd name="T2" fmla="*/ 1173 w 1497"/>
              <a:gd name="T3" fmla="*/ 1049 h 1111"/>
              <a:gd name="T4" fmla="*/ 1497 w 1497"/>
              <a:gd name="T5" fmla="*/ 1038 h 1111"/>
              <a:gd name="T6" fmla="*/ 1497 w 1497"/>
              <a:gd name="T7" fmla="*/ 0 h 1111"/>
              <a:gd name="T8" fmla="*/ 123 w 1497"/>
              <a:gd name="T9" fmla="*/ 0 h 1111"/>
              <a:gd name="T10" fmla="*/ 393 w 1497"/>
              <a:gd name="T11" fmla="*/ 557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7" h="1111">
                <a:moveTo>
                  <a:pt x="393" y="557"/>
                </a:moveTo>
                <a:cubicBezTo>
                  <a:pt x="837" y="617"/>
                  <a:pt x="981" y="905"/>
                  <a:pt x="1173" y="1049"/>
                </a:cubicBezTo>
                <a:cubicBezTo>
                  <a:pt x="1256" y="1111"/>
                  <a:pt x="1382" y="1086"/>
                  <a:pt x="1497" y="1038"/>
                </a:cubicBezTo>
                <a:cubicBezTo>
                  <a:pt x="1497" y="0"/>
                  <a:pt x="1497" y="0"/>
                  <a:pt x="1497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96" y="93"/>
                  <a:pt x="0" y="504"/>
                  <a:pt x="393" y="55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 rot="19959457">
            <a:off x="9934636" y="455671"/>
            <a:ext cx="2764489" cy="4837536"/>
            <a:chOff x="-20637" y="1"/>
            <a:chExt cx="3433763" cy="6008687"/>
          </a:xfrm>
          <a:solidFill>
            <a:schemeClr val="accent1">
              <a:alpha val="53000"/>
            </a:schemeClr>
          </a:solidFill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20637" y="379413"/>
              <a:ext cx="3433763" cy="5629275"/>
            </a:xfrm>
            <a:custGeom>
              <a:avLst/>
              <a:gdLst>
                <a:gd name="T0" fmla="*/ 3054 w 5212"/>
                <a:gd name="T1" fmla="*/ 4883 h 8549"/>
                <a:gd name="T2" fmla="*/ 4046 w 5212"/>
                <a:gd name="T3" fmla="*/ 3456 h 8549"/>
                <a:gd name="T4" fmla="*/ 3329 w 5212"/>
                <a:gd name="T5" fmla="*/ 5073 h 8549"/>
                <a:gd name="T6" fmla="*/ 2561 w 5212"/>
                <a:gd name="T7" fmla="*/ 6268 h 8549"/>
                <a:gd name="T8" fmla="*/ 4267 w 5212"/>
                <a:gd name="T9" fmla="*/ 5039 h 8549"/>
                <a:gd name="T10" fmla="*/ 3968 w 5212"/>
                <a:gd name="T11" fmla="*/ 5493 h 8549"/>
                <a:gd name="T12" fmla="*/ 4650 w 5212"/>
                <a:gd name="T13" fmla="*/ 4912 h 8549"/>
                <a:gd name="T14" fmla="*/ 3428 w 5212"/>
                <a:gd name="T15" fmla="*/ 5674 h 8549"/>
                <a:gd name="T16" fmla="*/ 2649 w 5212"/>
                <a:gd name="T17" fmla="*/ 8549 h 8549"/>
                <a:gd name="T18" fmla="*/ 2273 w 5212"/>
                <a:gd name="T19" fmla="*/ 6702 h 8549"/>
                <a:gd name="T20" fmla="*/ 932 w 5212"/>
                <a:gd name="T21" fmla="*/ 4590 h 8549"/>
                <a:gd name="T22" fmla="*/ 258 w 5212"/>
                <a:gd name="T23" fmla="*/ 3657 h 8549"/>
                <a:gd name="T24" fmla="*/ 1535 w 5212"/>
                <a:gd name="T25" fmla="*/ 4592 h 8549"/>
                <a:gd name="T26" fmla="*/ 286 w 5212"/>
                <a:gd name="T27" fmla="*/ 2202 h 8549"/>
                <a:gd name="T28" fmla="*/ 344 w 5212"/>
                <a:gd name="T29" fmla="*/ 1527 h 8549"/>
                <a:gd name="T30" fmla="*/ 1120 w 5212"/>
                <a:gd name="T31" fmla="*/ 3118 h 8549"/>
                <a:gd name="T32" fmla="*/ 1448 w 5212"/>
                <a:gd name="T33" fmla="*/ 2772 h 8549"/>
                <a:gd name="T34" fmla="*/ 1775 w 5212"/>
                <a:gd name="T35" fmla="*/ 1127 h 8549"/>
                <a:gd name="T36" fmla="*/ 1599 w 5212"/>
                <a:gd name="T37" fmla="*/ 4333 h 8549"/>
                <a:gd name="T38" fmla="*/ 2258 w 5212"/>
                <a:gd name="T39" fmla="*/ 6068 h 8549"/>
                <a:gd name="T40" fmla="*/ 2557 w 5212"/>
                <a:gd name="T41" fmla="*/ 2039 h 8549"/>
                <a:gd name="T42" fmla="*/ 2214 w 5212"/>
                <a:gd name="T43" fmla="*/ 99 h 8549"/>
                <a:gd name="T44" fmla="*/ 2636 w 5212"/>
                <a:gd name="T45" fmla="*/ 1589 h 8549"/>
                <a:gd name="T46" fmla="*/ 2667 w 5212"/>
                <a:gd name="T47" fmla="*/ 2366 h 8549"/>
                <a:gd name="T48" fmla="*/ 2319 w 5212"/>
                <a:gd name="T49" fmla="*/ 4124 h 8549"/>
                <a:gd name="T50" fmla="*/ 2840 w 5212"/>
                <a:gd name="T51" fmla="*/ 3256 h 8549"/>
                <a:gd name="T52" fmla="*/ 3566 w 5212"/>
                <a:gd name="T53" fmla="*/ 1307 h 8549"/>
                <a:gd name="T54" fmla="*/ 3936 w 5212"/>
                <a:gd name="T55" fmla="*/ 1079 h 8549"/>
                <a:gd name="T56" fmla="*/ 3482 w 5212"/>
                <a:gd name="T57" fmla="*/ 2401 h 8549"/>
                <a:gd name="T58" fmla="*/ 4657 w 5212"/>
                <a:gd name="T59" fmla="*/ 1630 h 8549"/>
                <a:gd name="T60" fmla="*/ 4004 w 5212"/>
                <a:gd name="T61" fmla="*/ 2331 h 8549"/>
                <a:gd name="T62" fmla="*/ 2911 w 5212"/>
                <a:gd name="T63" fmla="*/ 3320 h 8549"/>
                <a:gd name="T64" fmla="*/ 3844 w 5212"/>
                <a:gd name="T65" fmla="*/ 2744 h 8549"/>
                <a:gd name="T66" fmla="*/ 4024 w 5212"/>
                <a:gd name="T67" fmla="*/ 3090 h 8549"/>
                <a:gd name="T68" fmla="*/ 2315 w 5212"/>
                <a:gd name="T69" fmla="*/ 4717 h 8549"/>
                <a:gd name="T70" fmla="*/ 2376 w 5212"/>
                <a:gd name="T71" fmla="*/ 6410 h 8549"/>
                <a:gd name="T72" fmla="*/ 1590 w 5212"/>
                <a:gd name="T73" fmla="*/ 3071 h 8549"/>
                <a:gd name="T74" fmla="*/ 1708 w 5212"/>
                <a:gd name="T75" fmla="*/ 1498 h 8549"/>
                <a:gd name="T76" fmla="*/ 1592 w 5212"/>
                <a:gd name="T77" fmla="*/ 3165 h 8549"/>
                <a:gd name="T78" fmla="*/ 3830 w 5212"/>
                <a:gd name="T79" fmla="*/ 1083 h 8549"/>
                <a:gd name="T80" fmla="*/ 1506 w 5212"/>
                <a:gd name="T81" fmla="*/ 4814 h 8549"/>
                <a:gd name="T82" fmla="*/ 492 w 5212"/>
                <a:gd name="T83" fmla="*/ 3917 h 8549"/>
                <a:gd name="T84" fmla="*/ 1464 w 5212"/>
                <a:gd name="T85" fmla="*/ 4779 h 8549"/>
                <a:gd name="T86" fmla="*/ 3924 w 5212"/>
                <a:gd name="T87" fmla="*/ 3790 h 8549"/>
                <a:gd name="T88" fmla="*/ 869 w 5212"/>
                <a:gd name="T89" fmla="*/ 2639 h 8549"/>
                <a:gd name="T90" fmla="*/ 684 w 5212"/>
                <a:gd name="T91" fmla="*/ 2905 h 8549"/>
                <a:gd name="T92" fmla="*/ 2566 w 5212"/>
                <a:gd name="T93" fmla="*/ 1601 h 8549"/>
                <a:gd name="T94" fmla="*/ 2249 w 5212"/>
                <a:gd name="T95" fmla="*/ 1048 h 8549"/>
                <a:gd name="T96" fmla="*/ 4035 w 5212"/>
                <a:gd name="T97" fmla="*/ 2248 h 8549"/>
                <a:gd name="T98" fmla="*/ 3217 w 5212"/>
                <a:gd name="T99" fmla="*/ 3355 h 8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212" h="8549">
                  <a:moveTo>
                    <a:pt x="2380" y="6393"/>
                  </a:moveTo>
                  <a:cubicBezTo>
                    <a:pt x="2422" y="6361"/>
                    <a:pt x="2428" y="6311"/>
                    <a:pt x="2443" y="6266"/>
                  </a:cubicBezTo>
                  <a:cubicBezTo>
                    <a:pt x="2517" y="6045"/>
                    <a:pt x="2620" y="5838"/>
                    <a:pt x="2738" y="5636"/>
                  </a:cubicBezTo>
                  <a:cubicBezTo>
                    <a:pt x="2877" y="5400"/>
                    <a:pt x="3004" y="5158"/>
                    <a:pt x="3054" y="4883"/>
                  </a:cubicBezTo>
                  <a:cubicBezTo>
                    <a:pt x="3092" y="4679"/>
                    <a:pt x="3181" y="4492"/>
                    <a:pt x="3300" y="4322"/>
                  </a:cubicBezTo>
                  <a:cubicBezTo>
                    <a:pt x="3390" y="4193"/>
                    <a:pt x="3485" y="4067"/>
                    <a:pt x="3585" y="3946"/>
                  </a:cubicBezTo>
                  <a:cubicBezTo>
                    <a:pt x="3703" y="3804"/>
                    <a:pt x="3828" y="3667"/>
                    <a:pt x="3951" y="3530"/>
                  </a:cubicBezTo>
                  <a:cubicBezTo>
                    <a:pt x="3978" y="3500"/>
                    <a:pt x="4001" y="3461"/>
                    <a:pt x="4046" y="3456"/>
                  </a:cubicBezTo>
                  <a:cubicBezTo>
                    <a:pt x="4061" y="3455"/>
                    <a:pt x="4090" y="3472"/>
                    <a:pt x="4092" y="3484"/>
                  </a:cubicBezTo>
                  <a:cubicBezTo>
                    <a:pt x="4097" y="3509"/>
                    <a:pt x="4092" y="3539"/>
                    <a:pt x="4084" y="3564"/>
                  </a:cubicBezTo>
                  <a:cubicBezTo>
                    <a:pt x="4026" y="3747"/>
                    <a:pt x="3970" y="3930"/>
                    <a:pt x="3907" y="4111"/>
                  </a:cubicBezTo>
                  <a:cubicBezTo>
                    <a:pt x="3781" y="4471"/>
                    <a:pt x="3582" y="4789"/>
                    <a:pt x="3329" y="5073"/>
                  </a:cubicBezTo>
                  <a:cubicBezTo>
                    <a:pt x="3224" y="5190"/>
                    <a:pt x="3115" y="5304"/>
                    <a:pt x="3008" y="5419"/>
                  </a:cubicBezTo>
                  <a:cubicBezTo>
                    <a:pt x="2794" y="5648"/>
                    <a:pt x="2641" y="5913"/>
                    <a:pt x="2538" y="6207"/>
                  </a:cubicBezTo>
                  <a:cubicBezTo>
                    <a:pt x="2527" y="6238"/>
                    <a:pt x="2520" y="6270"/>
                    <a:pt x="2511" y="6303"/>
                  </a:cubicBezTo>
                  <a:cubicBezTo>
                    <a:pt x="2546" y="6306"/>
                    <a:pt x="2552" y="6286"/>
                    <a:pt x="2561" y="6268"/>
                  </a:cubicBezTo>
                  <a:cubicBezTo>
                    <a:pt x="2660" y="6069"/>
                    <a:pt x="2800" y="5904"/>
                    <a:pt x="2973" y="5764"/>
                  </a:cubicBezTo>
                  <a:cubicBezTo>
                    <a:pt x="3158" y="5613"/>
                    <a:pt x="3322" y="5436"/>
                    <a:pt x="3524" y="5304"/>
                  </a:cubicBezTo>
                  <a:cubicBezTo>
                    <a:pt x="3814" y="5115"/>
                    <a:pt x="4131" y="4995"/>
                    <a:pt x="4479" y="4965"/>
                  </a:cubicBezTo>
                  <a:cubicBezTo>
                    <a:pt x="4412" y="5001"/>
                    <a:pt x="4340" y="5020"/>
                    <a:pt x="4267" y="5039"/>
                  </a:cubicBezTo>
                  <a:cubicBezTo>
                    <a:pt x="4081" y="5088"/>
                    <a:pt x="3896" y="5141"/>
                    <a:pt x="3735" y="5249"/>
                  </a:cubicBezTo>
                  <a:cubicBezTo>
                    <a:pt x="3604" y="5336"/>
                    <a:pt x="3480" y="5433"/>
                    <a:pt x="3355" y="5528"/>
                  </a:cubicBezTo>
                  <a:cubicBezTo>
                    <a:pt x="3331" y="5546"/>
                    <a:pt x="3298" y="5566"/>
                    <a:pt x="3314" y="5610"/>
                  </a:cubicBezTo>
                  <a:cubicBezTo>
                    <a:pt x="3545" y="5642"/>
                    <a:pt x="3760" y="5593"/>
                    <a:pt x="3968" y="5493"/>
                  </a:cubicBezTo>
                  <a:cubicBezTo>
                    <a:pt x="4194" y="5384"/>
                    <a:pt x="4383" y="5228"/>
                    <a:pt x="4553" y="5048"/>
                  </a:cubicBezTo>
                  <a:cubicBezTo>
                    <a:pt x="4588" y="5010"/>
                    <a:pt x="4577" y="4993"/>
                    <a:pt x="4514" y="4977"/>
                  </a:cubicBezTo>
                  <a:cubicBezTo>
                    <a:pt x="4501" y="4974"/>
                    <a:pt x="4488" y="4969"/>
                    <a:pt x="4475" y="4965"/>
                  </a:cubicBezTo>
                  <a:cubicBezTo>
                    <a:pt x="4531" y="4939"/>
                    <a:pt x="4585" y="4908"/>
                    <a:pt x="4650" y="4912"/>
                  </a:cubicBezTo>
                  <a:cubicBezTo>
                    <a:pt x="4673" y="4914"/>
                    <a:pt x="4701" y="4947"/>
                    <a:pt x="4694" y="4969"/>
                  </a:cubicBezTo>
                  <a:cubicBezTo>
                    <a:pt x="4684" y="4994"/>
                    <a:pt x="4678" y="5023"/>
                    <a:pt x="4661" y="5043"/>
                  </a:cubicBezTo>
                  <a:cubicBezTo>
                    <a:pt x="4402" y="5347"/>
                    <a:pt x="4103" y="5591"/>
                    <a:pt x="3695" y="5659"/>
                  </a:cubicBezTo>
                  <a:cubicBezTo>
                    <a:pt x="3607" y="5673"/>
                    <a:pt x="3517" y="5675"/>
                    <a:pt x="3428" y="5674"/>
                  </a:cubicBezTo>
                  <a:cubicBezTo>
                    <a:pt x="3272" y="5672"/>
                    <a:pt x="3144" y="5723"/>
                    <a:pt x="3016" y="5821"/>
                  </a:cubicBezTo>
                  <a:cubicBezTo>
                    <a:pt x="2651" y="6097"/>
                    <a:pt x="2385" y="6756"/>
                    <a:pt x="2438" y="7234"/>
                  </a:cubicBezTo>
                  <a:cubicBezTo>
                    <a:pt x="2478" y="7589"/>
                    <a:pt x="2544" y="7938"/>
                    <a:pt x="2618" y="8287"/>
                  </a:cubicBezTo>
                  <a:cubicBezTo>
                    <a:pt x="2636" y="8373"/>
                    <a:pt x="2670" y="8458"/>
                    <a:pt x="2649" y="8549"/>
                  </a:cubicBezTo>
                  <a:cubicBezTo>
                    <a:pt x="2649" y="8549"/>
                    <a:pt x="2652" y="8549"/>
                    <a:pt x="2652" y="8549"/>
                  </a:cubicBezTo>
                  <a:cubicBezTo>
                    <a:pt x="2634" y="8505"/>
                    <a:pt x="2609" y="8462"/>
                    <a:pt x="2599" y="8416"/>
                  </a:cubicBezTo>
                  <a:cubicBezTo>
                    <a:pt x="2505" y="7988"/>
                    <a:pt x="2388" y="7564"/>
                    <a:pt x="2353" y="7125"/>
                  </a:cubicBezTo>
                  <a:cubicBezTo>
                    <a:pt x="2341" y="6981"/>
                    <a:pt x="2311" y="6842"/>
                    <a:pt x="2273" y="6702"/>
                  </a:cubicBezTo>
                  <a:cubicBezTo>
                    <a:pt x="2185" y="6378"/>
                    <a:pt x="2105" y="6052"/>
                    <a:pt x="1989" y="5737"/>
                  </a:cubicBezTo>
                  <a:cubicBezTo>
                    <a:pt x="1920" y="5550"/>
                    <a:pt x="1836" y="5370"/>
                    <a:pt x="1750" y="5190"/>
                  </a:cubicBezTo>
                  <a:cubicBezTo>
                    <a:pt x="1720" y="5127"/>
                    <a:pt x="1677" y="5075"/>
                    <a:pt x="1622" y="5032"/>
                  </a:cubicBezTo>
                  <a:cubicBezTo>
                    <a:pt x="1406" y="4863"/>
                    <a:pt x="1187" y="4699"/>
                    <a:pt x="932" y="4590"/>
                  </a:cubicBezTo>
                  <a:cubicBezTo>
                    <a:pt x="812" y="4539"/>
                    <a:pt x="696" y="4479"/>
                    <a:pt x="581" y="4418"/>
                  </a:cubicBezTo>
                  <a:cubicBezTo>
                    <a:pt x="328" y="4281"/>
                    <a:pt x="162" y="4070"/>
                    <a:pt x="67" y="3801"/>
                  </a:cubicBezTo>
                  <a:cubicBezTo>
                    <a:pt x="42" y="3732"/>
                    <a:pt x="0" y="3646"/>
                    <a:pt x="76" y="3595"/>
                  </a:cubicBezTo>
                  <a:cubicBezTo>
                    <a:pt x="142" y="3550"/>
                    <a:pt x="201" y="3621"/>
                    <a:pt x="258" y="3657"/>
                  </a:cubicBezTo>
                  <a:cubicBezTo>
                    <a:pt x="351" y="3715"/>
                    <a:pt x="440" y="3779"/>
                    <a:pt x="536" y="3832"/>
                  </a:cubicBezTo>
                  <a:cubicBezTo>
                    <a:pt x="858" y="4009"/>
                    <a:pt x="1138" y="4237"/>
                    <a:pt x="1380" y="4512"/>
                  </a:cubicBezTo>
                  <a:cubicBezTo>
                    <a:pt x="1420" y="4558"/>
                    <a:pt x="1464" y="4601"/>
                    <a:pt x="1502" y="4642"/>
                  </a:cubicBezTo>
                  <a:cubicBezTo>
                    <a:pt x="1536" y="4631"/>
                    <a:pt x="1542" y="4609"/>
                    <a:pt x="1535" y="4592"/>
                  </a:cubicBezTo>
                  <a:cubicBezTo>
                    <a:pt x="1451" y="4403"/>
                    <a:pt x="1432" y="4196"/>
                    <a:pt x="1368" y="4000"/>
                  </a:cubicBezTo>
                  <a:cubicBezTo>
                    <a:pt x="1312" y="3828"/>
                    <a:pt x="1230" y="3676"/>
                    <a:pt x="1106" y="3542"/>
                  </a:cubicBezTo>
                  <a:cubicBezTo>
                    <a:pt x="939" y="3360"/>
                    <a:pt x="778" y="3174"/>
                    <a:pt x="620" y="2984"/>
                  </a:cubicBezTo>
                  <a:cubicBezTo>
                    <a:pt x="431" y="2758"/>
                    <a:pt x="316" y="2496"/>
                    <a:pt x="286" y="2202"/>
                  </a:cubicBezTo>
                  <a:cubicBezTo>
                    <a:pt x="265" y="2004"/>
                    <a:pt x="256" y="1805"/>
                    <a:pt x="243" y="1607"/>
                  </a:cubicBezTo>
                  <a:cubicBezTo>
                    <a:pt x="242" y="1594"/>
                    <a:pt x="243" y="1580"/>
                    <a:pt x="245" y="1566"/>
                  </a:cubicBezTo>
                  <a:cubicBezTo>
                    <a:pt x="250" y="1539"/>
                    <a:pt x="257" y="1510"/>
                    <a:pt x="290" y="1508"/>
                  </a:cubicBezTo>
                  <a:cubicBezTo>
                    <a:pt x="308" y="1506"/>
                    <a:pt x="328" y="1517"/>
                    <a:pt x="344" y="1527"/>
                  </a:cubicBezTo>
                  <a:cubicBezTo>
                    <a:pt x="355" y="1533"/>
                    <a:pt x="363" y="1547"/>
                    <a:pt x="370" y="1558"/>
                  </a:cubicBezTo>
                  <a:cubicBezTo>
                    <a:pt x="512" y="1768"/>
                    <a:pt x="659" y="1975"/>
                    <a:pt x="794" y="2189"/>
                  </a:cubicBezTo>
                  <a:cubicBezTo>
                    <a:pt x="897" y="2353"/>
                    <a:pt x="943" y="2542"/>
                    <a:pt x="1002" y="2724"/>
                  </a:cubicBezTo>
                  <a:cubicBezTo>
                    <a:pt x="1044" y="2855"/>
                    <a:pt x="1081" y="2987"/>
                    <a:pt x="1120" y="3118"/>
                  </a:cubicBezTo>
                  <a:cubicBezTo>
                    <a:pt x="1177" y="3309"/>
                    <a:pt x="1259" y="3490"/>
                    <a:pt x="1344" y="3670"/>
                  </a:cubicBezTo>
                  <a:cubicBezTo>
                    <a:pt x="1391" y="3768"/>
                    <a:pt x="1429" y="3871"/>
                    <a:pt x="1480" y="3994"/>
                  </a:cubicBezTo>
                  <a:cubicBezTo>
                    <a:pt x="1508" y="3908"/>
                    <a:pt x="1492" y="3841"/>
                    <a:pt x="1496" y="3776"/>
                  </a:cubicBezTo>
                  <a:cubicBezTo>
                    <a:pt x="1517" y="3440"/>
                    <a:pt x="1504" y="3104"/>
                    <a:pt x="1448" y="2772"/>
                  </a:cubicBezTo>
                  <a:cubicBezTo>
                    <a:pt x="1383" y="2384"/>
                    <a:pt x="1423" y="2008"/>
                    <a:pt x="1543" y="1636"/>
                  </a:cubicBezTo>
                  <a:cubicBezTo>
                    <a:pt x="1589" y="1493"/>
                    <a:pt x="1628" y="1347"/>
                    <a:pt x="1670" y="1202"/>
                  </a:cubicBezTo>
                  <a:cubicBezTo>
                    <a:pt x="1680" y="1169"/>
                    <a:pt x="1690" y="1135"/>
                    <a:pt x="1721" y="1116"/>
                  </a:cubicBezTo>
                  <a:cubicBezTo>
                    <a:pt x="1738" y="1105"/>
                    <a:pt x="1765" y="1108"/>
                    <a:pt x="1775" y="1127"/>
                  </a:cubicBezTo>
                  <a:cubicBezTo>
                    <a:pt x="1787" y="1150"/>
                    <a:pt x="1794" y="1178"/>
                    <a:pt x="1796" y="1204"/>
                  </a:cubicBezTo>
                  <a:cubicBezTo>
                    <a:pt x="1831" y="1793"/>
                    <a:pt x="1859" y="2382"/>
                    <a:pt x="1736" y="2966"/>
                  </a:cubicBezTo>
                  <a:cubicBezTo>
                    <a:pt x="1694" y="3167"/>
                    <a:pt x="1667" y="3371"/>
                    <a:pt x="1635" y="3574"/>
                  </a:cubicBezTo>
                  <a:cubicBezTo>
                    <a:pt x="1594" y="3826"/>
                    <a:pt x="1582" y="4079"/>
                    <a:pt x="1599" y="4333"/>
                  </a:cubicBezTo>
                  <a:cubicBezTo>
                    <a:pt x="1615" y="4568"/>
                    <a:pt x="1666" y="4794"/>
                    <a:pt x="1770" y="5006"/>
                  </a:cubicBezTo>
                  <a:cubicBezTo>
                    <a:pt x="1964" y="5401"/>
                    <a:pt x="2113" y="5813"/>
                    <a:pt x="2235" y="6235"/>
                  </a:cubicBezTo>
                  <a:cubicBezTo>
                    <a:pt x="2237" y="6240"/>
                    <a:pt x="2245" y="6243"/>
                    <a:pt x="2253" y="6249"/>
                  </a:cubicBezTo>
                  <a:cubicBezTo>
                    <a:pt x="2287" y="6189"/>
                    <a:pt x="2262" y="6127"/>
                    <a:pt x="2258" y="6068"/>
                  </a:cubicBezTo>
                  <a:cubicBezTo>
                    <a:pt x="2228" y="5589"/>
                    <a:pt x="2204" y="5111"/>
                    <a:pt x="2210" y="4630"/>
                  </a:cubicBezTo>
                  <a:cubicBezTo>
                    <a:pt x="2218" y="4036"/>
                    <a:pt x="2303" y="3456"/>
                    <a:pt x="2498" y="2893"/>
                  </a:cubicBezTo>
                  <a:cubicBezTo>
                    <a:pt x="2544" y="2762"/>
                    <a:pt x="2568" y="2628"/>
                    <a:pt x="2569" y="2491"/>
                  </a:cubicBezTo>
                  <a:cubicBezTo>
                    <a:pt x="2569" y="2340"/>
                    <a:pt x="2567" y="2189"/>
                    <a:pt x="2557" y="2039"/>
                  </a:cubicBezTo>
                  <a:cubicBezTo>
                    <a:pt x="2547" y="1902"/>
                    <a:pt x="2511" y="1770"/>
                    <a:pt x="2449" y="1645"/>
                  </a:cubicBezTo>
                  <a:cubicBezTo>
                    <a:pt x="2381" y="1510"/>
                    <a:pt x="2317" y="1374"/>
                    <a:pt x="2249" y="1239"/>
                  </a:cubicBezTo>
                  <a:cubicBezTo>
                    <a:pt x="2115" y="971"/>
                    <a:pt x="2085" y="690"/>
                    <a:pt x="2141" y="399"/>
                  </a:cubicBezTo>
                  <a:cubicBezTo>
                    <a:pt x="2161" y="298"/>
                    <a:pt x="2188" y="198"/>
                    <a:pt x="2214" y="99"/>
                  </a:cubicBezTo>
                  <a:cubicBezTo>
                    <a:pt x="2224" y="61"/>
                    <a:pt x="2232" y="7"/>
                    <a:pt x="2278" y="4"/>
                  </a:cubicBezTo>
                  <a:cubicBezTo>
                    <a:pt x="2341" y="0"/>
                    <a:pt x="2345" y="63"/>
                    <a:pt x="2359" y="105"/>
                  </a:cubicBezTo>
                  <a:cubicBezTo>
                    <a:pt x="2461" y="411"/>
                    <a:pt x="2573" y="713"/>
                    <a:pt x="2613" y="1035"/>
                  </a:cubicBezTo>
                  <a:cubicBezTo>
                    <a:pt x="2635" y="1219"/>
                    <a:pt x="2645" y="1404"/>
                    <a:pt x="2636" y="1589"/>
                  </a:cubicBezTo>
                  <a:cubicBezTo>
                    <a:pt x="2624" y="1822"/>
                    <a:pt x="2641" y="2055"/>
                    <a:pt x="2652" y="2288"/>
                  </a:cubicBezTo>
                  <a:cubicBezTo>
                    <a:pt x="2653" y="2314"/>
                    <a:pt x="2664" y="2341"/>
                    <a:pt x="2671" y="2367"/>
                  </a:cubicBezTo>
                  <a:cubicBezTo>
                    <a:pt x="2671" y="2367"/>
                    <a:pt x="2666" y="2374"/>
                    <a:pt x="2666" y="2374"/>
                  </a:cubicBezTo>
                  <a:cubicBezTo>
                    <a:pt x="2667" y="2366"/>
                    <a:pt x="2667" y="2366"/>
                    <a:pt x="2667" y="2366"/>
                  </a:cubicBezTo>
                  <a:cubicBezTo>
                    <a:pt x="2699" y="2315"/>
                    <a:pt x="2730" y="2265"/>
                    <a:pt x="2762" y="2214"/>
                  </a:cubicBezTo>
                  <a:cubicBezTo>
                    <a:pt x="2775" y="2219"/>
                    <a:pt x="2787" y="2224"/>
                    <a:pt x="2800" y="2229"/>
                  </a:cubicBezTo>
                  <a:cubicBezTo>
                    <a:pt x="2701" y="2533"/>
                    <a:pt x="2597" y="2836"/>
                    <a:pt x="2505" y="3142"/>
                  </a:cubicBezTo>
                  <a:cubicBezTo>
                    <a:pt x="2408" y="3462"/>
                    <a:pt x="2348" y="3791"/>
                    <a:pt x="2319" y="4124"/>
                  </a:cubicBezTo>
                  <a:cubicBezTo>
                    <a:pt x="2312" y="4205"/>
                    <a:pt x="2298" y="4287"/>
                    <a:pt x="2315" y="4368"/>
                  </a:cubicBezTo>
                  <a:cubicBezTo>
                    <a:pt x="2315" y="4368"/>
                    <a:pt x="2314" y="4368"/>
                    <a:pt x="2314" y="4368"/>
                  </a:cubicBezTo>
                  <a:cubicBezTo>
                    <a:pt x="2372" y="4237"/>
                    <a:pt x="2419" y="4098"/>
                    <a:pt x="2492" y="3976"/>
                  </a:cubicBezTo>
                  <a:cubicBezTo>
                    <a:pt x="2631" y="3746"/>
                    <a:pt x="2746" y="3507"/>
                    <a:pt x="2840" y="3256"/>
                  </a:cubicBezTo>
                  <a:cubicBezTo>
                    <a:pt x="2891" y="3121"/>
                    <a:pt x="2976" y="3002"/>
                    <a:pt x="3068" y="2891"/>
                  </a:cubicBezTo>
                  <a:cubicBezTo>
                    <a:pt x="3228" y="2699"/>
                    <a:pt x="3309" y="2480"/>
                    <a:pt x="3317" y="2231"/>
                  </a:cubicBezTo>
                  <a:cubicBezTo>
                    <a:pt x="3319" y="2149"/>
                    <a:pt x="3331" y="2067"/>
                    <a:pt x="3340" y="1985"/>
                  </a:cubicBezTo>
                  <a:cubicBezTo>
                    <a:pt x="3366" y="1743"/>
                    <a:pt x="3447" y="1519"/>
                    <a:pt x="3566" y="1307"/>
                  </a:cubicBezTo>
                  <a:cubicBezTo>
                    <a:pt x="3658" y="1146"/>
                    <a:pt x="3768" y="997"/>
                    <a:pt x="3877" y="848"/>
                  </a:cubicBezTo>
                  <a:cubicBezTo>
                    <a:pt x="3893" y="826"/>
                    <a:pt x="3911" y="799"/>
                    <a:pt x="3942" y="810"/>
                  </a:cubicBezTo>
                  <a:cubicBezTo>
                    <a:pt x="3987" y="825"/>
                    <a:pt x="3973" y="865"/>
                    <a:pt x="3969" y="896"/>
                  </a:cubicBezTo>
                  <a:cubicBezTo>
                    <a:pt x="3960" y="957"/>
                    <a:pt x="3947" y="1018"/>
                    <a:pt x="3936" y="1079"/>
                  </a:cubicBezTo>
                  <a:cubicBezTo>
                    <a:pt x="3872" y="1446"/>
                    <a:pt x="3758" y="1796"/>
                    <a:pt x="3592" y="2131"/>
                  </a:cubicBezTo>
                  <a:cubicBezTo>
                    <a:pt x="3553" y="2209"/>
                    <a:pt x="3496" y="2282"/>
                    <a:pt x="3500" y="2377"/>
                  </a:cubicBezTo>
                  <a:cubicBezTo>
                    <a:pt x="3495" y="2380"/>
                    <a:pt x="3488" y="2382"/>
                    <a:pt x="3485" y="2387"/>
                  </a:cubicBezTo>
                  <a:cubicBezTo>
                    <a:pt x="3482" y="2390"/>
                    <a:pt x="3483" y="2396"/>
                    <a:pt x="3482" y="2401"/>
                  </a:cubicBezTo>
                  <a:cubicBezTo>
                    <a:pt x="3487" y="2393"/>
                    <a:pt x="3491" y="2384"/>
                    <a:pt x="3496" y="2376"/>
                  </a:cubicBezTo>
                  <a:cubicBezTo>
                    <a:pt x="3570" y="2336"/>
                    <a:pt x="3622" y="2271"/>
                    <a:pt x="3680" y="2213"/>
                  </a:cubicBezTo>
                  <a:cubicBezTo>
                    <a:pt x="3867" y="2029"/>
                    <a:pt x="4086" y="1890"/>
                    <a:pt x="4311" y="1758"/>
                  </a:cubicBezTo>
                  <a:cubicBezTo>
                    <a:pt x="4419" y="1696"/>
                    <a:pt x="4539" y="1663"/>
                    <a:pt x="4657" y="1630"/>
                  </a:cubicBezTo>
                  <a:cubicBezTo>
                    <a:pt x="4815" y="1585"/>
                    <a:pt x="4976" y="1554"/>
                    <a:pt x="5137" y="1521"/>
                  </a:cubicBezTo>
                  <a:cubicBezTo>
                    <a:pt x="5184" y="1511"/>
                    <a:pt x="5212" y="1554"/>
                    <a:pt x="5193" y="1599"/>
                  </a:cubicBezTo>
                  <a:cubicBezTo>
                    <a:pt x="5155" y="1690"/>
                    <a:pt x="5088" y="1760"/>
                    <a:pt x="5017" y="1824"/>
                  </a:cubicBezTo>
                  <a:cubicBezTo>
                    <a:pt x="4727" y="2088"/>
                    <a:pt x="4394" y="2269"/>
                    <a:pt x="4004" y="2331"/>
                  </a:cubicBezTo>
                  <a:cubicBezTo>
                    <a:pt x="3846" y="2356"/>
                    <a:pt x="3697" y="2401"/>
                    <a:pt x="3562" y="2488"/>
                  </a:cubicBezTo>
                  <a:cubicBezTo>
                    <a:pt x="3522" y="2514"/>
                    <a:pt x="3479" y="2538"/>
                    <a:pt x="3447" y="2573"/>
                  </a:cubicBezTo>
                  <a:cubicBezTo>
                    <a:pt x="3260" y="2774"/>
                    <a:pt x="3084" y="2983"/>
                    <a:pt x="2955" y="3227"/>
                  </a:cubicBezTo>
                  <a:cubicBezTo>
                    <a:pt x="2939" y="3258"/>
                    <a:pt x="2923" y="3288"/>
                    <a:pt x="2911" y="3320"/>
                  </a:cubicBezTo>
                  <a:cubicBezTo>
                    <a:pt x="2896" y="3364"/>
                    <a:pt x="2849" y="3422"/>
                    <a:pt x="2885" y="3451"/>
                  </a:cubicBezTo>
                  <a:cubicBezTo>
                    <a:pt x="2934" y="3492"/>
                    <a:pt x="2978" y="3427"/>
                    <a:pt x="3019" y="3398"/>
                  </a:cubicBezTo>
                  <a:cubicBezTo>
                    <a:pt x="3127" y="3323"/>
                    <a:pt x="3209" y="3222"/>
                    <a:pt x="3293" y="3122"/>
                  </a:cubicBezTo>
                  <a:cubicBezTo>
                    <a:pt x="3442" y="2946"/>
                    <a:pt x="3621" y="2813"/>
                    <a:pt x="3844" y="2744"/>
                  </a:cubicBezTo>
                  <a:cubicBezTo>
                    <a:pt x="4036" y="2686"/>
                    <a:pt x="4234" y="2672"/>
                    <a:pt x="4432" y="2667"/>
                  </a:cubicBezTo>
                  <a:cubicBezTo>
                    <a:pt x="4449" y="2667"/>
                    <a:pt x="4475" y="2683"/>
                    <a:pt x="4480" y="2698"/>
                  </a:cubicBezTo>
                  <a:cubicBezTo>
                    <a:pt x="4485" y="2712"/>
                    <a:pt x="4473" y="2740"/>
                    <a:pt x="4460" y="2750"/>
                  </a:cubicBezTo>
                  <a:cubicBezTo>
                    <a:pt x="4316" y="2865"/>
                    <a:pt x="4169" y="2976"/>
                    <a:pt x="4024" y="3090"/>
                  </a:cubicBezTo>
                  <a:cubicBezTo>
                    <a:pt x="3798" y="3268"/>
                    <a:pt x="3528" y="3349"/>
                    <a:pt x="3263" y="3442"/>
                  </a:cubicBezTo>
                  <a:cubicBezTo>
                    <a:pt x="3199" y="3464"/>
                    <a:pt x="3134" y="3486"/>
                    <a:pt x="3070" y="3512"/>
                  </a:cubicBezTo>
                  <a:cubicBezTo>
                    <a:pt x="2860" y="3599"/>
                    <a:pt x="2704" y="3748"/>
                    <a:pt x="2596" y="3948"/>
                  </a:cubicBezTo>
                  <a:cubicBezTo>
                    <a:pt x="2466" y="4190"/>
                    <a:pt x="2370" y="4446"/>
                    <a:pt x="2315" y="4717"/>
                  </a:cubicBezTo>
                  <a:cubicBezTo>
                    <a:pt x="2299" y="4796"/>
                    <a:pt x="2294" y="4880"/>
                    <a:pt x="2294" y="4961"/>
                  </a:cubicBezTo>
                  <a:cubicBezTo>
                    <a:pt x="2295" y="5407"/>
                    <a:pt x="2328" y="5850"/>
                    <a:pt x="2361" y="6294"/>
                  </a:cubicBezTo>
                  <a:cubicBezTo>
                    <a:pt x="2363" y="6328"/>
                    <a:pt x="2376" y="6360"/>
                    <a:pt x="2384" y="6394"/>
                  </a:cubicBezTo>
                  <a:cubicBezTo>
                    <a:pt x="2381" y="6399"/>
                    <a:pt x="2377" y="6404"/>
                    <a:pt x="2376" y="6410"/>
                  </a:cubicBezTo>
                  <a:cubicBezTo>
                    <a:pt x="2376" y="6414"/>
                    <a:pt x="2379" y="6419"/>
                    <a:pt x="2381" y="6423"/>
                  </a:cubicBezTo>
                  <a:cubicBezTo>
                    <a:pt x="2381" y="6413"/>
                    <a:pt x="2380" y="6403"/>
                    <a:pt x="2380" y="6393"/>
                  </a:cubicBezTo>
                  <a:close/>
                  <a:moveTo>
                    <a:pt x="1592" y="3164"/>
                  </a:moveTo>
                  <a:cubicBezTo>
                    <a:pt x="1591" y="3133"/>
                    <a:pt x="1591" y="3102"/>
                    <a:pt x="1590" y="3071"/>
                  </a:cubicBezTo>
                  <a:cubicBezTo>
                    <a:pt x="1621" y="3039"/>
                    <a:pt x="1626" y="2998"/>
                    <a:pt x="1634" y="2958"/>
                  </a:cubicBezTo>
                  <a:cubicBezTo>
                    <a:pt x="1715" y="2525"/>
                    <a:pt x="1743" y="2089"/>
                    <a:pt x="1728" y="1649"/>
                  </a:cubicBezTo>
                  <a:cubicBezTo>
                    <a:pt x="1727" y="1601"/>
                    <a:pt x="1726" y="1553"/>
                    <a:pt x="1701" y="1509"/>
                  </a:cubicBezTo>
                  <a:cubicBezTo>
                    <a:pt x="1708" y="1498"/>
                    <a:pt x="1708" y="1498"/>
                    <a:pt x="1708" y="1498"/>
                  </a:cubicBezTo>
                  <a:cubicBezTo>
                    <a:pt x="1705" y="1510"/>
                    <a:pt x="1705" y="1510"/>
                    <a:pt x="1705" y="1510"/>
                  </a:cubicBezTo>
                  <a:cubicBezTo>
                    <a:pt x="1558" y="1797"/>
                    <a:pt x="1503" y="2104"/>
                    <a:pt x="1518" y="2421"/>
                  </a:cubicBezTo>
                  <a:cubicBezTo>
                    <a:pt x="1528" y="2639"/>
                    <a:pt x="1567" y="2855"/>
                    <a:pt x="1593" y="3072"/>
                  </a:cubicBezTo>
                  <a:cubicBezTo>
                    <a:pt x="1592" y="3103"/>
                    <a:pt x="1592" y="3134"/>
                    <a:pt x="1592" y="3165"/>
                  </a:cubicBezTo>
                  <a:cubicBezTo>
                    <a:pt x="1589" y="3174"/>
                    <a:pt x="1589" y="3174"/>
                    <a:pt x="1589" y="3174"/>
                  </a:cubicBezTo>
                  <a:cubicBezTo>
                    <a:pt x="1589" y="3174"/>
                    <a:pt x="1592" y="3164"/>
                    <a:pt x="1592" y="3164"/>
                  </a:cubicBezTo>
                  <a:close/>
                  <a:moveTo>
                    <a:pt x="3406" y="2283"/>
                  </a:moveTo>
                  <a:cubicBezTo>
                    <a:pt x="3659" y="1843"/>
                    <a:pt x="3825" y="1372"/>
                    <a:pt x="3830" y="1083"/>
                  </a:cubicBezTo>
                  <a:cubicBezTo>
                    <a:pt x="3568" y="1329"/>
                    <a:pt x="3403" y="1796"/>
                    <a:pt x="3406" y="2283"/>
                  </a:cubicBezTo>
                  <a:close/>
                  <a:moveTo>
                    <a:pt x="1464" y="4779"/>
                  </a:moveTo>
                  <a:cubicBezTo>
                    <a:pt x="1470" y="4790"/>
                    <a:pt x="1477" y="4801"/>
                    <a:pt x="1483" y="4811"/>
                  </a:cubicBezTo>
                  <a:cubicBezTo>
                    <a:pt x="1493" y="4828"/>
                    <a:pt x="1502" y="4829"/>
                    <a:pt x="1506" y="4814"/>
                  </a:cubicBezTo>
                  <a:cubicBezTo>
                    <a:pt x="1507" y="4809"/>
                    <a:pt x="1501" y="4801"/>
                    <a:pt x="1496" y="4798"/>
                  </a:cubicBezTo>
                  <a:cubicBezTo>
                    <a:pt x="1486" y="4792"/>
                    <a:pt x="1474" y="4787"/>
                    <a:pt x="1462" y="4782"/>
                  </a:cubicBezTo>
                  <a:cubicBezTo>
                    <a:pt x="1440" y="4748"/>
                    <a:pt x="1421" y="4711"/>
                    <a:pt x="1394" y="4680"/>
                  </a:cubicBezTo>
                  <a:cubicBezTo>
                    <a:pt x="1133" y="4379"/>
                    <a:pt x="843" y="4112"/>
                    <a:pt x="492" y="3917"/>
                  </a:cubicBezTo>
                  <a:cubicBezTo>
                    <a:pt x="420" y="3878"/>
                    <a:pt x="352" y="3832"/>
                    <a:pt x="282" y="3790"/>
                  </a:cubicBezTo>
                  <a:cubicBezTo>
                    <a:pt x="260" y="3777"/>
                    <a:pt x="237" y="3756"/>
                    <a:pt x="209" y="3779"/>
                  </a:cubicBezTo>
                  <a:cubicBezTo>
                    <a:pt x="311" y="4073"/>
                    <a:pt x="452" y="4240"/>
                    <a:pt x="745" y="4390"/>
                  </a:cubicBezTo>
                  <a:cubicBezTo>
                    <a:pt x="988" y="4514"/>
                    <a:pt x="1234" y="4631"/>
                    <a:pt x="1464" y="4779"/>
                  </a:cubicBezTo>
                  <a:close/>
                  <a:moveTo>
                    <a:pt x="3943" y="3671"/>
                  </a:moveTo>
                  <a:cubicBezTo>
                    <a:pt x="3463" y="4096"/>
                    <a:pt x="3201" y="4559"/>
                    <a:pt x="3052" y="5256"/>
                  </a:cubicBezTo>
                  <a:cubicBezTo>
                    <a:pt x="3104" y="5201"/>
                    <a:pt x="3152" y="5153"/>
                    <a:pt x="3198" y="5103"/>
                  </a:cubicBezTo>
                  <a:cubicBezTo>
                    <a:pt x="3548" y="4725"/>
                    <a:pt x="3787" y="4286"/>
                    <a:pt x="3924" y="3790"/>
                  </a:cubicBezTo>
                  <a:cubicBezTo>
                    <a:pt x="3935" y="3750"/>
                    <a:pt x="3951" y="3712"/>
                    <a:pt x="3939" y="3670"/>
                  </a:cubicBezTo>
                  <a:lnTo>
                    <a:pt x="3943" y="3671"/>
                  </a:lnTo>
                  <a:close/>
                  <a:moveTo>
                    <a:pt x="1088" y="3375"/>
                  </a:moveTo>
                  <a:cubicBezTo>
                    <a:pt x="1013" y="3123"/>
                    <a:pt x="940" y="2881"/>
                    <a:pt x="869" y="2639"/>
                  </a:cubicBezTo>
                  <a:cubicBezTo>
                    <a:pt x="773" y="2313"/>
                    <a:pt x="604" y="2027"/>
                    <a:pt x="395" y="1764"/>
                  </a:cubicBezTo>
                  <a:cubicBezTo>
                    <a:pt x="365" y="1779"/>
                    <a:pt x="363" y="1801"/>
                    <a:pt x="365" y="1821"/>
                  </a:cubicBezTo>
                  <a:cubicBezTo>
                    <a:pt x="379" y="1971"/>
                    <a:pt x="389" y="2121"/>
                    <a:pt x="412" y="2270"/>
                  </a:cubicBezTo>
                  <a:cubicBezTo>
                    <a:pt x="447" y="2504"/>
                    <a:pt x="537" y="2717"/>
                    <a:pt x="684" y="2905"/>
                  </a:cubicBezTo>
                  <a:cubicBezTo>
                    <a:pt x="768" y="3012"/>
                    <a:pt x="853" y="3120"/>
                    <a:pt x="938" y="3227"/>
                  </a:cubicBezTo>
                  <a:cubicBezTo>
                    <a:pt x="979" y="3280"/>
                    <a:pt x="1016" y="3337"/>
                    <a:pt x="1088" y="3375"/>
                  </a:cubicBezTo>
                  <a:close/>
                  <a:moveTo>
                    <a:pt x="2535" y="1670"/>
                  </a:moveTo>
                  <a:cubicBezTo>
                    <a:pt x="2566" y="1656"/>
                    <a:pt x="2563" y="1627"/>
                    <a:pt x="2566" y="1601"/>
                  </a:cubicBezTo>
                  <a:cubicBezTo>
                    <a:pt x="2582" y="1382"/>
                    <a:pt x="2565" y="1166"/>
                    <a:pt x="2527" y="950"/>
                  </a:cubicBezTo>
                  <a:cubicBezTo>
                    <a:pt x="2484" y="707"/>
                    <a:pt x="2407" y="474"/>
                    <a:pt x="2335" y="239"/>
                  </a:cubicBezTo>
                  <a:cubicBezTo>
                    <a:pt x="2328" y="216"/>
                    <a:pt x="2331" y="182"/>
                    <a:pt x="2280" y="189"/>
                  </a:cubicBezTo>
                  <a:cubicBezTo>
                    <a:pt x="2202" y="471"/>
                    <a:pt x="2160" y="756"/>
                    <a:pt x="2249" y="1048"/>
                  </a:cubicBezTo>
                  <a:cubicBezTo>
                    <a:pt x="2315" y="1264"/>
                    <a:pt x="2411" y="1467"/>
                    <a:pt x="2519" y="1665"/>
                  </a:cubicBezTo>
                  <a:cubicBezTo>
                    <a:pt x="2521" y="1668"/>
                    <a:pt x="2530" y="1668"/>
                    <a:pt x="2535" y="1670"/>
                  </a:cubicBezTo>
                  <a:close/>
                  <a:moveTo>
                    <a:pt x="3717" y="2309"/>
                  </a:moveTo>
                  <a:cubicBezTo>
                    <a:pt x="3850" y="2285"/>
                    <a:pt x="3943" y="2270"/>
                    <a:pt x="4035" y="2248"/>
                  </a:cubicBezTo>
                  <a:cubicBezTo>
                    <a:pt x="4397" y="2162"/>
                    <a:pt x="4708" y="1982"/>
                    <a:pt x="4979" y="1730"/>
                  </a:cubicBezTo>
                  <a:cubicBezTo>
                    <a:pt x="5010" y="1701"/>
                    <a:pt x="5062" y="1673"/>
                    <a:pt x="5034" y="1613"/>
                  </a:cubicBezTo>
                  <a:cubicBezTo>
                    <a:pt x="4610" y="1626"/>
                    <a:pt x="3983" y="1987"/>
                    <a:pt x="3717" y="2309"/>
                  </a:cubicBezTo>
                  <a:close/>
                  <a:moveTo>
                    <a:pt x="3217" y="3355"/>
                  </a:moveTo>
                  <a:cubicBezTo>
                    <a:pt x="3552" y="3311"/>
                    <a:pt x="4071" y="3024"/>
                    <a:pt x="4287" y="2762"/>
                  </a:cubicBezTo>
                  <a:cubicBezTo>
                    <a:pt x="4075" y="2751"/>
                    <a:pt x="3886" y="2792"/>
                    <a:pt x="3713" y="2891"/>
                  </a:cubicBezTo>
                  <a:cubicBezTo>
                    <a:pt x="3516" y="3005"/>
                    <a:pt x="3365" y="3172"/>
                    <a:pt x="3217" y="3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800226" y="1"/>
              <a:ext cx="803275" cy="1847850"/>
            </a:xfrm>
            <a:custGeom>
              <a:avLst/>
              <a:gdLst>
                <a:gd name="T0" fmla="*/ 1027 w 1221"/>
                <a:gd name="T1" fmla="*/ 159 h 2805"/>
                <a:gd name="T2" fmla="*/ 1160 w 1221"/>
                <a:gd name="T3" fmla="*/ 7 h 2805"/>
                <a:gd name="T4" fmla="*/ 1198 w 1221"/>
                <a:gd name="T5" fmla="*/ 4 h 2805"/>
                <a:gd name="T6" fmla="*/ 1220 w 1221"/>
                <a:gd name="T7" fmla="*/ 33 h 2805"/>
                <a:gd name="T8" fmla="*/ 1202 w 1221"/>
                <a:gd name="T9" fmla="*/ 153 h 2805"/>
                <a:gd name="T10" fmla="*/ 899 w 1221"/>
                <a:gd name="T11" fmla="*/ 1068 h 2805"/>
                <a:gd name="T12" fmla="*/ 456 w 1221"/>
                <a:gd name="T13" fmla="*/ 1851 h 2805"/>
                <a:gd name="T14" fmla="*/ 302 w 1221"/>
                <a:gd name="T15" fmla="*/ 2139 h 2805"/>
                <a:gd name="T16" fmla="*/ 146 w 1221"/>
                <a:gd name="T17" fmla="*/ 2562 h 2805"/>
                <a:gd name="T18" fmla="*/ 38 w 1221"/>
                <a:gd name="T19" fmla="*/ 2805 h 2805"/>
                <a:gd name="T20" fmla="*/ 0 w 1221"/>
                <a:gd name="T21" fmla="*/ 2790 h 2805"/>
                <a:gd name="T22" fmla="*/ 201 w 1221"/>
                <a:gd name="T23" fmla="*/ 2232 h 2805"/>
                <a:gd name="T24" fmla="*/ 312 w 1221"/>
                <a:gd name="T25" fmla="*/ 1903 h 2805"/>
                <a:gd name="T26" fmla="*/ 333 w 1221"/>
                <a:gd name="T27" fmla="*/ 1680 h 2805"/>
                <a:gd name="T28" fmla="*/ 375 w 1221"/>
                <a:gd name="T29" fmla="*/ 1089 h 2805"/>
                <a:gd name="T30" fmla="*/ 718 w 1221"/>
                <a:gd name="T31" fmla="*/ 402 h 2805"/>
                <a:gd name="T32" fmla="*/ 895 w 1221"/>
                <a:gd name="T33" fmla="*/ 269 h 2805"/>
                <a:gd name="T34" fmla="*/ 893 w 1221"/>
                <a:gd name="T35" fmla="*/ 267 h 2805"/>
                <a:gd name="T36" fmla="*/ 774 w 1221"/>
                <a:gd name="T37" fmla="*/ 430 h 2805"/>
                <a:gd name="T38" fmla="*/ 444 w 1221"/>
                <a:gd name="T39" fmla="*/ 1209 h 2805"/>
                <a:gd name="T40" fmla="*/ 423 w 1221"/>
                <a:gd name="T41" fmla="*/ 1618 h 2805"/>
                <a:gd name="T42" fmla="*/ 456 w 1221"/>
                <a:gd name="T43" fmla="*/ 1683 h 2805"/>
                <a:gd name="T44" fmla="*/ 487 w 1221"/>
                <a:gd name="T45" fmla="*/ 1657 h 2805"/>
                <a:gd name="T46" fmla="*/ 544 w 1221"/>
                <a:gd name="T47" fmla="*/ 1572 h 2805"/>
                <a:gd name="T48" fmla="*/ 1103 w 1221"/>
                <a:gd name="T49" fmla="*/ 191 h 2805"/>
                <a:gd name="T50" fmla="*/ 1024 w 1221"/>
                <a:gd name="T51" fmla="*/ 158 h 2805"/>
                <a:gd name="T52" fmla="*/ 1027 w 1221"/>
                <a:gd name="T53" fmla="*/ 159 h 2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1" h="2805">
                  <a:moveTo>
                    <a:pt x="1027" y="159"/>
                  </a:moveTo>
                  <a:cubicBezTo>
                    <a:pt x="1055" y="95"/>
                    <a:pt x="1107" y="50"/>
                    <a:pt x="1160" y="7"/>
                  </a:cubicBezTo>
                  <a:cubicBezTo>
                    <a:pt x="1169" y="1"/>
                    <a:pt x="1187" y="0"/>
                    <a:pt x="1198" y="4"/>
                  </a:cubicBezTo>
                  <a:cubicBezTo>
                    <a:pt x="1208" y="8"/>
                    <a:pt x="1221" y="23"/>
                    <a:pt x="1220" y="33"/>
                  </a:cubicBezTo>
                  <a:cubicBezTo>
                    <a:pt x="1217" y="73"/>
                    <a:pt x="1214" y="115"/>
                    <a:pt x="1202" y="153"/>
                  </a:cubicBezTo>
                  <a:cubicBezTo>
                    <a:pt x="1104" y="459"/>
                    <a:pt x="1021" y="770"/>
                    <a:pt x="899" y="1068"/>
                  </a:cubicBezTo>
                  <a:cubicBezTo>
                    <a:pt x="783" y="1348"/>
                    <a:pt x="637" y="1609"/>
                    <a:pt x="456" y="1851"/>
                  </a:cubicBezTo>
                  <a:cubicBezTo>
                    <a:pt x="390" y="1940"/>
                    <a:pt x="339" y="2035"/>
                    <a:pt x="302" y="2139"/>
                  </a:cubicBezTo>
                  <a:cubicBezTo>
                    <a:pt x="251" y="2280"/>
                    <a:pt x="200" y="2422"/>
                    <a:pt x="146" y="2562"/>
                  </a:cubicBezTo>
                  <a:cubicBezTo>
                    <a:pt x="113" y="2645"/>
                    <a:pt x="74" y="2724"/>
                    <a:pt x="38" y="2805"/>
                  </a:cubicBezTo>
                  <a:cubicBezTo>
                    <a:pt x="25" y="2800"/>
                    <a:pt x="13" y="2795"/>
                    <a:pt x="0" y="2790"/>
                  </a:cubicBezTo>
                  <a:cubicBezTo>
                    <a:pt x="67" y="2604"/>
                    <a:pt x="135" y="2418"/>
                    <a:pt x="201" y="2232"/>
                  </a:cubicBezTo>
                  <a:cubicBezTo>
                    <a:pt x="240" y="2123"/>
                    <a:pt x="283" y="2015"/>
                    <a:pt x="312" y="1903"/>
                  </a:cubicBezTo>
                  <a:cubicBezTo>
                    <a:pt x="331" y="1832"/>
                    <a:pt x="331" y="1755"/>
                    <a:pt x="333" y="1680"/>
                  </a:cubicBezTo>
                  <a:cubicBezTo>
                    <a:pt x="339" y="1482"/>
                    <a:pt x="340" y="1285"/>
                    <a:pt x="375" y="1089"/>
                  </a:cubicBezTo>
                  <a:cubicBezTo>
                    <a:pt x="423" y="826"/>
                    <a:pt x="534" y="596"/>
                    <a:pt x="718" y="402"/>
                  </a:cubicBezTo>
                  <a:cubicBezTo>
                    <a:pt x="769" y="348"/>
                    <a:pt x="819" y="291"/>
                    <a:pt x="895" y="269"/>
                  </a:cubicBezTo>
                  <a:cubicBezTo>
                    <a:pt x="893" y="267"/>
                    <a:pt x="893" y="267"/>
                    <a:pt x="893" y="267"/>
                  </a:cubicBezTo>
                  <a:cubicBezTo>
                    <a:pt x="876" y="337"/>
                    <a:pt x="817" y="378"/>
                    <a:pt x="774" y="430"/>
                  </a:cubicBezTo>
                  <a:cubicBezTo>
                    <a:pt x="584" y="656"/>
                    <a:pt x="469" y="914"/>
                    <a:pt x="444" y="1209"/>
                  </a:cubicBezTo>
                  <a:cubicBezTo>
                    <a:pt x="432" y="1345"/>
                    <a:pt x="428" y="1482"/>
                    <a:pt x="423" y="1618"/>
                  </a:cubicBezTo>
                  <a:cubicBezTo>
                    <a:pt x="422" y="1643"/>
                    <a:pt x="421" y="1674"/>
                    <a:pt x="456" y="1683"/>
                  </a:cubicBezTo>
                  <a:cubicBezTo>
                    <a:pt x="467" y="1674"/>
                    <a:pt x="479" y="1667"/>
                    <a:pt x="487" y="1657"/>
                  </a:cubicBezTo>
                  <a:cubicBezTo>
                    <a:pt x="507" y="1630"/>
                    <a:pt x="526" y="1601"/>
                    <a:pt x="544" y="1572"/>
                  </a:cubicBezTo>
                  <a:cubicBezTo>
                    <a:pt x="820" y="1148"/>
                    <a:pt x="940" y="661"/>
                    <a:pt x="1103" y="191"/>
                  </a:cubicBezTo>
                  <a:cubicBezTo>
                    <a:pt x="1117" y="151"/>
                    <a:pt x="1095" y="142"/>
                    <a:pt x="1024" y="158"/>
                  </a:cubicBezTo>
                  <a:lnTo>
                    <a:pt x="1027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2387601" y="104776"/>
              <a:ext cx="88900" cy="73025"/>
            </a:xfrm>
            <a:custGeom>
              <a:avLst/>
              <a:gdLst>
                <a:gd name="T0" fmla="*/ 2 w 134"/>
                <a:gd name="T1" fmla="*/ 111 h 111"/>
                <a:gd name="T2" fmla="*/ 134 w 134"/>
                <a:gd name="T3" fmla="*/ 1 h 111"/>
                <a:gd name="T4" fmla="*/ 131 w 134"/>
                <a:gd name="T5" fmla="*/ 0 h 111"/>
                <a:gd name="T6" fmla="*/ 0 w 134"/>
                <a:gd name="T7" fmla="*/ 109 h 111"/>
                <a:gd name="T8" fmla="*/ 2 w 134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11">
                  <a:moveTo>
                    <a:pt x="2" y="111"/>
                  </a:moveTo>
                  <a:cubicBezTo>
                    <a:pt x="23" y="46"/>
                    <a:pt x="83" y="28"/>
                    <a:pt x="134" y="1"/>
                  </a:cubicBezTo>
                  <a:cubicBezTo>
                    <a:pt x="134" y="1"/>
                    <a:pt x="131" y="0"/>
                    <a:pt x="131" y="0"/>
                  </a:cubicBezTo>
                  <a:cubicBezTo>
                    <a:pt x="103" y="55"/>
                    <a:pt x="56" y="87"/>
                    <a:pt x="0" y="109"/>
                  </a:cubicBezTo>
                  <a:lnTo>
                    <a:pt x="2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9725" y="693504"/>
            <a:ext cx="5100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Julia </a:t>
            </a:r>
            <a:r>
              <a:rPr lang="en-US" sz="4400" dirty="0" err="1">
                <a:solidFill>
                  <a:schemeClr val="accent6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Lukman</a:t>
            </a:r>
            <a:endParaRPr lang="de-DE" sz="4400" dirty="0">
              <a:solidFill>
                <a:schemeClr val="accent6"/>
              </a:solidFill>
              <a:latin typeface="Century" panose="02040604050505020304" pitchFamily="18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725" y="1396205"/>
            <a:ext cx="4140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6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Designer graphic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118407" y="5193359"/>
            <a:ext cx="147382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63566" y="4498867"/>
            <a:ext cx="30075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$350/month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616" y="2165646"/>
            <a:ext cx="3618528" cy="5421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"/>
          <p:cNvSpPr/>
          <p:nvPr/>
        </p:nvSpPr>
        <p:spPr bwMode="auto">
          <a:xfrm flipV="1">
            <a:off x="0" y="2255838"/>
            <a:ext cx="2884488" cy="6115050"/>
          </a:xfrm>
          <a:custGeom>
            <a:avLst/>
            <a:gdLst>
              <a:gd name="T0" fmla="*/ 480 w 768"/>
              <a:gd name="T1" fmla="*/ 422 h 1628"/>
              <a:gd name="T2" fmla="*/ 90 w 768"/>
              <a:gd name="T3" fmla="*/ 2 h 1628"/>
              <a:gd name="T4" fmla="*/ 0 w 768"/>
              <a:gd name="T5" fmla="*/ 28 h 1628"/>
              <a:gd name="T6" fmla="*/ 0 w 768"/>
              <a:gd name="T7" fmla="*/ 1628 h 1628"/>
              <a:gd name="T8" fmla="*/ 240 w 768"/>
              <a:gd name="T9" fmla="*/ 1388 h 1628"/>
              <a:gd name="T10" fmla="*/ 288 w 768"/>
              <a:gd name="T11" fmla="*/ 1028 h 1628"/>
              <a:gd name="T12" fmla="*/ 660 w 768"/>
              <a:gd name="T13" fmla="*/ 734 h 1628"/>
              <a:gd name="T14" fmla="*/ 480 w 768"/>
              <a:gd name="T15" fmla="*/ 422 h 1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" h="1628">
                <a:moveTo>
                  <a:pt x="480" y="422"/>
                </a:moveTo>
                <a:cubicBezTo>
                  <a:pt x="330" y="302"/>
                  <a:pt x="192" y="8"/>
                  <a:pt x="90" y="2"/>
                </a:cubicBezTo>
                <a:cubicBezTo>
                  <a:pt x="62" y="0"/>
                  <a:pt x="31" y="11"/>
                  <a:pt x="0" y="28"/>
                </a:cubicBezTo>
                <a:cubicBezTo>
                  <a:pt x="0" y="1628"/>
                  <a:pt x="0" y="1628"/>
                  <a:pt x="0" y="1628"/>
                </a:cubicBezTo>
                <a:cubicBezTo>
                  <a:pt x="104" y="1575"/>
                  <a:pt x="207" y="1489"/>
                  <a:pt x="240" y="1388"/>
                </a:cubicBezTo>
                <a:cubicBezTo>
                  <a:pt x="306" y="1190"/>
                  <a:pt x="276" y="1118"/>
                  <a:pt x="288" y="1028"/>
                </a:cubicBezTo>
                <a:cubicBezTo>
                  <a:pt x="300" y="938"/>
                  <a:pt x="552" y="902"/>
                  <a:pt x="660" y="734"/>
                </a:cubicBezTo>
                <a:cubicBezTo>
                  <a:pt x="768" y="566"/>
                  <a:pt x="630" y="542"/>
                  <a:pt x="480" y="42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" name="Freeform 6"/>
          <p:cNvSpPr/>
          <p:nvPr/>
        </p:nvSpPr>
        <p:spPr bwMode="auto">
          <a:xfrm>
            <a:off x="4763" y="0"/>
            <a:ext cx="6686630" cy="3429000"/>
          </a:xfrm>
          <a:custGeom>
            <a:avLst/>
            <a:gdLst>
              <a:gd name="T0" fmla="*/ 0 w 1764"/>
              <a:gd name="T1" fmla="*/ 826 h 905"/>
              <a:gd name="T2" fmla="*/ 252 w 1764"/>
              <a:gd name="T3" fmla="*/ 885 h 905"/>
              <a:gd name="T4" fmla="*/ 912 w 1764"/>
              <a:gd name="T5" fmla="*/ 465 h 905"/>
              <a:gd name="T6" fmla="*/ 1302 w 1764"/>
              <a:gd name="T7" fmla="*/ 543 h 905"/>
              <a:gd name="T8" fmla="*/ 1704 w 1764"/>
              <a:gd name="T9" fmla="*/ 147 h 905"/>
              <a:gd name="T10" fmla="*/ 1666 w 1764"/>
              <a:gd name="T11" fmla="*/ 0 h 905"/>
              <a:gd name="T12" fmla="*/ 0 w 1764"/>
              <a:gd name="T13" fmla="*/ 0 h 905"/>
              <a:gd name="T14" fmla="*/ 0 w 1764"/>
              <a:gd name="T15" fmla="*/ 826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64" h="905">
                <a:moveTo>
                  <a:pt x="0" y="826"/>
                </a:moveTo>
                <a:cubicBezTo>
                  <a:pt x="68" y="872"/>
                  <a:pt x="154" y="905"/>
                  <a:pt x="252" y="885"/>
                </a:cubicBezTo>
                <a:cubicBezTo>
                  <a:pt x="492" y="837"/>
                  <a:pt x="768" y="477"/>
                  <a:pt x="912" y="465"/>
                </a:cubicBezTo>
                <a:cubicBezTo>
                  <a:pt x="1056" y="453"/>
                  <a:pt x="1104" y="555"/>
                  <a:pt x="1302" y="543"/>
                </a:cubicBezTo>
                <a:cubicBezTo>
                  <a:pt x="1500" y="531"/>
                  <a:pt x="1764" y="459"/>
                  <a:pt x="1704" y="147"/>
                </a:cubicBezTo>
                <a:cubicBezTo>
                  <a:pt x="1694" y="96"/>
                  <a:pt x="1681" y="46"/>
                  <a:pt x="1666" y="0"/>
                </a:cubicBezTo>
                <a:cubicBezTo>
                  <a:pt x="0" y="0"/>
                  <a:pt x="0" y="0"/>
                  <a:pt x="0" y="0"/>
                </a:cubicBezTo>
                <a:lnTo>
                  <a:pt x="0" y="8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5" name="Freeform 5"/>
          <p:cNvSpPr/>
          <p:nvPr/>
        </p:nvSpPr>
        <p:spPr bwMode="auto">
          <a:xfrm>
            <a:off x="9829804" y="5135587"/>
            <a:ext cx="3028946" cy="2235525"/>
          </a:xfrm>
          <a:custGeom>
            <a:avLst/>
            <a:gdLst>
              <a:gd name="T0" fmla="*/ 13 w 2250"/>
              <a:gd name="T1" fmla="*/ 261 h 520"/>
              <a:gd name="T2" fmla="*/ 50 w 2250"/>
              <a:gd name="T3" fmla="*/ 198 h 520"/>
              <a:gd name="T4" fmla="*/ 1551 w 2250"/>
              <a:gd name="T5" fmla="*/ 19 h 520"/>
              <a:gd name="T6" fmla="*/ 2070 w 2250"/>
              <a:gd name="T7" fmla="*/ 354 h 520"/>
              <a:gd name="T8" fmla="*/ 960 w 2250"/>
              <a:gd name="T9" fmla="*/ 505 h 520"/>
              <a:gd name="T10" fmla="*/ 13 w 2250"/>
              <a:gd name="T11" fmla="*/ 26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50" h="520">
                <a:moveTo>
                  <a:pt x="13" y="261"/>
                </a:moveTo>
                <a:cubicBezTo>
                  <a:pt x="0" y="233"/>
                  <a:pt x="20" y="201"/>
                  <a:pt x="50" y="198"/>
                </a:cubicBezTo>
                <a:cubicBezTo>
                  <a:pt x="293" y="174"/>
                  <a:pt x="1243" y="36"/>
                  <a:pt x="1551" y="19"/>
                </a:cubicBezTo>
                <a:cubicBezTo>
                  <a:pt x="1905" y="0"/>
                  <a:pt x="2250" y="194"/>
                  <a:pt x="2070" y="354"/>
                </a:cubicBezTo>
                <a:cubicBezTo>
                  <a:pt x="1891" y="515"/>
                  <a:pt x="1636" y="520"/>
                  <a:pt x="960" y="505"/>
                </a:cubicBezTo>
                <a:cubicBezTo>
                  <a:pt x="342" y="492"/>
                  <a:pt x="99" y="456"/>
                  <a:pt x="13" y="26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" name="Freeform 24"/>
          <p:cNvSpPr>
            <a:spLocks noEditPoints="1"/>
          </p:cNvSpPr>
          <p:nvPr/>
        </p:nvSpPr>
        <p:spPr bwMode="auto">
          <a:xfrm rot="21396912">
            <a:off x="9457520" y="3914709"/>
            <a:ext cx="3264119" cy="3362976"/>
          </a:xfrm>
          <a:custGeom>
            <a:avLst/>
            <a:gdLst>
              <a:gd name="T0" fmla="*/ 934 w 1441"/>
              <a:gd name="T1" fmla="*/ 525 h 1483"/>
              <a:gd name="T2" fmla="*/ 1293 w 1441"/>
              <a:gd name="T3" fmla="*/ 376 h 1483"/>
              <a:gd name="T4" fmla="*/ 1384 w 1441"/>
              <a:gd name="T5" fmla="*/ 491 h 1483"/>
              <a:gd name="T6" fmla="*/ 1130 w 1441"/>
              <a:gd name="T7" fmla="*/ 673 h 1483"/>
              <a:gd name="T8" fmla="*/ 876 w 1441"/>
              <a:gd name="T9" fmla="*/ 909 h 1483"/>
              <a:gd name="T10" fmla="*/ 892 w 1441"/>
              <a:gd name="T11" fmla="*/ 1172 h 1483"/>
              <a:gd name="T12" fmla="*/ 988 w 1441"/>
              <a:gd name="T13" fmla="*/ 1482 h 1483"/>
              <a:gd name="T14" fmla="*/ 877 w 1441"/>
              <a:gd name="T15" fmla="*/ 1226 h 1483"/>
              <a:gd name="T16" fmla="*/ 707 w 1441"/>
              <a:gd name="T17" fmla="*/ 1085 h 1483"/>
              <a:gd name="T18" fmla="*/ 390 w 1441"/>
              <a:gd name="T19" fmla="*/ 1023 h 1483"/>
              <a:gd name="T20" fmla="*/ 142 w 1441"/>
              <a:gd name="T21" fmla="*/ 907 h 1483"/>
              <a:gd name="T22" fmla="*/ 13 w 1441"/>
              <a:gd name="T23" fmla="*/ 707 h 1483"/>
              <a:gd name="T24" fmla="*/ 151 w 1441"/>
              <a:gd name="T25" fmla="*/ 676 h 1483"/>
              <a:gd name="T26" fmla="*/ 490 w 1441"/>
              <a:gd name="T27" fmla="*/ 788 h 1483"/>
              <a:gd name="T28" fmla="*/ 711 w 1441"/>
              <a:gd name="T29" fmla="*/ 911 h 1483"/>
              <a:gd name="T30" fmla="*/ 483 w 1441"/>
              <a:gd name="T31" fmla="*/ 636 h 1483"/>
              <a:gd name="T32" fmla="*/ 389 w 1441"/>
              <a:gd name="T33" fmla="*/ 374 h 1483"/>
              <a:gd name="T34" fmla="*/ 224 w 1441"/>
              <a:gd name="T35" fmla="*/ 140 h 1483"/>
              <a:gd name="T36" fmla="*/ 44 w 1441"/>
              <a:gd name="T37" fmla="*/ 2 h 1483"/>
              <a:gd name="T38" fmla="*/ 378 w 1441"/>
              <a:gd name="T39" fmla="*/ 131 h 1483"/>
              <a:gd name="T40" fmla="*/ 612 w 1441"/>
              <a:gd name="T41" fmla="*/ 231 h 1483"/>
              <a:gd name="T42" fmla="*/ 788 w 1441"/>
              <a:gd name="T43" fmla="*/ 554 h 1483"/>
              <a:gd name="T44" fmla="*/ 784 w 1441"/>
              <a:gd name="T45" fmla="*/ 1004 h 1483"/>
              <a:gd name="T46" fmla="*/ 784 w 1441"/>
              <a:gd name="T47" fmla="*/ 1000 h 1483"/>
              <a:gd name="T48" fmla="*/ 866 w 1441"/>
              <a:gd name="T49" fmla="*/ 1147 h 1483"/>
              <a:gd name="T50" fmla="*/ 1400 w 1441"/>
              <a:gd name="T51" fmla="*/ 436 h 1483"/>
              <a:gd name="T52" fmla="*/ 606 w 1441"/>
              <a:gd name="T53" fmla="*/ 283 h 1483"/>
              <a:gd name="T54" fmla="*/ 688 w 1441"/>
              <a:gd name="T55" fmla="*/ 530 h 1483"/>
              <a:gd name="T56" fmla="*/ 757 w 1441"/>
              <a:gd name="T57" fmla="*/ 901 h 1483"/>
              <a:gd name="T58" fmla="*/ 754 w 1441"/>
              <a:gd name="T59" fmla="*/ 451 h 1483"/>
              <a:gd name="T60" fmla="*/ 554 w 1441"/>
              <a:gd name="T61" fmla="*/ 214 h 1483"/>
              <a:gd name="T62" fmla="*/ 329 w 1441"/>
              <a:gd name="T63" fmla="*/ 142 h 1483"/>
              <a:gd name="T64" fmla="*/ 215 w 1441"/>
              <a:gd name="T65" fmla="*/ 82 h 1483"/>
              <a:gd name="T66" fmla="*/ 103 w 1441"/>
              <a:gd name="T67" fmla="*/ 100 h 1483"/>
              <a:gd name="T68" fmla="*/ 820 w 1441"/>
              <a:gd name="T69" fmla="*/ 890 h 1483"/>
              <a:gd name="T70" fmla="*/ 1048 w 1441"/>
              <a:gd name="T71" fmla="*/ 595 h 1483"/>
              <a:gd name="T72" fmla="*/ 1347 w 1441"/>
              <a:gd name="T73" fmla="*/ 484 h 1483"/>
              <a:gd name="T74" fmla="*/ 1271 w 1441"/>
              <a:gd name="T75" fmla="*/ 388 h 1483"/>
              <a:gd name="T76" fmla="*/ 1016 w 1441"/>
              <a:gd name="T77" fmla="*/ 467 h 1483"/>
              <a:gd name="T78" fmla="*/ 821 w 1441"/>
              <a:gd name="T79" fmla="*/ 746 h 1483"/>
              <a:gd name="T80" fmla="*/ 800 w 1441"/>
              <a:gd name="T81" fmla="*/ 988 h 1483"/>
              <a:gd name="T82" fmla="*/ 395 w 1441"/>
              <a:gd name="T83" fmla="*/ 316 h 1483"/>
              <a:gd name="T84" fmla="*/ 500 w 1441"/>
              <a:gd name="T85" fmla="*/ 632 h 1483"/>
              <a:gd name="T86" fmla="*/ 738 w 1441"/>
              <a:gd name="T87" fmla="*/ 928 h 1483"/>
              <a:gd name="T88" fmla="*/ 722 w 1441"/>
              <a:gd name="T89" fmla="*/ 801 h 1483"/>
              <a:gd name="T90" fmla="*/ 666 w 1441"/>
              <a:gd name="T91" fmla="*/ 491 h 1483"/>
              <a:gd name="T92" fmla="*/ 538 w 1441"/>
              <a:gd name="T93" fmla="*/ 232 h 1483"/>
              <a:gd name="T94" fmla="*/ 19 w 1441"/>
              <a:gd name="T95" fmla="*/ 599 h 1483"/>
              <a:gd name="T96" fmla="*/ 182 w 1441"/>
              <a:gd name="T97" fmla="*/ 913 h 1483"/>
              <a:gd name="T98" fmla="*/ 459 w 1441"/>
              <a:gd name="T99" fmla="*/ 1028 h 1483"/>
              <a:gd name="T100" fmla="*/ 743 w 1441"/>
              <a:gd name="T101" fmla="*/ 1065 h 1483"/>
              <a:gd name="T102" fmla="*/ 526 w 1441"/>
              <a:gd name="T103" fmla="*/ 852 h 1483"/>
              <a:gd name="T104" fmla="*/ 189 w 1441"/>
              <a:gd name="T105" fmla="*/ 708 h 1483"/>
              <a:gd name="T106" fmla="*/ 851 w 1441"/>
              <a:gd name="T107" fmla="*/ 925 h 1483"/>
              <a:gd name="T108" fmla="*/ 1053 w 1441"/>
              <a:gd name="T109" fmla="*/ 705 h 1483"/>
              <a:gd name="T110" fmla="*/ 1318 w 1441"/>
              <a:gd name="T111" fmla="*/ 539 h 1483"/>
              <a:gd name="T112" fmla="*/ 1225 w 1441"/>
              <a:gd name="T113" fmla="*/ 550 h 1483"/>
              <a:gd name="T114" fmla="*/ 889 w 1441"/>
              <a:gd name="T115" fmla="*/ 781 h 1483"/>
              <a:gd name="T116" fmla="*/ 373 w 1441"/>
              <a:gd name="T117" fmla="*/ 772 h 1483"/>
              <a:gd name="T118" fmla="*/ 640 w 1441"/>
              <a:gd name="T119" fmla="*/ 924 h 1483"/>
              <a:gd name="T120" fmla="*/ 736 w 1441"/>
              <a:gd name="T121" fmla="*/ 986 h 1483"/>
              <a:gd name="T122" fmla="*/ 432 w 1441"/>
              <a:gd name="T123" fmla="*/ 781 h 1483"/>
              <a:gd name="T124" fmla="*/ 919 w 1441"/>
              <a:gd name="T125" fmla="*/ 1295 h 1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41" h="1483">
                <a:moveTo>
                  <a:pt x="793" y="786"/>
                </a:moveTo>
                <a:cubicBezTo>
                  <a:pt x="797" y="783"/>
                  <a:pt x="797" y="781"/>
                  <a:pt x="796" y="778"/>
                </a:cubicBezTo>
                <a:cubicBezTo>
                  <a:pt x="795" y="771"/>
                  <a:pt x="798" y="764"/>
                  <a:pt x="801" y="757"/>
                </a:cubicBezTo>
                <a:cubicBezTo>
                  <a:pt x="804" y="749"/>
                  <a:pt x="810" y="742"/>
                  <a:pt x="809" y="733"/>
                </a:cubicBezTo>
                <a:cubicBezTo>
                  <a:pt x="809" y="731"/>
                  <a:pt x="810" y="729"/>
                  <a:pt x="811" y="728"/>
                </a:cubicBezTo>
                <a:cubicBezTo>
                  <a:pt x="821" y="717"/>
                  <a:pt x="824" y="704"/>
                  <a:pt x="829" y="690"/>
                </a:cubicBezTo>
                <a:cubicBezTo>
                  <a:pt x="832" y="682"/>
                  <a:pt x="837" y="674"/>
                  <a:pt x="842" y="666"/>
                </a:cubicBezTo>
                <a:cubicBezTo>
                  <a:pt x="847" y="655"/>
                  <a:pt x="853" y="645"/>
                  <a:pt x="859" y="635"/>
                </a:cubicBezTo>
                <a:cubicBezTo>
                  <a:pt x="867" y="620"/>
                  <a:pt x="874" y="605"/>
                  <a:pt x="886" y="593"/>
                </a:cubicBezTo>
                <a:cubicBezTo>
                  <a:pt x="893" y="575"/>
                  <a:pt x="906" y="560"/>
                  <a:pt x="919" y="546"/>
                </a:cubicBezTo>
                <a:cubicBezTo>
                  <a:pt x="925" y="540"/>
                  <a:pt x="929" y="532"/>
                  <a:pt x="934" y="525"/>
                </a:cubicBezTo>
                <a:cubicBezTo>
                  <a:pt x="945" y="509"/>
                  <a:pt x="956" y="494"/>
                  <a:pt x="972" y="482"/>
                </a:cubicBezTo>
                <a:cubicBezTo>
                  <a:pt x="981" y="476"/>
                  <a:pt x="987" y="465"/>
                  <a:pt x="999" y="462"/>
                </a:cubicBezTo>
                <a:cubicBezTo>
                  <a:pt x="1009" y="451"/>
                  <a:pt x="1021" y="442"/>
                  <a:pt x="1035" y="435"/>
                </a:cubicBezTo>
                <a:cubicBezTo>
                  <a:pt x="1036" y="434"/>
                  <a:pt x="1037" y="434"/>
                  <a:pt x="1038" y="433"/>
                </a:cubicBezTo>
                <a:cubicBezTo>
                  <a:pt x="1042" y="429"/>
                  <a:pt x="1046" y="424"/>
                  <a:pt x="1052" y="421"/>
                </a:cubicBezTo>
                <a:cubicBezTo>
                  <a:pt x="1073" y="412"/>
                  <a:pt x="1092" y="399"/>
                  <a:pt x="1114" y="391"/>
                </a:cubicBezTo>
                <a:cubicBezTo>
                  <a:pt x="1136" y="384"/>
                  <a:pt x="1157" y="378"/>
                  <a:pt x="1179" y="373"/>
                </a:cubicBezTo>
                <a:cubicBezTo>
                  <a:pt x="1184" y="372"/>
                  <a:pt x="1189" y="372"/>
                  <a:pt x="1193" y="372"/>
                </a:cubicBezTo>
                <a:cubicBezTo>
                  <a:pt x="1217" y="372"/>
                  <a:pt x="1240" y="372"/>
                  <a:pt x="1263" y="372"/>
                </a:cubicBezTo>
                <a:cubicBezTo>
                  <a:pt x="1269" y="372"/>
                  <a:pt x="1275" y="372"/>
                  <a:pt x="1281" y="374"/>
                </a:cubicBezTo>
                <a:cubicBezTo>
                  <a:pt x="1285" y="376"/>
                  <a:pt x="1289" y="376"/>
                  <a:pt x="1293" y="376"/>
                </a:cubicBezTo>
                <a:cubicBezTo>
                  <a:pt x="1303" y="376"/>
                  <a:pt x="1312" y="377"/>
                  <a:pt x="1322" y="380"/>
                </a:cubicBezTo>
                <a:cubicBezTo>
                  <a:pt x="1338" y="384"/>
                  <a:pt x="1355" y="385"/>
                  <a:pt x="1371" y="388"/>
                </a:cubicBezTo>
                <a:cubicBezTo>
                  <a:pt x="1380" y="390"/>
                  <a:pt x="1391" y="390"/>
                  <a:pt x="1401" y="386"/>
                </a:cubicBezTo>
                <a:cubicBezTo>
                  <a:pt x="1410" y="383"/>
                  <a:pt x="1421" y="385"/>
                  <a:pt x="1428" y="377"/>
                </a:cubicBezTo>
                <a:cubicBezTo>
                  <a:pt x="1429" y="377"/>
                  <a:pt x="1430" y="377"/>
                  <a:pt x="1430" y="377"/>
                </a:cubicBezTo>
                <a:cubicBezTo>
                  <a:pt x="1434" y="376"/>
                  <a:pt x="1437" y="376"/>
                  <a:pt x="1439" y="380"/>
                </a:cubicBezTo>
                <a:cubicBezTo>
                  <a:pt x="1440" y="382"/>
                  <a:pt x="1441" y="386"/>
                  <a:pt x="1440" y="387"/>
                </a:cubicBezTo>
                <a:cubicBezTo>
                  <a:pt x="1432" y="394"/>
                  <a:pt x="1433" y="404"/>
                  <a:pt x="1430" y="413"/>
                </a:cubicBezTo>
                <a:cubicBezTo>
                  <a:pt x="1428" y="420"/>
                  <a:pt x="1426" y="428"/>
                  <a:pt x="1420" y="434"/>
                </a:cubicBezTo>
                <a:cubicBezTo>
                  <a:pt x="1419" y="436"/>
                  <a:pt x="1418" y="439"/>
                  <a:pt x="1417" y="441"/>
                </a:cubicBezTo>
                <a:cubicBezTo>
                  <a:pt x="1411" y="461"/>
                  <a:pt x="1398" y="476"/>
                  <a:pt x="1384" y="491"/>
                </a:cubicBezTo>
                <a:cubicBezTo>
                  <a:pt x="1375" y="500"/>
                  <a:pt x="1368" y="510"/>
                  <a:pt x="1361" y="520"/>
                </a:cubicBezTo>
                <a:cubicBezTo>
                  <a:pt x="1356" y="528"/>
                  <a:pt x="1347" y="532"/>
                  <a:pt x="1342" y="540"/>
                </a:cubicBezTo>
                <a:cubicBezTo>
                  <a:pt x="1337" y="548"/>
                  <a:pt x="1329" y="552"/>
                  <a:pt x="1322" y="556"/>
                </a:cubicBezTo>
                <a:cubicBezTo>
                  <a:pt x="1315" y="559"/>
                  <a:pt x="1309" y="563"/>
                  <a:pt x="1303" y="568"/>
                </a:cubicBezTo>
                <a:cubicBezTo>
                  <a:pt x="1298" y="573"/>
                  <a:pt x="1292" y="577"/>
                  <a:pt x="1285" y="580"/>
                </a:cubicBezTo>
                <a:cubicBezTo>
                  <a:pt x="1284" y="581"/>
                  <a:pt x="1282" y="581"/>
                  <a:pt x="1282" y="582"/>
                </a:cubicBezTo>
                <a:cubicBezTo>
                  <a:pt x="1271" y="595"/>
                  <a:pt x="1256" y="600"/>
                  <a:pt x="1242" y="607"/>
                </a:cubicBezTo>
                <a:cubicBezTo>
                  <a:pt x="1217" y="619"/>
                  <a:pt x="1193" y="634"/>
                  <a:pt x="1169" y="648"/>
                </a:cubicBezTo>
                <a:cubicBezTo>
                  <a:pt x="1166" y="650"/>
                  <a:pt x="1163" y="653"/>
                  <a:pt x="1160" y="655"/>
                </a:cubicBezTo>
                <a:cubicBezTo>
                  <a:pt x="1157" y="657"/>
                  <a:pt x="1155" y="659"/>
                  <a:pt x="1153" y="659"/>
                </a:cubicBezTo>
                <a:cubicBezTo>
                  <a:pt x="1143" y="659"/>
                  <a:pt x="1136" y="666"/>
                  <a:pt x="1130" y="673"/>
                </a:cubicBezTo>
                <a:cubicBezTo>
                  <a:pt x="1129" y="674"/>
                  <a:pt x="1128" y="675"/>
                  <a:pt x="1126" y="675"/>
                </a:cubicBezTo>
                <a:cubicBezTo>
                  <a:pt x="1118" y="680"/>
                  <a:pt x="1110" y="683"/>
                  <a:pt x="1103" y="689"/>
                </a:cubicBezTo>
                <a:cubicBezTo>
                  <a:pt x="1095" y="695"/>
                  <a:pt x="1088" y="700"/>
                  <a:pt x="1080" y="705"/>
                </a:cubicBezTo>
                <a:cubicBezTo>
                  <a:pt x="1070" y="711"/>
                  <a:pt x="1061" y="720"/>
                  <a:pt x="1052" y="727"/>
                </a:cubicBezTo>
                <a:cubicBezTo>
                  <a:pt x="1038" y="738"/>
                  <a:pt x="1025" y="748"/>
                  <a:pt x="1011" y="759"/>
                </a:cubicBezTo>
                <a:cubicBezTo>
                  <a:pt x="1008" y="761"/>
                  <a:pt x="1005" y="762"/>
                  <a:pt x="1002" y="764"/>
                </a:cubicBezTo>
                <a:cubicBezTo>
                  <a:pt x="999" y="765"/>
                  <a:pt x="996" y="767"/>
                  <a:pt x="994" y="769"/>
                </a:cubicBezTo>
                <a:cubicBezTo>
                  <a:pt x="976" y="790"/>
                  <a:pt x="953" y="806"/>
                  <a:pt x="936" y="829"/>
                </a:cubicBezTo>
                <a:cubicBezTo>
                  <a:pt x="922" y="838"/>
                  <a:pt x="916" y="854"/>
                  <a:pt x="903" y="864"/>
                </a:cubicBezTo>
                <a:cubicBezTo>
                  <a:pt x="901" y="865"/>
                  <a:pt x="899" y="867"/>
                  <a:pt x="898" y="870"/>
                </a:cubicBezTo>
                <a:cubicBezTo>
                  <a:pt x="892" y="884"/>
                  <a:pt x="880" y="894"/>
                  <a:pt x="876" y="909"/>
                </a:cubicBezTo>
                <a:cubicBezTo>
                  <a:pt x="875" y="912"/>
                  <a:pt x="873" y="914"/>
                  <a:pt x="871" y="916"/>
                </a:cubicBezTo>
                <a:cubicBezTo>
                  <a:pt x="866" y="920"/>
                  <a:pt x="864" y="925"/>
                  <a:pt x="864" y="932"/>
                </a:cubicBezTo>
                <a:cubicBezTo>
                  <a:pt x="865" y="938"/>
                  <a:pt x="861" y="943"/>
                  <a:pt x="858" y="948"/>
                </a:cubicBezTo>
                <a:cubicBezTo>
                  <a:pt x="856" y="952"/>
                  <a:pt x="853" y="954"/>
                  <a:pt x="852" y="958"/>
                </a:cubicBezTo>
                <a:cubicBezTo>
                  <a:pt x="849" y="971"/>
                  <a:pt x="837" y="981"/>
                  <a:pt x="840" y="995"/>
                </a:cubicBezTo>
                <a:cubicBezTo>
                  <a:pt x="836" y="1008"/>
                  <a:pt x="832" y="1021"/>
                  <a:pt x="832" y="1034"/>
                </a:cubicBezTo>
                <a:cubicBezTo>
                  <a:pt x="826" y="1044"/>
                  <a:pt x="831" y="1055"/>
                  <a:pt x="826" y="1065"/>
                </a:cubicBezTo>
                <a:cubicBezTo>
                  <a:pt x="828" y="1078"/>
                  <a:pt x="827" y="1092"/>
                  <a:pt x="837" y="1103"/>
                </a:cubicBezTo>
                <a:cubicBezTo>
                  <a:pt x="841" y="1107"/>
                  <a:pt x="845" y="1112"/>
                  <a:pt x="850" y="1115"/>
                </a:cubicBezTo>
                <a:cubicBezTo>
                  <a:pt x="858" y="1119"/>
                  <a:pt x="864" y="1127"/>
                  <a:pt x="871" y="1133"/>
                </a:cubicBezTo>
                <a:cubicBezTo>
                  <a:pt x="877" y="1139"/>
                  <a:pt x="890" y="1163"/>
                  <a:pt x="892" y="1172"/>
                </a:cubicBezTo>
                <a:cubicBezTo>
                  <a:pt x="896" y="1186"/>
                  <a:pt x="900" y="1199"/>
                  <a:pt x="902" y="1213"/>
                </a:cubicBezTo>
                <a:cubicBezTo>
                  <a:pt x="904" y="1223"/>
                  <a:pt x="909" y="1232"/>
                  <a:pt x="914" y="1240"/>
                </a:cubicBezTo>
                <a:cubicBezTo>
                  <a:pt x="919" y="1246"/>
                  <a:pt x="921" y="1252"/>
                  <a:pt x="923" y="1259"/>
                </a:cubicBezTo>
                <a:cubicBezTo>
                  <a:pt x="925" y="1268"/>
                  <a:pt x="928" y="1277"/>
                  <a:pt x="934" y="1285"/>
                </a:cubicBezTo>
                <a:cubicBezTo>
                  <a:pt x="940" y="1292"/>
                  <a:pt x="944" y="1301"/>
                  <a:pt x="946" y="1311"/>
                </a:cubicBezTo>
                <a:cubicBezTo>
                  <a:pt x="949" y="1324"/>
                  <a:pt x="955" y="1336"/>
                  <a:pt x="960" y="1348"/>
                </a:cubicBezTo>
                <a:cubicBezTo>
                  <a:pt x="963" y="1353"/>
                  <a:pt x="964" y="1358"/>
                  <a:pt x="965" y="1364"/>
                </a:cubicBezTo>
                <a:cubicBezTo>
                  <a:pt x="965" y="1376"/>
                  <a:pt x="969" y="1387"/>
                  <a:pt x="973" y="1398"/>
                </a:cubicBezTo>
                <a:cubicBezTo>
                  <a:pt x="978" y="1415"/>
                  <a:pt x="985" y="1430"/>
                  <a:pt x="993" y="1446"/>
                </a:cubicBezTo>
                <a:cubicBezTo>
                  <a:pt x="998" y="1455"/>
                  <a:pt x="995" y="1465"/>
                  <a:pt x="998" y="1475"/>
                </a:cubicBezTo>
                <a:cubicBezTo>
                  <a:pt x="999" y="1478"/>
                  <a:pt x="992" y="1483"/>
                  <a:pt x="988" y="1482"/>
                </a:cubicBezTo>
                <a:cubicBezTo>
                  <a:pt x="975" y="1479"/>
                  <a:pt x="964" y="1473"/>
                  <a:pt x="957" y="1462"/>
                </a:cubicBezTo>
                <a:cubicBezTo>
                  <a:pt x="954" y="1456"/>
                  <a:pt x="950" y="1452"/>
                  <a:pt x="946" y="1448"/>
                </a:cubicBezTo>
                <a:cubicBezTo>
                  <a:pt x="943" y="1444"/>
                  <a:pt x="933" y="1425"/>
                  <a:pt x="931" y="1419"/>
                </a:cubicBezTo>
                <a:cubicBezTo>
                  <a:pt x="930" y="1415"/>
                  <a:pt x="927" y="1411"/>
                  <a:pt x="925" y="1407"/>
                </a:cubicBezTo>
                <a:cubicBezTo>
                  <a:pt x="920" y="1393"/>
                  <a:pt x="913" y="1380"/>
                  <a:pt x="914" y="1365"/>
                </a:cubicBezTo>
                <a:cubicBezTo>
                  <a:pt x="914" y="1363"/>
                  <a:pt x="912" y="1360"/>
                  <a:pt x="912" y="1357"/>
                </a:cubicBezTo>
                <a:cubicBezTo>
                  <a:pt x="912" y="1349"/>
                  <a:pt x="906" y="1343"/>
                  <a:pt x="905" y="1335"/>
                </a:cubicBezTo>
                <a:cubicBezTo>
                  <a:pt x="904" y="1328"/>
                  <a:pt x="904" y="1321"/>
                  <a:pt x="901" y="1313"/>
                </a:cubicBezTo>
                <a:cubicBezTo>
                  <a:pt x="898" y="1305"/>
                  <a:pt x="897" y="1297"/>
                  <a:pt x="896" y="1288"/>
                </a:cubicBezTo>
                <a:cubicBezTo>
                  <a:pt x="893" y="1275"/>
                  <a:pt x="890" y="1261"/>
                  <a:pt x="883" y="1249"/>
                </a:cubicBezTo>
                <a:cubicBezTo>
                  <a:pt x="880" y="1242"/>
                  <a:pt x="877" y="1234"/>
                  <a:pt x="877" y="1226"/>
                </a:cubicBezTo>
                <a:cubicBezTo>
                  <a:pt x="876" y="1214"/>
                  <a:pt x="869" y="1204"/>
                  <a:pt x="864" y="1194"/>
                </a:cubicBezTo>
                <a:cubicBezTo>
                  <a:pt x="859" y="1186"/>
                  <a:pt x="854" y="1180"/>
                  <a:pt x="849" y="1173"/>
                </a:cubicBezTo>
                <a:cubicBezTo>
                  <a:pt x="847" y="1170"/>
                  <a:pt x="845" y="1168"/>
                  <a:pt x="844" y="1166"/>
                </a:cubicBezTo>
                <a:cubicBezTo>
                  <a:pt x="843" y="1161"/>
                  <a:pt x="839" y="1157"/>
                  <a:pt x="835" y="1154"/>
                </a:cubicBezTo>
                <a:cubicBezTo>
                  <a:pt x="833" y="1152"/>
                  <a:pt x="830" y="1150"/>
                  <a:pt x="829" y="1149"/>
                </a:cubicBezTo>
                <a:cubicBezTo>
                  <a:pt x="827" y="1135"/>
                  <a:pt x="815" y="1127"/>
                  <a:pt x="810" y="1114"/>
                </a:cubicBezTo>
                <a:cubicBezTo>
                  <a:pt x="808" y="1105"/>
                  <a:pt x="798" y="1102"/>
                  <a:pt x="789" y="1101"/>
                </a:cubicBezTo>
                <a:cubicBezTo>
                  <a:pt x="778" y="1099"/>
                  <a:pt x="767" y="1096"/>
                  <a:pt x="756" y="1093"/>
                </a:cubicBezTo>
                <a:cubicBezTo>
                  <a:pt x="750" y="1091"/>
                  <a:pt x="744" y="1087"/>
                  <a:pt x="737" y="1091"/>
                </a:cubicBezTo>
                <a:cubicBezTo>
                  <a:pt x="737" y="1092"/>
                  <a:pt x="735" y="1091"/>
                  <a:pt x="734" y="1091"/>
                </a:cubicBezTo>
                <a:cubicBezTo>
                  <a:pt x="726" y="1084"/>
                  <a:pt x="716" y="1085"/>
                  <a:pt x="707" y="1085"/>
                </a:cubicBezTo>
                <a:cubicBezTo>
                  <a:pt x="698" y="1084"/>
                  <a:pt x="690" y="1079"/>
                  <a:pt x="680" y="1080"/>
                </a:cubicBezTo>
                <a:cubicBezTo>
                  <a:pt x="666" y="1074"/>
                  <a:pt x="649" y="1079"/>
                  <a:pt x="635" y="1073"/>
                </a:cubicBezTo>
                <a:cubicBezTo>
                  <a:pt x="621" y="1074"/>
                  <a:pt x="608" y="1067"/>
                  <a:pt x="594" y="1068"/>
                </a:cubicBezTo>
                <a:cubicBezTo>
                  <a:pt x="581" y="1063"/>
                  <a:pt x="567" y="1066"/>
                  <a:pt x="555" y="1062"/>
                </a:cubicBezTo>
                <a:cubicBezTo>
                  <a:pt x="551" y="1061"/>
                  <a:pt x="547" y="1060"/>
                  <a:pt x="543" y="1060"/>
                </a:cubicBezTo>
                <a:cubicBezTo>
                  <a:pt x="534" y="1061"/>
                  <a:pt x="526" y="1060"/>
                  <a:pt x="518" y="1055"/>
                </a:cubicBezTo>
                <a:cubicBezTo>
                  <a:pt x="514" y="1053"/>
                  <a:pt x="510" y="1052"/>
                  <a:pt x="506" y="1052"/>
                </a:cubicBezTo>
                <a:cubicBezTo>
                  <a:pt x="499" y="1053"/>
                  <a:pt x="493" y="1051"/>
                  <a:pt x="487" y="1048"/>
                </a:cubicBezTo>
                <a:cubicBezTo>
                  <a:pt x="477" y="1043"/>
                  <a:pt x="465" y="1043"/>
                  <a:pt x="454" y="1040"/>
                </a:cubicBezTo>
                <a:cubicBezTo>
                  <a:pt x="451" y="1040"/>
                  <a:pt x="448" y="1039"/>
                  <a:pt x="445" y="1039"/>
                </a:cubicBezTo>
                <a:cubicBezTo>
                  <a:pt x="425" y="1037"/>
                  <a:pt x="409" y="1026"/>
                  <a:pt x="390" y="1023"/>
                </a:cubicBezTo>
                <a:cubicBezTo>
                  <a:pt x="382" y="1021"/>
                  <a:pt x="374" y="1018"/>
                  <a:pt x="366" y="1017"/>
                </a:cubicBezTo>
                <a:cubicBezTo>
                  <a:pt x="362" y="1016"/>
                  <a:pt x="357" y="1015"/>
                  <a:pt x="354" y="1012"/>
                </a:cubicBezTo>
                <a:cubicBezTo>
                  <a:pt x="352" y="1010"/>
                  <a:pt x="349" y="1009"/>
                  <a:pt x="347" y="1009"/>
                </a:cubicBezTo>
                <a:cubicBezTo>
                  <a:pt x="339" y="1009"/>
                  <a:pt x="333" y="1005"/>
                  <a:pt x="326" y="1002"/>
                </a:cubicBezTo>
                <a:cubicBezTo>
                  <a:pt x="320" y="999"/>
                  <a:pt x="314" y="997"/>
                  <a:pt x="309" y="992"/>
                </a:cubicBezTo>
                <a:cubicBezTo>
                  <a:pt x="307" y="989"/>
                  <a:pt x="304" y="989"/>
                  <a:pt x="300" y="988"/>
                </a:cubicBezTo>
                <a:cubicBezTo>
                  <a:pt x="288" y="987"/>
                  <a:pt x="276" y="983"/>
                  <a:pt x="265" y="976"/>
                </a:cubicBezTo>
                <a:cubicBezTo>
                  <a:pt x="264" y="974"/>
                  <a:pt x="262" y="973"/>
                  <a:pt x="260" y="972"/>
                </a:cubicBezTo>
                <a:cubicBezTo>
                  <a:pt x="249" y="968"/>
                  <a:pt x="237" y="963"/>
                  <a:pt x="226" y="958"/>
                </a:cubicBezTo>
                <a:cubicBezTo>
                  <a:pt x="203" y="948"/>
                  <a:pt x="186" y="940"/>
                  <a:pt x="169" y="926"/>
                </a:cubicBezTo>
                <a:cubicBezTo>
                  <a:pt x="161" y="919"/>
                  <a:pt x="154" y="909"/>
                  <a:pt x="142" y="907"/>
                </a:cubicBezTo>
                <a:cubicBezTo>
                  <a:pt x="140" y="906"/>
                  <a:pt x="138" y="904"/>
                  <a:pt x="136" y="902"/>
                </a:cubicBezTo>
                <a:cubicBezTo>
                  <a:pt x="127" y="893"/>
                  <a:pt x="118" y="884"/>
                  <a:pt x="110" y="875"/>
                </a:cubicBezTo>
                <a:cubicBezTo>
                  <a:pt x="103" y="867"/>
                  <a:pt x="96" y="861"/>
                  <a:pt x="89" y="854"/>
                </a:cubicBezTo>
                <a:cubicBezTo>
                  <a:pt x="77" y="846"/>
                  <a:pt x="71" y="833"/>
                  <a:pt x="62" y="823"/>
                </a:cubicBezTo>
                <a:cubicBezTo>
                  <a:pt x="59" y="819"/>
                  <a:pt x="56" y="815"/>
                  <a:pt x="53" y="811"/>
                </a:cubicBezTo>
                <a:cubicBezTo>
                  <a:pt x="50" y="808"/>
                  <a:pt x="48" y="804"/>
                  <a:pt x="48" y="799"/>
                </a:cubicBezTo>
                <a:cubicBezTo>
                  <a:pt x="48" y="795"/>
                  <a:pt x="48" y="791"/>
                  <a:pt x="45" y="788"/>
                </a:cubicBezTo>
                <a:cubicBezTo>
                  <a:pt x="39" y="781"/>
                  <a:pt x="37" y="772"/>
                  <a:pt x="34" y="764"/>
                </a:cubicBezTo>
                <a:cubicBezTo>
                  <a:pt x="32" y="758"/>
                  <a:pt x="29" y="752"/>
                  <a:pt x="26" y="746"/>
                </a:cubicBezTo>
                <a:cubicBezTo>
                  <a:pt x="23" y="741"/>
                  <a:pt x="23" y="734"/>
                  <a:pt x="19" y="728"/>
                </a:cubicBezTo>
                <a:cubicBezTo>
                  <a:pt x="15" y="722"/>
                  <a:pt x="13" y="715"/>
                  <a:pt x="13" y="707"/>
                </a:cubicBezTo>
                <a:cubicBezTo>
                  <a:pt x="12" y="701"/>
                  <a:pt x="11" y="694"/>
                  <a:pt x="9" y="688"/>
                </a:cubicBezTo>
                <a:cubicBezTo>
                  <a:pt x="5" y="675"/>
                  <a:pt x="4" y="662"/>
                  <a:pt x="4" y="649"/>
                </a:cubicBezTo>
                <a:cubicBezTo>
                  <a:pt x="4" y="637"/>
                  <a:pt x="6" y="625"/>
                  <a:pt x="1" y="613"/>
                </a:cubicBezTo>
                <a:cubicBezTo>
                  <a:pt x="0" y="611"/>
                  <a:pt x="2" y="608"/>
                  <a:pt x="2" y="605"/>
                </a:cubicBezTo>
                <a:cubicBezTo>
                  <a:pt x="3" y="596"/>
                  <a:pt x="1" y="587"/>
                  <a:pt x="5" y="579"/>
                </a:cubicBezTo>
                <a:cubicBezTo>
                  <a:pt x="9" y="573"/>
                  <a:pt x="16" y="571"/>
                  <a:pt x="21" y="575"/>
                </a:cubicBezTo>
                <a:cubicBezTo>
                  <a:pt x="24" y="578"/>
                  <a:pt x="27" y="582"/>
                  <a:pt x="29" y="586"/>
                </a:cubicBezTo>
                <a:cubicBezTo>
                  <a:pt x="44" y="609"/>
                  <a:pt x="64" y="627"/>
                  <a:pt x="86" y="644"/>
                </a:cubicBezTo>
                <a:cubicBezTo>
                  <a:pt x="98" y="653"/>
                  <a:pt x="111" y="658"/>
                  <a:pt x="125" y="664"/>
                </a:cubicBezTo>
                <a:cubicBezTo>
                  <a:pt x="129" y="666"/>
                  <a:pt x="134" y="667"/>
                  <a:pt x="137" y="671"/>
                </a:cubicBezTo>
                <a:cubicBezTo>
                  <a:pt x="141" y="675"/>
                  <a:pt x="145" y="677"/>
                  <a:pt x="151" y="676"/>
                </a:cubicBezTo>
                <a:cubicBezTo>
                  <a:pt x="153" y="676"/>
                  <a:pt x="156" y="676"/>
                  <a:pt x="157" y="677"/>
                </a:cubicBezTo>
                <a:cubicBezTo>
                  <a:pt x="166" y="685"/>
                  <a:pt x="178" y="687"/>
                  <a:pt x="189" y="692"/>
                </a:cubicBezTo>
                <a:cubicBezTo>
                  <a:pt x="207" y="699"/>
                  <a:pt x="225" y="705"/>
                  <a:pt x="243" y="711"/>
                </a:cubicBezTo>
                <a:cubicBezTo>
                  <a:pt x="245" y="712"/>
                  <a:pt x="249" y="712"/>
                  <a:pt x="251" y="711"/>
                </a:cubicBezTo>
                <a:cubicBezTo>
                  <a:pt x="258" y="707"/>
                  <a:pt x="263" y="710"/>
                  <a:pt x="269" y="714"/>
                </a:cubicBezTo>
                <a:cubicBezTo>
                  <a:pt x="286" y="725"/>
                  <a:pt x="305" y="734"/>
                  <a:pt x="326" y="737"/>
                </a:cubicBezTo>
                <a:cubicBezTo>
                  <a:pt x="330" y="737"/>
                  <a:pt x="333" y="739"/>
                  <a:pt x="337" y="740"/>
                </a:cubicBezTo>
                <a:cubicBezTo>
                  <a:pt x="352" y="745"/>
                  <a:pt x="367" y="746"/>
                  <a:pt x="381" y="752"/>
                </a:cubicBezTo>
                <a:cubicBezTo>
                  <a:pt x="403" y="753"/>
                  <a:pt x="424" y="761"/>
                  <a:pt x="444" y="768"/>
                </a:cubicBezTo>
                <a:cubicBezTo>
                  <a:pt x="458" y="773"/>
                  <a:pt x="472" y="776"/>
                  <a:pt x="484" y="786"/>
                </a:cubicBezTo>
                <a:cubicBezTo>
                  <a:pt x="486" y="787"/>
                  <a:pt x="488" y="788"/>
                  <a:pt x="490" y="788"/>
                </a:cubicBezTo>
                <a:cubicBezTo>
                  <a:pt x="501" y="786"/>
                  <a:pt x="510" y="793"/>
                  <a:pt x="520" y="797"/>
                </a:cubicBezTo>
                <a:cubicBezTo>
                  <a:pt x="529" y="800"/>
                  <a:pt x="540" y="803"/>
                  <a:pt x="549" y="810"/>
                </a:cubicBezTo>
                <a:cubicBezTo>
                  <a:pt x="554" y="814"/>
                  <a:pt x="560" y="815"/>
                  <a:pt x="567" y="817"/>
                </a:cubicBezTo>
                <a:cubicBezTo>
                  <a:pt x="584" y="824"/>
                  <a:pt x="598" y="835"/>
                  <a:pt x="612" y="846"/>
                </a:cubicBezTo>
                <a:cubicBezTo>
                  <a:pt x="622" y="853"/>
                  <a:pt x="632" y="861"/>
                  <a:pt x="642" y="868"/>
                </a:cubicBezTo>
                <a:cubicBezTo>
                  <a:pt x="656" y="876"/>
                  <a:pt x="668" y="886"/>
                  <a:pt x="678" y="899"/>
                </a:cubicBezTo>
                <a:cubicBezTo>
                  <a:pt x="684" y="907"/>
                  <a:pt x="692" y="915"/>
                  <a:pt x="700" y="922"/>
                </a:cubicBezTo>
                <a:cubicBezTo>
                  <a:pt x="707" y="929"/>
                  <a:pt x="716" y="933"/>
                  <a:pt x="721" y="942"/>
                </a:cubicBezTo>
                <a:cubicBezTo>
                  <a:pt x="722" y="944"/>
                  <a:pt x="726" y="944"/>
                  <a:pt x="726" y="942"/>
                </a:cubicBezTo>
                <a:cubicBezTo>
                  <a:pt x="727" y="941"/>
                  <a:pt x="727" y="939"/>
                  <a:pt x="727" y="938"/>
                </a:cubicBezTo>
                <a:cubicBezTo>
                  <a:pt x="720" y="930"/>
                  <a:pt x="714" y="922"/>
                  <a:pt x="711" y="911"/>
                </a:cubicBezTo>
                <a:cubicBezTo>
                  <a:pt x="711" y="909"/>
                  <a:pt x="708" y="907"/>
                  <a:pt x="706" y="905"/>
                </a:cubicBezTo>
                <a:cubicBezTo>
                  <a:pt x="698" y="897"/>
                  <a:pt x="690" y="889"/>
                  <a:pt x="684" y="880"/>
                </a:cubicBezTo>
                <a:cubicBezTo>
                  <a:pt x="670" y="859"/>
                  <a:pt x="654" y="840"/>
                  <a:pt x="637" y="821"/>
                </a:cubicBezTo>
                <a:cubicBezTo>
                  <a:pt x="627" y="811"/>
                  <a:pt x="618" y="801"/>
                  <a:pt x="608" y="790"/>
                </a:cubicBezTo>
                <a:cubicBezTo>
                  <a:pt x="607" y="788"/>
                  <a:pt x="605" y="786"/>
                  <a:pt x="604" y="784"/>
                </a:cubicBezTo>
                <a:cubicBezTo>
                  <a:pt x="597" y="768"/>
                  <a:pt x="585" y="757"/>
                  <a:pt x="571" y="747"/>
                </a:cubicBezTo>
                <a:cubicBezTo>
                  <a:pt x="567" y="745"/>
                  <a:pt x="563" y="742"/>
                  <a:pt x="561" y="738"/>
                </a:cubicBezTo>
                <a:cubicBezTo>
                  <a:pt x="555" y="727"/>
                  <a:pt x="544" y="721"/>
                  <a:pt x="539" y="710"/>
                </a:cubicBezTo>
                <a:cubicBezTo>
                  <a:pt x="538" y="709"/>
                  <a:pt x="537" y="707"/>
                  <a:pt x="536" y="707"/>
                </a:cubicBezTo>
                <a:cubicBezTo>
                  <a:pt x="525" y="697"/>
                  <a:pt x="519" y="684"/>
                  <a:pt x="510" y="672"/>
                </a:cubicBezTo>
                <a:cubicBezTo>
                  <a:pt x="501" y="660"/>
                  <a:pt x="493" y="647"/>
                  <a:pt x="483" y="636"/>
                </a:cubicBezTo>
                <a:cubicBezTo>
                  <a:pt x="478" y="631"/>
                  <a:pt x="473" y="625"/>
                  <a:pt x="472" y="617"/>
                </a:cubicBezTo>
                <a:cubicBezTo>
                  <a:pt x="471" y="614"/>
                  <a:pt x="469" y="611"/>
                  <a:pt x="467" y="608"/>
                </a:cubicBezTo>
                <a:cubicBezTo>
                  <a:pt x="460" y="598"/>
                  <a:pt x="454" y="587"/>
                  <a:pt x="452" y="574"/>
                </a:cubicBezTo>
                <a:cubicBezTo>
                  <a:pt x="450" y="567"/>
                  <a:pt x="446" y="559"/>
                  <a:pt x="442" y="553"/>
                </a:cubicBezTo>
                <a:cubicBezTo>
                  <a:pt x="437" y="545"/>
                  <a:pt x="433" y="538"/>
                  <a:pt x="431" y="529"/>
                </a:cubicBezTo>
                <a:cubicBezTo>
                  <a:pt x="426" y="516"/>
                  <a:pt x="422" y="503"/>
                  <a:pt x="416" y="490"/>
                </a:cubicBezTo>
                <a:cubicBezTo>
                  <a:pt x="414" y="488"/>
                  <a:pt x="413" y="484"/>
                  <a:pt x="413" y="481"/>
                </a:cubicBezTo>
                <a:cubicBezTo>
                  <a:pt x="412" y="473"/>
                  <a:pt x="412" y="465"/>
                  <a:pt x="406" y="459"/>
                </a:cubicBezTo>
                <a:cubicBezTo>
                  <a:pt x="405" y="457"/>
                  <a:pt x="405" y="455"/>
                  <a:pt x="405" y="453"/>
                </a:cubicBezTo>
                <a:cubicBezTo>
                  <a:pt x="405" y="440"/>
                  <a:pt x="399" y="428"/>
                  <a:pt x="398" y="416"/>
                </a:cubicBezTo>
                <a:cubicBezTo>
                  <a:pt x="398" y="401"/>
                  <a:pt x="395" y="387"/>
                  <a:pt x="389" y="374"/>
                </a:cubicBezTo>
                <a:cubicBezTo>
                  <a:pt x="389" y="373"/>
                  <a:pt x="389" y="371"/>
                  <a:pt x="389" y="370"/>
                </a:cubicBezTo>
                <a:cubicBezTo>
                  <a:pt x="390" y="352"/>
                  <a:pt x="380" y="335"/>
                  <a:pt x="380" y="317"/>
                </a:cubicBezTo>
                <a:cubicBezTo>
                  <a:pt x="371" y="298"/>
                  <a:pt x="369" y="278"/>
                  <a:pt x="363" y="258"/>
                </a:cubicBezTo>
                <a:cubicBezTo>
                  <a:pt x="357" y="242"/>
                  <a:pt x="349" y="228"/>
                  <a:pt x="342" y="213"/>
                </a:cubicBezTo>
                <a:cubicBezTo>
                  <a:pt x="339" y="205"/>
                  <a:pt x="335" y="198"/>
                  <a:pt x="333" y="191"/>
                </a:cubicBezTo>
                <a:cubicBezTo>
                  <a:pt x="330" y="177"/>
                  <a:pt x="321" y="167"/>
                  <a:pt x="314" y="156"/>
                </a:cubicBezTo>
                <a:cubicBezTo>
                  <a:pt x="308" y="148"/>
                  <a:pt x="299" y="143"/>
                  <a:pt x="290" y="138"/>
                </a:cubicBezTo>
                <a:cubicBezTo>
                  <a:pt x="288" y="137"/>
                  <a:pt x="285" y="137"/>
                  <a:pt x="283" y="137"/>
                </a:cubicBezTo>
                <a:cubicBezTo>
                  <a:pt x="277" y="136"/>
                  <a:pt x="272" y="136"/>
                  <a:pt x="267" y="136"/>
                </a:cubicBezTo>
                <a:cubicBezTo>
                  <a:pt x="259" y="136"/>
                  <a:pt x="252" y="137"/>
                  <a:pt x="245" y="139"/>
                </a:cubicBezTo>
                <a:cubicBezTo>
                  <a:pt x="239" y="142"/>
                  <a:pt x="231" y="135"/>
                  <a:pt x="224" y="140"/>
                </a:cubicBezTo>
                <a:cubicBezTo>
                  <a:pt x="204" y="140"/>
                  <a:pt x="183" y="143"/>
                  <a:pt x="163" y="138"/>
                </a:cubicBezTo>
                <a:cubicBezTo>
                  <a:pt x="159" y="137"/>
                  <a:pt x="156" y="137"/>
                  <a:pt x="153" y="138"/>
                </a:cubicBezTo>
                <a:cubicBezTo>
                  <a:pt x="146" y="142"/>
                  <a:pt x="139" y="140"/>
                  <a:pt x="132" y="136"/>
                </a:cubicBezTo>
                <a:cubicBezTo>
                  <a:pt x="128" y="134"/>
                  <a:pt x="124" y="132"/>
                  <a:pt x="120" y="130"/>
                </a:cubicBezTo>
                <a:cubicBezTo>
                  <a:pt x="102" y="123"/>
                  <a:pt x="88" y="111"/>
                  <a:pt x="78" y="95"/>
                </a:cubicBezTo>
                <a:cubicBezTo>
                  <a:pt x="75" y="90"/>
                  <a:pt x="71" y="85"/>
                  <a:pt x="67" y="81"/>
                </a:cubicBezTo>
                <a:cubicBezTo>
                  <a:pt x="64" y="78"/>
                  <a:pt x="61" y="75"/>
                  <a:pt x="60" y="71"/>
                </a:cubicBezTo>
                <a:cubicBezTo>
                  <a:pt x="57" y="62"/>
                  <a:pt x="51" y="55"/>
                  <a:pt x="48" y="46"/>
                </a:cubicBezTo>
                <a:cubicBezTo>
                  <a:pt x="42" y="34"/>
                  <a:pt x="36" y="22"/>
                  <a:pt x="27" y="13"/>
                </a:cubicBezTo>
                <a:cubicBezTo>
                  <a:pt x="24" y="9"/>
                  <a:pt x="26" y="3"/>
                  <a:pt x="31" y="1"/>
                </a:cubicBezTo>
                <a:cubicBezTo>
                  <a:pt x="36" y="0"/>
                  <a:pt x="40" y="0"/>
                  <a:pt x="44" y="2"/>
                </a:cubicBezTo>
                <a:cubicBezTo>
                  <a:pt x="59" y="11"/>
                  <a:pt x="77" y="11"/>
                  <a:pt x="90" y="23"/>
                </a:cubicBezTo>
                <a:cubicBezTo>
                  <a:pt x="91" y="23"/>
                  <a:pt x="92" y="24"/>
                  <a:pt x="93" y="24"/>
                </a:cubicBezTo>
                <a:cubicBezTo>
                  <a:pt x="109" y="24"/>
                  <a:pt x="123" y="32"/>
                  <a:pt x="137" y="37"/>
                </a:cubicBezTo>
                <a:cubicBezTo>
                  <a:pt x="146" y="40"/>
                  <a:pt x="155" y="46"/>
                  <a:pt x="166" y="45"/>
                </a:cubicBezTo>
                <a:cubicBezTo>
                  <a:pt x="169" y="44"/>
                  <a:pt x="172" y="46"/>
                  <a:pt x="175" y="48"/>
                </a:cubicBezTo>
                <a:cubicBezTo>
                  <a:pt x="192" y="56"/>
                  <a:pt x="210" y="62"/>
                  <a:pt x="227" y="71"/>
                </a:cubicBezTo>
                <a:cubicBezTo>
                  <a:pt x="233" y="75"/>
                  <a:pt x="240" y="77"/>
                  <a:pt x="247" y="81"/>
                </a:cubicBezTo>
                <a:cubicBezTo>
                  <a:pt x="264" y="89"/>
                  <a:pt x="278" y="102"/>
                  <a:pt x="293" y="115"/>
                </a:cubicBezTo>
                <a:cubicBezTo>
                  <a:pt x="297" y="119"/>
                  <a:pt x="301" y="121"/>
                  <a:pt x="307" y="120"/>
                </a:cubicBezTo>
                <a:cubicBezTo>
                  <a:pt x="323" y="120"/>
                  <a:pt x="339" y="124"/>
                  <a:pt x="354" y="127"/>
                </a:cubicBezTo>
                <a:cubicBezTo>
                  <a:pt x="362" y="129"/>
                  <a:pt x="370" y="127"/>
                  <a:pt x="378" y="131"/>
                </a:cubicBezTo>
                <a:cubicBezTo>
                  <a:pt x="382" y="133"/>
                  <a:pt x="388" y="134"/>
                  <a:pt x="392" y="136"/>
                </a:cubicBezTo>
                <a:cubicBezTo>
                  <a:pt x="397" y="139"/>
                  <a:pt x="402" y="140"/>
                  <a:pt x="408" y="141"/>
                </a:cubicBezTo>
                <a:cubicBezTo>
                  <a:pt x="419" y="141"/>
                  <a:pt x="429" y="144"/>
                  <a:pt x="440" y="149"/>
                </a:cubicBezTo>
                <a:cubicBezTo>
                  <a:pt x="449" y="152"/>
                  <a:pt x="458" y="157"/>
                  <a:pt x="468" y="157"/>
                </a:cubicBezTo>
                <a:cubicBezTo>
                  <a:pt x="471" y="157"/>
                  <a:pt x="474" y="159"/>
                  <a:pt x="477" y="161"/>
                </a:cubicBezTo>
                <a:cubicBezTo>
                  <a:pt x="484" y="164"/>
                  <a:pt x="492" y="167"/>
                  <a:pt x="500" y="169"/>
                </a:cubicBezTo>
                <a:cubicBezTo>
                  <a:pt x="511" y="173"/>
                  <a:pt x="523" y="179"/>
                  <a:pt x="534" y="184"/>
                </a:cubicBezTo>
                <a:cubicBezTo>
                  <a:pt x="539" y="187"/>
                  <a:pt x="544" y="191"/>
                  <a:pt x="550" y="192"/>
                </a:cubicBezTo>
                <a:cubicBezTo>
                  <a:pt x="559" y="194"/>
                  <a:pt x="562" y="202"/>
                  <a:pt x="570" y="205"/>
                </a:cubicBezTo>
                <a:cubicBezTo>
                  <a:pt x="577" y="208"/>
                  <a:pt x="585" y="210"/>
                  <a:pt x="592" y="215"/>
                </a:cubicBezTo>
                <a:cubicBezTo>
                  <a:pt x="599" y="219"/>
                  <a:pt x="605" y="226"/>
                  <a:pt x="612" y="231"/>
                </a:cubicBezTo>
                <a:cubicBezTo>
                  <a:pt x="626" y="242"/>
                  <a:pt x="639" y="254"/>
                  <a:pt x="652" y="266"/>
                </a:cubicBezTo>
                <a:cubicBezTo>
                  <a:pt x="660" y="273"/>
                  <a:pt x="665" y="281"/>
                  <a:pt x="675" y="286"/>
                </a:cubicBezTo>
                <a:cubicBezTo>
                  <a:pt x="676" y="286"/>
                  <a:pt x="677" y="287"/>
                  <a:pt x="678" y="288"/>
                </a:cubicBezTo>
                <a:cubicBezTo>
                  <a:pt x="683" y="301"/>
                  <a:pt x="695" y="308"/>
                  <a:pt x="703" y="319"/>
                </a:cubicBezTo>
                <a:cubicBezTo>
                  <a:pt x="709" y="330"/>
                  <a:pt x="718" y="339"/>
                  <a:pt x="726" y="348"/>
                </a:cubicBezTo>
                <a:cubicBezTo>
                  <a:pt x="729" y="352"/>
                  <a:pt x="731" y="355"/>
                  <a:pt x="733" y="358"/>
                </a:cubicBezTo>
                <a:cubicBezTo>
                  <a:pt x="740" y="371"/>
                  <a:pt x="745" y="384"/>
                  <a:pt x="752" y="395"/>
                </a:cubicBezTo>
                <a:cubicBezTo>
                  <a:pt x="756" y="402"/>
                  <a:pt x="755" y="409"/>
                  <a:pt x="758" y="416"/>
                </a:cubicBezTo>
                <a:cubicBezTo>
                  <a:pt x="768" y="436"/>
                  <a:pt x="773" y="457"/>
                  <a:pt x="779" y="478"/>
                </a:cubicBezTo>
                <a:cubicBezTo>
                  <a:pt x="784" y="495"/>
                  <a:pt x="784" y="513"/>
                  <a:pt x="786" y="531"/>
                </a:cubicBezTo>
                <a:cubicBezTo>
                  <a:pt x="782" y="539"/>
                  <a:pt x="789" y="546"/>
                  <a:pt x="788" y="554"/>
                </a:cubicBezTo>
                <a:cubicBezTo>
                  <a:pt x="788" y="562"/>
                  <a:pt x="787" y="570"/>
                  <a:pt x="791" y="578"/>
                </a:cubicBezTo>
                <a:cubicBezTo>
                  <a:pt x="792" y="579"/>
                  <a:pt x="792" y="581"/>
                  <a:pt x="792" y="582"/>
                </a:cubicBezTo>
                <a:cubicBezTo>
                  <a:pt x="787" y="597"/>
                  <a:pt x="797" y="613"/>
                  <a:pt x="791" y="629"/>
                </a:cubicBezTo>
                <a:cubicBezTo>
                  <a:pt x="793" y="640"/>
                  <a:pt x="792" y="651"/>
                  <a:pt x="793" y="662"/>
                </a:cubicBezTo>
                <a:cubicBezTo>
                  <a:pt x="793" y="672"/>
                  <a:pt x="790" y="680"/>
                  <a:pt x="792" y="690"/>
                </a:cubicBezTo>
                <a:cubicBezTo>
                  <a:pt x="793" y="699"/>
                  <a:pt x="792" y="709"/>
                  <a:pt x="792" y="718"/>
                </a:cubicBezTo>
                <a:cubicBezTo>
                  <a:pt x="792" y="727"/>
                  <a:pt x="792" y="737"/>
                  <a:pt x="792" y="746"/>
                </a:cubicBezTo>
                <a:cubicBezTo>
                  <a:pt x="792" y="755"/>
                  <a:pt x="792" y="765"/>
                  <a:pt x="792" y="774"/>
                </a:cubicBezTo>
                <a:cubicBezTo>
                  <a:pt x="792" y="778"/>
                  <a:pt x="793" y="782"/>
                  <a:pt x="793" y="786"/>
                </a:cubicBezTo>
                <a:close/>
                <a:moveTo>
                  <a:pt x="784" y="1000"/>
                </a:moveTo>
                <a:cubicBezTo>
                  <a:pt x="784" y="1002"/>
                  <a:pt x="784" y="1003"/>
                  <a:pt x="784" y="1004"/>
                </a:cubicBezTo>
                <a:cubicBezTo>
                  <a:pt x="780" y="1006"/>
                  <a:pt x="777" y="1009"/>
                  <a:pt x="772" y="1008"/>
                </a:cubicBezTo>
                <a:cubicBezTo>
                  <a:pt x="772" y="1008"/>
                  <a:pt x="772" y="1007"/>
                  <a:pt x="772" y="1007"/>
                </a:cubicBezTo>
                <a:cubicBezTo>
                  <a:pt x="771" y="1007"/>
                  <a:pt x="771" y="1007"/>
                  <a:pt x="771" y="1007"/>
                </a:cubicBezTo>
                <a:cubicBezTo>
                  <a:pt x="771" y="1007"/>
                  <a:pt x="772" y="1008"/>
                  <a:pt x="772" y="1008"/>
                </a:cubicBezTo>
                <a:cubicBezTo>
                  <a:pt x="775" y="1013"/>
                  <a:pt x="777" y="1019"/>
                  <a:pt x="781" y="1023"/>
                </a:cubicBezTo>
                <a:cubicBezTo>
                  <a:pt x="783" y="1025"/>
                  <a:pt x="784" y="1028"/>
                  <a:pt x="788" y="1024"/>
                </a:cubicBezTo>
                <a:cubicBezTo>
                  <a:pt x="789" y="1018"/>
                  <a:pt x="783" y="1012"/>
                  <a:pt x="784" y="1004"/>
                </a:cubicBezTo>
                <a:cubicBezTo>
                  <a:pt x="787" y="1003"/>
                  <a:pt x="787" y="1002"/>
                  <a:pt x="784" y="1000"/>
                </a:cubicBezTo>
                <a:cubicBezTo>
                  <a:pt x="784" y="1000"/>
                  <a:pt x="784" y="999"/>
                  <a:pt x="784" y="999"/>
                </a:cubicBezTo>
                <a:cubicBezTo>
                  <a:pt x="783" y="999"/>
                  <a:pt x="783" y="999"/>
                  <a:pt x="783" y="999"/>
                </a:cubicBezTo>
                <a:cubicBezTo>
                  <a:pt x="783" y="999"/>
                  <a:pt x="784" y="1000"/>
                  <a:pt x="784" y="1000"/>
                </a:cubicBezTo>
                <a:close/>
                <a:moveTo>
                  <a:pt x="772" y="984"/>
                </a:moveTo>
                <a:cubicBezTo>
                  <a:pt x="773" y="985"/>
                  <a:pt x="773" y="985"/>
                  <a:pt x="773" y="986"/>
                </a:cubicBezTo>
                <a:cubicBezTo>
                  <a:pt x="773" y="986"/>
                  <a:pt x="774" y="986"/>
                  <a:pt x="774" y="986"/>
                </a:cubicBezTo>
                <a:cubicBezTo>
                  <a:pt x="774" y="986"/>
                  <a:pt x="773" y="985"/>
                  <a:pt x="772" y="984"/>
                </a:cubicBezTo>
                <a:cubicBezTo>
                  <a:pt x="772" y="983"/>
                  <a:pt x="772" y="982"/>
                  <a:pt x="772" y="981"/>
                </a:cubicBezTo>
                <a:cubicBezTo>
                  <a:pt x="772" y="980"/>
                  <a:pt x="771" y="980"/>
                  <a:pt x="770" y="979"/>
                </a:cubicBezTo>
                <a:cubicBezTo>
                  <a:pt x="770" y="980"/>
                  <a:pt x="769" y="981"/>
                  <a:pt x="770" y="982"/>
                </a:cubicBezTo>
                <a:cubicBezTo>
                  <a:pt x="770" y="983"/>
                  <a:pt x="771" y="984"/>
                  <a:pt x="772" y="984"/>
                </a:cubicBezTo>
                <a:close/>
                <a:moveTo>
                  <a:pt x="868" y="1152"/>
                </a:moveTo>
                <a:cubicBezTo>
                  <a:pt x="868" y="1151"/>
                  <a:pt x="868" y="1150"/>
                  <a:pt x="868" y="1149"/>
                </a:cubicBezTo>
                <a:cubicBezTo>
                  <a:pt x="868" y="1148"/>
                  <a:pt x="867" y="1148"/>
                  <a:pt x="866" y="1147"/>
                </a:cubicBezTo>
                <a:cubicBezTo>
                  <a:pt x="866" y="1148"/>
                  <a:pt x="865" y="1149"/>
                  <a:pt x="866" y="1150"/>
                </a:cubicBezTo>
                <a:cubicBezTo>
                  <a:pt x="866" y="1151"/>
                  <a:pt x="867" y="1152"/>
                  <a:pt x="868" y="1152"/>
                </a:cubicBezTo>
                <a:cubicBezTo>
                  <a:pt x="868" y="1154"/>
                  <a:pt x="868" y="1155"/>
                  <a:pt x="869" y="1156"/>
                </a:cubicBezTo>
                <a:cubicBezTo>
                  <a:pt x="869" y="1157"/>
                  <a:pt x="870" y="1157"/>
                  <a:pt x="871" y="1158"/>
                </a:cubicBezTo>
                <a:cubicBezTo>
                  <a:pt x="871" y="1157"/>
                  <a:pt x="871" y="1155"/>
                  <a:pt x="871" y="1155"/>
                </a:cubicBezTo>
                <a:cubicBezTo>
                  <a:pt x="870" y="1154"/>
                  <a:pt x="869" y="1153"/>
                  <a:pt x="868" y="1152"/>
                </a:cubicBezTo>
                <a:close/>
                <a:moveTo>
                  <a:pt x="1400" y="436"/>
                </a:moveTo>
                <a:cubicBezTo>
                  <a:pt x="1399" y="437"/>
                  <a:pt x="1398" y="438"/>
                  <a:pt x="1398" y="439"/>
                </a:cubicBezTo>
                <a:cubicBezTo>
                  <a:pt x="1397" y="439"/>
                  <a:pt x="1398" y="441"/>
                  <a:pt x="1398" y="442"/>
                </a:cubicBezTo>
                <a:cubicBezTo>
                  <a:pt x="1399" y="441"/>
                  <a:pt x="1400" y="441"/>
                  <a:pt x="1400" y="440"/>
                </a:cubicBezTo>
                <a:cubicBezTo>
                  <a:pt x="1400" y="439"/>
                  <a:pt x="1400" y="438"/>
                  <a:pt x="1400" y="436"/>
                </a:cubicBezTo>
                <a:cubicBezTo>
                  <a:pt x="1401" y="436"/>
                  <a:pt x="1401" y="436"/>
                  <a:pt x="1402" y="436"/>
                </a:cubicBezTo>
                <a:cubicBezTo>
                  <a:pt x="1402" y="435"/>
                  <a:pt x="1402" y="435"/>
                  <a:pt x="1402" y="435"/>
                </a:cubicBezTo>
                <a:cubicBezTo>
                  <a:pt x="1402" y="435"/>
                  <a:pt x="1401" y="436"/>
                  <a:pt x="1400" y="436"/>
                </a:cubicBezTo>
                <a:close/>
                <a:moveTo>
                  <a:pt x="464" y="176"/>
                </a:moveTo>
                <a:cubicBezTo>
                  <a:pt x="466" y="178"/>
                  <a:pt x="467" y="182"/>
                  <a:pt x="469" y="182"/>
                </a:cubicBezTo>
                <a:cubicBezTo>
                  <a:pt x="482" y="186"/>
                  <a:pt x="494" y="193"/>
                  <a:pt x="508" y="192"/>
                </a:cubicBezTo>
                <a:cubicBezTo>
                  <a:pt x="510" y="196"/>
                  <a:pt x="513" y="198"/>
                  <a:pt x="517" y="201"/>
                </a:cubicBezTo>
                <a:cubicBezTo>
                  <a:pt x="526" y="207"/>
                  <a:pt x="536" y="213"/>
                  <a:pt x="544" y="220"/>
                </a:cubicBezTo>
                <a:cubicBezTo>
                  <a:pt x="558" y="232"/>
                  <a:pt x="570" y="245"/>
                  <a:pt x="585" y="255"/>
                </a:cubicBezTo>
                <a:cubicBezTo>
                  <a:pt x="587" y="257"/>
                  <a:pt x="589" y="259"/>
                  <a:pt x="590" y="261"/>
                </a:cubicBezTo>
                <a:cubicBezTo>
                  <a:pt x="596" y="268"/>
                  <a:pt x="601" y="276"/>
                  <a:pt x="606" y="283"/>
                </a:cubicBezTo>
                <a:cubicBezTo>
                  <a:pt x="611" y="290"/>
                  <a:pt x="616" y="298"/>
                  <a:pt x="617" y="307"/>
                </a:cubicBezTo>
                <a:cubicBezTo>
                  <a:pt x="618" y="314"/>
                  <a:pt x="622" y="320"/>
                  <a:pt x="627" y="325"/>
                </a:cubicBezTo>
                <a:cubicBezTo>
                  <a:pt x="632" y="330"/>
                  <a:pt x="636" y="335"/>
                  <a:pt x="638" y="342"/>
                </a:cubicBezTo>
                <a:cubicBezTo>
                  <a:pt x="639" y="347"/>
                  <a:pt x="642" y="350"/>
                  <a:pt x="644" y="355"/>
                </a:cubicBezTo>
                <a:cubicBezTo>
                  <a:pt x="648" y="364"/>
                  <a:pt x="653" y="374"/>
                  <a:pt x="656" y="384"/>
                </a:cubicBezTo>
                <a:cubicBezTo>
                  <a:pt x="661" y="398"/>
                  <a:pt x="664" y="413"/>
                  <a:pt x="669" y="427"/>
                </a:cubicBezTo>
                <a:cubicBezTo>
                  <a:pt x="671" y="435"/>
                  <a:pt x="673" y="441"/>
                  <a:pt x="672" y="449"/>
                </a:cubicBezTo>
                <a:cubicBezTo>
                  <a:pt x="672" y="456"/>
                  <a:pt x="673" y="463"/>
                  <a:pt x="677" y="470"/>
                </a:cubicBezTo>
                <a:cubicBezTo>
                  <a:pt x="680" y="475"/>
                  <a:pt x="681" y="480"/>
                  <a:pt x="680" y="485"/>
                </a:cubicBezTo>
                <a:cubicBezTo>
                  <a:pt x="679" y="495"/>
                  <a:pt x="682" y="504"/>
                  <a:pt x="685" y="513"/>
                </a:cubicBezTo>
                <a:cubicBezTo>
                  <a:pt x="687" y="518"/>
                  <a:pt x="689" y="524"/>
                  <a:pt x="688" y="530"/>
                </a:cubicBezTo>
                <a:cubicBezTo>
                  <a:pt x="686" y="542"/>
                  <a:pt x="688" y="554"/>
                  <a:pt x="692" y="565"/>
                </a:cubicBezTo>
                <a:cubicBezTo>
                  <a:pt x="694" y="570"/>
                  <a:pt x="695" y="575"/>
                  <a:pt x="696" y="580"/>
                </a:cubicBezTo>
                <a:cubicBezTo>
                  <a:pt x="700" y="598"/>
                  <a:pt x="701" y="617"/>
                  <a:pt x="707" y="635"/>
                </a:cubicBezTo>
                <a:cubicBezTo>
                  <a:pt x="708" y="637"/>
                  <a:pt x="709" y="640"/>
                  <a:pt x="708" y="642"/>
                </a:cubicBezTo>
                <a:cubicBezTo>
                  <a:pt x="707" y="652"/>
                  <a:pt x="711" y="661"/>
                  <a:pt x="713" y="670"/>
                </a:cubicBezTo>
                <a:cubicBezTo>
                  <a:pt x="714" y="673"/>
                  <a:pt x="716" y="676"/>
                  <a:pt x="716" y="679"/>
                </a:cubicBezTo>
                <a:cubicBezTo>
                  <a:pt x="714" y="692"/>
                  <a:pt x="721" y="704"/>
                  <a:pt x="720" y="716"/>
                </a:cubicBezTo>
                <a:cubicBezTo>
                  <a:pt x="727" y="733"/>
                  <a:pt x="727" y="751"/>
                  <a:pt x="730" y="769"/>
                </a:cubicBezTo>
                <a:cubicBezTo>
                  <a:pt x="733" y="797"/>
                  <a:pt x="743" y="824"/>
                  <a:pt x="745" y="853"/>
                </a:cubicBezTo>
                <a:cubicBezTo>
                  <a:pt x="745" y="855"/>
                  <a:pt x="747" y="856"/>
                  <a:pt x="747" y="858"/>
                </a:cubicBezTo>
                <a:cubicBezTo>
                  <a:pt x="748" y="873"/>
                  <a:pt x="755" y="886"/>
                  <a:pt x="757" y="901"/>
                </a:cubicBezTo>
                <a:cubicBezTo>
                  <a:pt x="758" y="907"/>
                  <a:pt x="761" y="912"/>
                  <a:pt x="763" y="918"/>
                </a:cubicBezTo>
                <a:cubicBezTo>
                  <a:pt x="765" y="923"/>
                  <a:pt x="763" y="930"/>
                  <a:pt x="768" y="934"/>
                </a:cubicBezTo>
                <a:cubicBezTo>
                  <a:pt x="773" y="938"/>
                  <a:pt x="771" y="945"/>
                  <a:pt x="776" y="951"/>
                </a:cubicBezTo>
                <a:cubicBezTo>
                  <a:pt x="776" y="938"/>
                  <a:pt x="777" y="927"/>
                  <a:pt x="776" y="917"/>
                </a:cubicBezTo>
                <a:cubicBezTo>
                  <a:pt x="774" y="907"/>
                  <a:pt x="774" y="896"/>
                  <a:pt x="774" y="886"/>
                </a:cubicBezTo>
                <a:cubicBezTo>
                  <a:pt x="774" y="878"/>
                  <a:pt x="778" y="871"/>
                  <a:pt x="777" y="863"/>
                </a:cubicBezTo>
                <a:cubicBezTo>
                  <a:pt x="776" y="855"/>
                  <a:pt x="776" y="847"/>
                  <a:pt x="776" y="839"/>
                </a:cubicBezTo>
                <a:cubicBezTo>
                  <a:pt x="776" y="769"/>
                  <a:pt x="776" y="699"/>
                  <a:pt x="777" y="629"/>
                </a:cubicBezTo>
                <a:cubicBezTo>
                  <a:pt x="777" y="614"/>
                  <a:pt x="772" y="599"/>
                  <a:pt x="775" y="584"/>
                </a:cubicBezTo>
                <a:cubicBezTo>
                  <a:pt x="769" y="564"/>
                  <a:pt x="774" y="543"/>
                  <a:pt x="768" y="523"/>
                </a:cubicBezTo>
                <a:cubicBezTo>
                  <a:pt x="768" y="498"/>
                  <a:pt x="760" y="475"/>
                  <a:pt x="754" y="451"/>
                </a:cubicBezTo>
                <a:cubicBezTo>
                  <a:pt x="750" y="435"/>
                  <a:pt x="740" y="421"/>
                  <a:pt x="740" y="404"/>
                </a:cubicBezTo>
                <a:cubicBezTo>
                  <a:pt x="740" y="403"/>
                  <a:pt x="739" y="402"/>
                  <a:pt x="738" y="401"/>
                </a:cubicBezTo>
                <a:cubicBezTo>
                  <a:pt x="731" y="392"/>
                  <a:pt x="727" y="381"/>
                  <a:pt x="722" y="371"/>
                </a:cubicBezTo>
                <a:cubicBezTo>
                  <a:pt x="720" y="368"/>
                  <a:pt x="718" y="365"/>
                  <a:pt x="716" y="362"/>
                </a:cubicBezTo>
                <a:cubicBezTo>
                  <a:pt x="705" y="347"/>
                  <a:pt x="691" y="334"/>
                  <a:pt x="682" y="316"/>
                </a:cubicBezTo>
                <a:cubicBezTo>
                  <a:pt x="680" y="314"/>
                  <a:pt x="677" y="312"/>
                  <a:pt x="675" y="309"/>
                </a:cubicBezTo>
                <a:cubicBezTo>
                  <a:pt x="666" y="300"/>
                  <a:pt x="656" y="291"/>
                  <a:pt x="646" y="281"/>
                </a:cubicBezTo>
                <a:cubicBezTo>
                  <a:pt x="637" y="272"/>
                  <a:pt x="628" y="263"/>
                  <a:pt x="616" y="257"/>
                </a:cubicBezTo>
                <a:cubicBezTo>
                  <a:pt x="614" y="257"/>
                  <a:pt x="614" y="255"/>
                  <a:pt x="613" y="255"/>
                </a:cubicBezTo>
                <a:cubicBezTo>
                  <a:pt x="597" y="240"/>
                  <a:pt x="581" y="226"/>
                  <a:pt x="561" y="219"/>
                </a:cubicBezTo>
                <a:cubicBezTo>
                  <a:pt x="559" y="218"/>
                  <a:pt x="556" y="216"/>
                  <a:pt x="554" y="214"/>
                </a:cubicBezTo>
                <a:cubicBezTo>
                  <a:pt x="539" y="204"/>
                  <a:pt x="530" y="199"/>
                  <a:pt x="508" y="192"/>
                </a:cubicBezTo>
                <a:cubicBezTo>
                  <a:pt x="506" y="191"/>
                  <a:pt x="505" y="189"/>
                  <a:pt x="503" y="188"/>
                </a:cubicBezTo>
                <a:cubicBezTo>
                  <a:pt x="492" y="184"/>
                  <a:pt x="481" y="180"/>
                  <a:pt x="470" y="177"/>
                </a:cubicBezTo>
                <a:cubicBezTo>
                  <a:pt x="468" y="176"/>
                  <a:pt x="466" y="176"/>
                  <a:pt x="464" y="176"/>
                </a:cubicBezTo>
                <a:cubicBezTo>
                  <a:pt x="462" y="172"/>
                  <a:pt x="459" y="169"/>
                  <a:pt x="454" y="169"/>
                </a:cubicBezTo>
                <a:cubicBezTo>
                  <a:pt x="445" y="169"/>
                  <a:pt x="438" y="166"/>
                  <a:pt x="431" y="162"/>
                </a:cubicBezTo>
                <a:cubicBezTo>
                  <a:pt x="425" y="159"/>
                  <a:pt x="420" y="156"/>
                  <a:pt x="413" y="156"/>
                </a:cubicBezTo>
                <a:cubicBezTo>
                  <a:pt x="404" y="157"/>
                  <a:pt x="397" y="155"/>
                  <a:pt x="390" y="151"/>
                </a:cubicBezTo>
                <a:cubicBezTo>
                  <a:pt x="387" y="150"/>
                  <a:pt x="383" y="149"/>
                  <a:pt x="380" y="148"/>
                </a:cubicBezTo>
                <a:cubicBezTo>
                  <a:pt x="364" y="145"/>
                  <a:pt x="348" y="142"/>
                  <a:pt x="332" y="139"/>
                </a:cubicBezTo>
                <a:cubicBezTo>
                  <a:pt x="331" y="139"/>
                  <a:pt x="331" y="140"/>
                  <a:pt x="329" y="142"/>
                </a:cubicBezTo>
                <a:cubicBezTo>
                  <a:pt x="336" y="144"/>
                  <a:pt x="342" y="146"/>
                  <a:pt x="348" y="148"/>
                </a:cubicBezTo>
                <a:cubicBezTo>
                  <a:pt x="368" y="155"/>
                  <a:pt x="388" y="161"/>
                  <a:pt x="408" y="168"/>
                </a:cubicBezTo>
                <a:cubicBezTo>
                  <a:pt x="410" y="168"/>
                  <a:pt x="412" y="168"/>
                  <a:pt x="414" y="168"/>
                </a:cubicBezTo>
                <a:cubicBezTo>
                  <a:pt x="426" y="167"/>
                  <a:pt x="437" y="171"/>
                  <a:pt x="449" y="175"/>
                </a:cubicBezTo>
                <a:cubicBezTo>
                  <a:pt x="454" y="176"/>
                  <a:pt x="459" y="176"/>
                  <a:pt x="464" y="176"/>
                </a:cubicBezTo>
                <a:close/>
                <a:moveTo>
                  <a:pt x="272" y="120"/>
                </a:moveTo>
                <a:cubicBezTo>
                  <a:pt x="273" y="121"/>
                  <a:pt x="273" y="121"/>
                  <a:pt x="273" y="122"/>
                </a:cubicBezTo>
                <a:cubicBezTo>
                  <a:pt x="273" y="122"/>
                  <a:pt x="274" y="122"/>
                  <a:pt x="274" y="122"/>
                </a:cubicBezTo>
                <a:cubicBezTo>
                  <a:pt x="274" y="122"/>
                  <a:pt x="273" y="121"/>
                  <a:pt x="272" y="120"/>
                </a:cubicBezTo>
                <a:cubicBezTo>
                  <a:pt x="261" y="106"/>
                  <a:pt x="246" y="96"/>
                  <a:pt x="229" y="89"/>
                </a:cubicBezTo>
                <a:cubicBezTo>
                  <a:pt x="225" y="87"/>
                  <a:pt x="220" y="85"/>
                  <a:pt x="215" y="82"/>
                </a:cubicBezTo>
                <a:cubicBezTo>
                  <a:pt x="208" y="77"/>
                  <a:pt x="200" y="72"/>
                  <a:pt x="190" y="71"/>
                </a:cubicBezTo>
                <a:cubicBezTo>
                  <a:pt x="185" y="70"/>
                  <a:pt x="179" y="68"/>
                  <a:pt x="174" y="64"/>
                </a:cubicBezTo>
                <a:cubicBezTo>
                  <a:pt x="170" y="61"/>
                  <a:pt x="162" y="63"/>
                  <a:pt x="158" y="58"/>
                </a:cubicBezTo>
                <a:cubicBezTo>
                  <a:pt x="157" y="57"/>
                  <a:pt x="154" y="57"/>
                  <a:pt x="152" y="56"/>
                </a:cubicBezTo>
                <a:cubicBezTo>
                  <a:pt x="140" y="53"/>
                  <a:pt x="128" y="50"/>
                  <a:pt x="117" y="45"/>
                </a:cubicBezTo>
                <a:cubicBezTo>
                  <a:pt x="99" y="38"/>
                  <a:pt x="79" y="35"/>
                  <a:pt x="62" y="26"/>
                </a:cubicBezTo>
                <a:cubicBezTo>
                  <a:pt x="61" y="25"/>
                  <a:pt x="60" y="26"/>
                  <a:pt x="59" y="26"/>
                </a:cubicBezTo>
                <a:cubicBezTo>
                  <a:pt x="57" y="28"/>
                  <a:pt x="57" y="30"/>
                  <a:pt x="57" y="32"/>
                </a:cubicBezTo>
                <a:cubicBezTo>
                  <a:pt x="57" y="32"/>
                  <a:pt x="57" y="33"/>
                  <a:pt x="57" y="34"/>
                </a:cubicBezTo>
                <a:cubicBezTo>
                  <a:pt x="67" y="43"/>
                  <a:pt x="69" y="56"/>
                  <a:pt x="76" y="66"/>
                </a:cubicBezTo>
                <a:cubicBezTo>
                  <a:pt x="84" y="78"/>
                  <a:pt x="93" y="90"/>
                  <a:pt x="103" y="100"/>
                </a:cubicBezTo>
                <a:cubicBezTo>
                  <a:pt x="108" y="106"/>
                  <a:pt x="116" y="109"/>
                  <a:pt x="123" y="114"/>
                </a:cubicBezTo>
                <a:cubicBezTo>
                  <a:pt x="129" y="119"/>
                  <a:pt x="135" y="121"/>
                  <a:pt x="143" y="121"/>
                </a:cubicBezTo>
                <a:cubicBezTo>
                  <a:pt x="151" y="121"/>
                  <a:pt x="159" y="124"/>
                  <a:pt x="168" y="124"/>
                </a:cubicBezTo>
                <a:cubicBezTo>
                  <a:pt x="190" y="124"/>
                  <a:pt x="212" y="125"/>
                  <a:pt x="233" y="123"/>
                </a:cubicBezTo>
                <a:cubicBezTo>
                  <a:pt x="246" y="122"/>
                  <a:pt x="259" y="120"/>
                  <a:pt x="272" y="120"/>
                </a:cubicBezTo>
                <a:close/>
                <a:moveTo>
                  <a:pt x="800" y="988"/>
                </a:moveTo>
                <a:cubicBezTo>
                  <a:pt x="801" y="993"/>
                  <a:pt x="799" y="997"/>
                  <a:pt x="803" y="1002"/>
                </a:cubicBezTo>
                <a:cubicBezTo>
                  <a:pt x="804" y="997"/>
                  <a:pt x="806" y="992"/>
                  <a:pt x="800" y="988"/>
                </a:cubicBezTo>
                <a:cubicBezTo>
                  <a:pt x="799" y="980"/>
                  <a:pt x="804" y="973"/>
                  <a:pt x="804" y="965"/>
                </a:cubicBezTo>
                <a:cubicBezTo>
                  <a:pt x="804" y="953"/>
                  <a:pt x="806" y="941"/>
                  <a:pt x="809" y="930"/>
                </a:cubicBezTo>
                <a:cubicBezTo>
                  <a:pt x="812" y="916"/>
                  <a:pt x="815" y="902"/>
                  <a:pt x="820" y="890"/>
                </a:cubicBezTo>
                <a:cubicBezTo>
                  <a:pt x="827" y="874"/>
                  <a:pt x="832" y="857"/>
                  <a:pt x="840" y="842"/>
                </a:cubicBezTo>
                <a:cubicBezTo>
                  <a:pt x="848" y="828"/>
                  <a:pt x="854" y="813"/>
                  <a:pt x="861" y="799"/>
                </a:cubicBezTo>
                <a:cubicBezTo>
                  <a:pt x="867" y="788"/>
                  <a:pt x="873" y="777"/>
                  <a:pt x="880" y="767"/>
                </a:cubicBezTo>
                <a:cubicBezTo>
                  <a:pt x="884" y="760"/>
                  <a:pt x="890" y="754"/>
                  <a:pt x="894" y="748"/>
                </a:cubicBezTo>
                <a:cubicBezTo>
                  <a:pt x="902" y="735"/>
                  <a:pt x="911" y="724"/>
                  <a:pt x="921" y="713"/>
                </a:cubicBezTo>
                <a:cubicBezTo>
                  <a:pt x="924" y="711"/>
                  <a:pt x="926" y="708"/>
                  <a:pt x="928" y="706"/>
                </a:cubicBezTo>
                <a:cubicBezTo>
                  <a:pt x="935" y="695"/>
                  <a:pt x="940" y="683"/>
                  <a:pt x="952" y="678"/>
                </a:cubicBezTo>
                <a:cubicBezTo>
                  <a:pt x="954" y="677"/>
                  <a:pt x="955" y="675"/>
                  <a:pt x="956" y="673"/>
                </a:cubicBezTo>
                <a:cubicBezTo>
                  <a:pt x="958" y="667"/>
                  <a:pt x="963" y="664"/>
                  <a:pt x="967" y="659"/>
                </a:cubicBezTo>
                <a:cubicBezTo>
                  <a:pt x="974" y="651"/>
                  <a:pt x="984" y="646"/>
                  <a:pt x="992" y="639"/>
                </a:cubicBezTo>
                <a:cubicBezTo>
                  <a:pt x="1009" y="622"/>
                  <a:pt x="1029" y="609"/>
                  <a:pt x="1048" y="595"/>
                </a:cubicBezTo>
                <a:cubicBezTo>
                  <a:pt x="1056" y="589"/>
                  <a:pt x="1065" y="585"/>
                  <a:pt x="1073" y="579"/>
                </a:cubicBezTo>
                <a:cubicBezTo>
                  <a:pt x="1080" y="574"/>
                  <a:pt x="1086" y="568"/>
                  <a:pt x="1096" y="568"/>
                </a:cubicBezTo>
                <a:cubicBezTo>
                  <a:pt x="1098" y="568"/>
                  <a:pt x="1101" y="566"/>
                  <a:pt x="1103" y="564"/>
                </a:cubicBezTo>
                <a:cubicBezTo>
                  <a:pt x="1118" y="552"/>
                  <a:pt x="1138" y="553"/>
                  <a:pt x="1154" y="545"/>
                </a:cubicBezTo>
                <a:cubicBezTo>
                  <a:pt x="1156" y="544"/>
                  <a:pt x="1158" y="544"/>
                  <a:pt x="1160" y="544"/>
                </a:cubicBezTo>
                <a:cubicBezTo>
                  <a:pt x="1171" y="545"/>
                  <a:pt x="1181" y="542"/>
                  <a:pt x="1191" y="539"/>
                </a:cubicBezTo>
                <a:cubicBezTo>
                  <a:pt x="1200" y="536"/>
                  <a:pt x="1209" y="535"/>
                  <a:pt x="1218" y="534"/>
                </a:cubicBezTo>
                <a:cubicBezTo>
                  <a:pt x="1224" y="538"/>
                  <a:pt x="1230" y="533"/>
                  <a:pt x="1236" y="532"/>
                </a:cubicBezTo>
                <a:cubicBezTo>
                  <a:pt x="1242" y="532"/>
                  <a:pt x="1249" y="533"/>
                  <a:pt x="1256" y="532"/>
                </a:cubicBezTo>
                <a:cubicBezTo>
                  <a:pt x="1274" y="528"/>
                  <a:pt x="1291" y="521"/>
                  <a:pt x="1308" y="514"/>
                </a:cubicBezTo>
                <a:cubicBezTo>
                  <a:pt x="1328" y="505"/>
                  <a:pt x="1331" y="501"/>
                  <a:pt x="1347" y="484"/>
                </a:cubicBezTo>
                <a:cubicBezTo>
                  <a:pt x="1352" y="479"/>
                  <a:pt x="1356" y="473"/>
                  <a:pt x="1362" y="468"/>
                </a:cubicBezTo>
                <a:cubicBezTo>
                  <a:pt x="1368" y="463"/>
                  <a:pt x="1372" y="458"/>
                  <a:pt x="1375" y="451"/>
                </a:cubicBezTo>
                <a:cubicBezTo>
                  <a:pt x="1379" y="444"/>
                  <a:pt x="1382" y="437"/>
                  <a:pt x="1386" y="430"/>
                </a:cubicBezTo>
                <a:cubicBezTo>
                  <a:pt x="1390" y="423"/>
                  <a:pt x="1395" y="418"/>
                  <a:pt x="1404" y="422"/>
                </a:cubicBezTo>
                <a:cubicBezTo>
                  <a:pt x="1407" y="423"/>
                  <a:pt x="1410" y="421"/>
                  <a:pt x="1411" y="419"/>
                </a:cubicBezTo>
                <a:cubicBezTo>
                  <a:pt x="1412" y="415"/>
                  <a:pt x="1414" y="410"/>
                  <a:pt x="1415" y="406"/>
                </a:cubicBezTo>
                <a:cubicBezTo>
                  <a:pt x="1416" y="404"/>
                  <a:pt x="1413" y="400"/>
                  <a:pt x="1410" y="401"/>
                </a:cubicBezTo>
                <a:cubicBezTo>
                  <a:pt x="1397" y="404"/>
                  <a:pt x="1385" y="403"/>
                  <a:pt x="1372" y="401"/>
                </a:cubicBezTo>
                <a:cubicBezTo>
                  <a:pt x="1356" y="399"/>
                  <a:pt x="1340" y="400"/>
                  <a:pt x="1324" y="397"/>
                </a:cubicBezTo>
                <a:cubicBezTo>
                  <a:pt x="1313" y="394"/>
                  <a:pt x="1301" y="392"/>
                  <a:pt x="1289" y="392"/>
                </a:cubicBezTo>
                <a:cubicBezTo>
                  <a:pt x="1283" y="391"/>
                  <a:pt x="1278" y="388"/>
                  <a:pt x="1271" y="388"/>
                </a:cubicBezTo>
                <a:cubicBezTo>
                  <a:pt x="1258" y="388"/>
                  <a:pt x="1243" y="391"/>
                  <a:pt x="1230" y="386"/>
                </a:cubicBezTo>
                <a:cubicBezTo>
                  <a:pt x="1229" y="385"/>
                  <a:pt x="1227" y="385"/>
                  <a:pt x="1226" y="386"/>
                </a:cubicBezTo>
                <a:cubicBezTo>
                  <a:pt x="1217" y="390"/>
                  <a:pt x="1208" y="388"/>
                  <a:pt x="1198" y="388"/>
                </a:cubicBezTo>
                <a:cubicBezTo>
                  <a:pt x="1179" y="390"/>
                  <a:pt x="1160" y="390"/>
                  <a:pt x="1142" y="399"/>
                </a:cubicBezTo>
                <a:cubicBezTo>
                  <a:pt x="1141" y="400"/>
                  <a:pt x="1138" y="400"/>
                  <a:pt x="1137" y="401"/>
                </a:cubicBezTo>
                <a:cubicBezTo>
                  <a:pt x="1130" y="406"/>
                  <a:pt x="1122" y="400"/>
                  <a:pt x="1116" y="405"/>
                </a:cubicBezTo>
                <a:cubicBezTo>
                  <a:pt x="1109" y="409"/>
                  <a:pt x="1102" y="413"/>
                  <a:pt x="1095" y="417"/>
                </a:cubicBezTo>
                <a:cubicBezTo>
                  <a:pt x="1090" y="420"/>
                  <a:pt x="1085" y="423"/>
                  <a:pt x="1079" y="424"/>
                </a:cubicBezTo>
                <a:cubicBezTo>
                  <a:pt x="1067" y="427"/>
                  <a:pt x="1057" y="432"/>
                  <a:pt x="1049" y="442"/>
                </a:cubicBezTo>
                <a:cubicBezTo>
                  <a:pt x="1047" y="444"/>
                  <a:pt x="1044" y="447"/>
                  <a:pt x="1041" y="448"/>
                </a:cubicBezTo>
                <a:cubicBezTo>
                  <a:pt x="1031" y="452"/>
                  <a:pt x="1023" y="459"/>
                  <a:pt x="1016" y="467"/>
                </a:cubicBezTo>
                <a:cubicBezTo>
                  <a:pt x="1010" y="473"/>
                  <a:pt x="1003" y="477"/>
                  <a:pt x="996" y="481"/>
                </a:cubicBezTo>
                <a:cubicBezTo>
                  <a:pt x="992" y="483"/>
                  <a:pt x="987" y="484"/>
                  <a:pt x="985" y="488"/>
                </a:cubicBezTo>
                <a:cubicBezTo>
                  <a:pt x="978" y="499"/>
                  <a:pt x="967" y="507"/>
                  <a:pt x="959" y="516"/>
                </a:cubicBezTo>
                <a:cubicBezTo>
                  <a:pt x="955" y="520"/>
                  <a:pt x="950" y="524"/>
                  <a:pt x="948" y="530"/>
                </a:cubicBezTo>
                <a:cubicBezTo>
                  <a:pt x="943" y="541"/>
                  <a:pt x="934" y="550"/>
                  <a:pt x="927" y="559"/>
                </a:cubicBezTo>
                <a:cubicBezTo>
                  <a:pt x="920" y="569"/>
                  <a:pt x="911" y="577"/>
                  <a:pt x="905" y="588"/>
                </a:cubicBezTo>
                <a:cubicBezTo>
                  <a:pt x="900" y="599"/>
                  <a:pt x="889" y="607"/>
                  <a:pt x="886" y="620"/>
                </a:cubicBezTo>
                <a:cubicBezTo>
                  <a:pt x="875" y="635"/>
                  <a:pt x="867" y="651"/>
                  <a:pt x="858" y="667"/>
                </a:cubicBezTo>
                <a:cubicBezTo>
                  <a:pt x="852" y="681"/>
                  <a:pt x="844" y="694"/>
                  <a:pt x="838" y="708"/>
                </a:cubicBezTo>
                <a:cubicBezTo>
                  <a:pt x="835" y="718"/>
                  <a:pt x="831" y="728"/>
                  <a:pt x="824" y="737"/>
                </a:cubicBezTo>
                <a:cubicBezTo>
                  <a:pt x="822" y="739"/>
                  <a:pt x="821" y="743"/>
                  <a:pt x="821" y="746"/>
                </a:cubicBezTo>
                <a:cubicBezTo>
                  <a:pt x="822" y="755"/>
                  <a:pt x="812" y="760"/>
                  <a:pt x="813" y="768"/>
                </a:cubicBezTo>
                <a:cubicBezTo>
                  <a:pt x="813" y="777"/>
                  <a:pt x="809" y="785"/>
                  <a:pt x="808" y="793"/>
                </a:cubicBezTo>
                <a:cubicBezTo>
                  <a:pt x="808" y="796"/>
                  <a:pt x="807" y="798"/>
                  <a:pt x="806" y="801"/>
                </a:cubicBezTo>
                <a:cubicBezTo>
                  <a:pt x="801" y="809"/>
                  <a:pt x="797" y="818"/>
                  <a:pt x="800" y="829"/>
                </a:cubicBezTo>
                <a:cubicBezTo>
                  <a:pt x="795" y="837"/>
                  <a:pt x="799" y="846"/>
                  <a:pt x="796" y="854"/>
                </a:cubicBezTo>
                <a:cubicBezTo>
                  <a:pt x="792" y="863"/>
                  <a:pt x="796" y="871"/>
                  <a:pt x="796" y="879"/>
                </a:cubicBezTo>
                <a:cubicBezTo>
                  <a:pt x="796" y="881"/>
                  <a:pt x="796" y="882"/>
                  <a:pt x="796" y="883"/>
                </a:cubicBezTo>
                <a:cubicBezTo>
                  <a:pt x="796" y="892"/>
                  <a:pt x="798" y="902"/>
                  <a:pt x="794" y="911"/>
                </a:cubicBezTo>
                <a:cubicBezTo>
                  <a:pt x="796" y="920"/>
                  <a:pt x="797" y="929"/>
                  <a:pt x="796" y="938"/>
                </a:cubicBezTo>
                <a:cubicBezTo>
                  <a:pt x="794" y="952"/>
                  <a:pt x="797" y="966"/>
                  <a:pt x="796" y="980"/>
                </a:cubicBezTo>
                <a:cubicBezTo>
                  <a:pt x="796" y="983"/>
                  <a:pt x="797" y="986"/>
                  <a:pt x="800" y="988"/>
                </a:cubicBezTo>
                <a:close/>
                <a:moveTo>
                  <a:pt x="336" y="160"/>
                </a:moveTo>
                <a:cubicBezTo>
                  <a:pt x="336" y="160"/>
                  <a:pt x="336" y="159"/>
                  <a:pt x="336" y="159"/>
                </a:cubicBezTo>
                <a:cubicBezTo>
                  <a:pt x="335" y="159"/>
                  <a:pt x="335" y="159"/>
                  <a:pt x="335" y="159"/>
                </a:cubicBezTo>
                <a:cubicBezTo>
                  <a:pt x="335" y="159"/>
                  <a:pt x="336" y="160"/>
                  <a:pt x="336" y="160"/>
                </a:cubicBezTo>
                <a:cubicBezTo>
                  <a:pt x="342" y="175"/>
                  <a:pt x="350" y="189"/>
                  <a:pt x="355" y="204"/>
                </a:cubicBezTo>
                <a:cubicBezTo>
                  <a:pt x="357" y="214"/>
                  <a:pt x="361" y="224"/>
                  <a:pt x="367" y="231"/>
                </a:cubicBezTo>
                <a:cubicBezTo>
                  <a:pt x="376" y="244"/>
                  <a:pt x="378" y="258"/>
                  <a:pt x="380" y="272"/>
                </a:cubicBezTo>
                <a:cubicBezTo>
                  <a:pt x="381" y="276"/>
                  <a:pt x="381" y="279"/>
                  <a:pt x="384" y="281"/>
                </a:cubicBezTo>
                <a:cubicBezTo>
                  <a:pt x="388" y="286"/>
                  <a:pt x="389" y="291"/>
                  <a:pt x="388" y="296"/>
                </a:cubicBezTo>
                <a:cubicBezTo>
                  <a:pt x="388" y="302"/>
                  <a:pt x="389" y="307"/>
                  <a:pt x="393" y="311"/>
                </a:cubicBezTo>
                <a:cubicBezTo>
                  <a:pt x="394" y="312"/>
                  <a:pt x="396" y="315"/>
                  <a:pt x="395" y="316"/>
                </a:cubicBezTo>
                <a:cubicBezTo>
                  <a:pt x="393" y="328"/>
                  <a:pt x="400" y="337"/>
                  <a:pt x="402" y="347"/>
                </a:cubicBezTo>
                <a:cubicBezTo>
                  <a:pt x="402" y="350"/>
                  <a:pt x="404" y="353"/>
                  <a:pt x="404" y="356"/>
                </a:cubicBezTo>
                <a:cubicBezTo>
                  <a:pt x="404" y="366"/>
                  <a:pt x="407" y="375"/>
                  <a:pt x="410" y="384"/>
                </a:cubicBezTo>
                <a:cubicBezTo>
                  <a:pt x="411" y="387"/>
                  <a:pt x="413" y="391"/>
                  <a:pt x="412" y="395"/>
                </a:cubicBezTo>
                <a:cubicBezTo>
                  <a:pt x="411" y="406"/>
                  <a:pt x="414" y="416"/>
                  <a:pt x="417" y="426"/>
                </a:cubicBezTo>
                <a:cubicBezTo>
                  <a:pt x="421" y="442"/>
                  <a:pt x="423" y="459"/>
                  <a:pt x="428" y="475"/>
                </a:cubicBezTo>
                <a:cubicBezTo>
                  <a:pt x="431" y="486"/>
                  <a:pt x="437" y="497"/>
                  <a:pt x="440" y="508"/>
                </a:cubicBezTo>
                <a:cubicBezTo>
                  <a:pt x="444" y="525"/>
                  <a:pt x="453" y="539"/>
                  <a:pt x="459" y="554"/>
                </a:cubicBezTo>
                <a:cubicBezTo>
                  <a:pt x="463" y="562"/>
                  <a:pt x="470" y="569"/>
                  <a:pt x="469" y="579"/>
                </a:cubicBezTo>
                <a:cubicBezTo>
                  <a:pt x="469" y="581"/>
                  <a:pt x="471" y="584"/>
                  <a:pt x="472" y="586"/>
                </a:cubicBezTo>
                <a:cubicBezTo>
                  <a:pt x="480" y="602"/>
                  <a:pt x="489" y="618"/>
                  <a:pt x="500" y="632"/>
                </a:cubicBezTo>
                <a:cubicBezTo>
                  <a:pt x="508" y="642"/>
                  <a:pt x="514" y="653"/>
                  <a:pt x="522" y="663"/>
                </a:cubicBezTo>
                <a:cubicBezTo>
                  <a:pt x="530" y="672"/>
                  <a:pt x="534" y="685"/>
                  <a:pt x="545" y="691"/>
                </a:cubicBezTo>
                <a:cubicBezTo>
                  <a:pt x="547" y="692"/>
                  <a:pt x="547" y="695"/>
                  <a:pt x="548" y="696"/>
                </a:cubicBezTo>
                <a:cubicBezTo>
                  <a:pt x="556" y="710"/>
                  <a:pt x="567" y="721"/>
                  <a:pt x="578" y="732"/>
                </a:cubicBezTo>
                <a:cubicBezTo>
                  <a:pt x="587" y="741"/>
                  <a:pt x="597" y="750"/>
                  <a:pt x="605" y="760"/>
                </a:cubicBezTo>
                <a:cubicBezTo>
                  <a:pt x="617" y="775"/>
                  <a:pt x="627" y="790"/>
                  <a:pt x="641" y="803"/>
                </a:cubicBezTo>
                <a:cubicBezTo>
                  <a:pt x="645" y="807"/>
                  <a:pt x="648" y="812"/>
                  <a:pt x="653" y="816"/>
                </a:cubicBezTo>
                <a:cubicBezTo>
                  <a:pt x="660" y="821"/>
                  <a:pt x="665" y="828"/>
                  <a:pt x="670" y="835"/>
                </a:cubicBezTo>
                <a:cubicBezTo>
                  <a:pt x="684" y="856"/>
                  <a:pt x="700" y="876"/>
                  <a:pt x="717" y="894"/>
                </a:cubicBezTo>
                <a:cubicBezTo>
                  <a:pt x="723" y="902"/>
                  <a:pt x="729" y="910"/>
                  <a:pt x="733" y="919"/>
                </a:cubicBezTo>
                <a:cubicBezTo>
                  <a:pt x="734" y="922"/>
                  <a:pt x="736" y="925"/>
                  <a:pt x="738" y="928"/>
                </a:cubicBezTo>
                <a:cubicBezTo>
                  <a:pt x="742" y="932"/>
                  <a:pt x="744" y="936"/>
                  <a:pt x="745" y="941"/>
                </a:cubicBezTo>
                <a:cubicBezTo>
                  <a:pt x="748" y="951"/>
                  <a:pt x="756" y="958"/>
                  <a:pt x="763" y="966"/>
                </a:cubicBezTo>
                <a:cubicBezTo>
                  <a:pt x="765" y="958"/>
                  <a:pt x="761" y="953"/>
                  <a:pt x="758" y="948"/>
                </a:cubicBezTo>
                <a:cubicBezTo>
                  <a:pt x="756" y="945"/>
                  <a:pt x="753" y="942"/>
                  <a:pt x="752" y="938"/>
                </a:cubicBezTo>
                <a:cubicBezTo>
                  <a:pt x="750" y="925"/>
                  <a:pt x="746" y="912"/>
                  <a:pt x="741" y="900"/>
                </a:cubicBezTo>
                <a:cubicBezTo>
                  <a:pt x="739" y="895"/>
                  <a:pt x="737" y="890"/>
                  <a:pt x="737" y="885"/>
                </a:cubicBezTo>
                <a:cubicBezTo>
                  <a:pt x="736" y="879"/>
                  <a:pt x="734" y="873"/>
                  <a:pt x="733" y="867"/>
                </a:cubicBezTo>
                <a:cubicBezTo>
                  <a:pt x="730" y="859"/>
                  <a:pt x="728" y="852"/>
                  <a:pt x="731" y="842"/>
                </a:cubicBezTo>
                <a:cubicBezTo>
                  <a:pt x="733" y="835"/>
                  <a:pt x="722" y="828"/>
                  <a:pt x="724" y="818"/>
                </a:cubicBezTo>
                <a:cubicBezTo>
                  <a:pt x="725" y="816"/>
                  <a:pt x="725" y="813"/>
                  <a:pt x="724" y="810"/>
                </a:cubicBezTo>
                <a:cubicBezTo>
                  <a:pt x="724" y="807"/>
                  <a:pt x="724" y="803"/>
                  <a:pt x="722" y="801"/>
                </a:cubicBezTo>
                <a:cubicBezTo>
                  <a:pt x="714" y="786"/>
                  <a:pt x="716" y="768"/>
                  <a:pt x="713" y="752"/>
                </a:cubicBezTo>
                <a:cubicBezTo>
                  <a:pt x="711" y="743"/>
                  <a:pt x="712" y="733"/>
                  <a:pt x="706" y="724"/>
                </a:cubicBezTo>
                <a:cubicBezTo>
                  <a:pt x="705" y="721"/>
                  <a:pt x="705" y="717"/>
                  <a:pt x="704" y="714"/>
                </a:cubicBezTo>
                <a:cubicBezTo>
                  <a:pt x="704" y="709"/>
                  <a:pt x="703" y="705"/>
                  <a:pt x="703" y="700"/>
                </a:cubicBezTo>
                <a:cubicBezTo>
                  <a:pt x="700" y="683"/>
                  <a:pt x="699" y="665"/>
                  <a:pt x="692" y="648"/>
                </a:cubicBezTo>
                <a:cubicBezTo>
                  <a:pt x="694" y="639"/>
                  <a:pt x="690" y="631"/>
                  <a:pt x="687" y="623"/>
                </a:cubicBezTo>
                <a:cubicBezTo>
                  <a:pt x="687" y="620"/>
                  <a:pt x="685" y="616"/>
                  <a:pt x="685" y="613"/>
                </a:cubicBezTo>
                <a:cubicBezTo>
                  <a:pt x="684" y="593"/>
                  <a:pt x="679" y="573"/>
                  <a:pt x="676" y="553"/>
                </a:cubicBezTo>
                <a:cubicBezTo>
                  <a:pt x="676" y="546"/>
                  <a:pt x="672" y="540"/>
                  <a:pt x="672" y="533"/>
                </a:cubicBezTo>
                <a:cubicBezTo>
                  <a:pt x="673" y="522"/>
                  <a:pt x="671" y="512"/>
                  <a:pt x="667" y="502"/>
                </a:cubicBezTo>
                <a:cubicBezTo>
                  <a:pt x="666" y="498"/>
                  <a:pt x="663" y="494"/>
                  <a:pt x="666" y="491"/>
                </a:cubicBezTo>
                <a:cubicBezTo>
                  <a:pt x="669" y="485"/>
                  <a:pt x="666" y="480"/>
                  <a:pt x="665" y="475"/>
                </a:cubicBezTo>
                <a:cubicBezTo>
                  <a:pt x="662" y="466"/>
                  <a:pt x="658" y="458"/>
                  <a:pt x="657" y="449"/>
                </a:cubicBezTo>
                <a:cubicBezTo>
                  <a:pt x="654" y="433"/>
                  <a:pt x="653" y="417"/>
                  <a:pt x="646" y="403"/>
                </a:cubicBezTo>
                <a:cubicBezTo>
                  <a:pt x="644" y="400"/>
                  <a:pt x="645" y="396"/>
                  <a:pt x="644" y="393"/>
                </a:cubicBezTo>
                <a:cubicBezTo>
                  <a:pt x="644" y="390"/>
                  <a:pt x="644" y="388"/>
                  <a:pt x="642" y="385"/>
                </a:cubicBezTo>
                <a:cubicBezTo>
                  <a:pt x="634" y="368"/>
                  <a:pt x="626" y="349"/>
                  <a:pt x="615" y="333"/>
                </a:cubicBezTo>
                <a:cubicBezTo>
                  <a:pt x="610" y="324"/>
                  <a:pt x="605" y="316"/>
                  <a:pt x="602" y="307"/>
                </a:cubicBezTo>
                <a:cubicBezTo>
                  <a:pt x="597" y="290"/>
                  <a:pt x="584" y="279"/>
                  <a:pt x="575" y="265"/>
                </a:cubicBezTo>
                <a:cubicBezTo>
                  <a:pt x="574" y="263"/>
                  <a:pt x="571" y="262"/>
                  <a:pt x="569" y="260"/>
                </a:cubicBezTo>
                <a:cubicBezTo>
                  <a:pt x="565" y="257"/>
                  <a:pt x="560" y="254"/>
                  <a:pt x="556" y="250"/>
                </a:cubicBezTo>
                <a:cubicBezTo>
                  <a:pt x="550" y="244"/>
                  <a:pt x="544" y="238"/>
                  <a:pt x="538" y="232"/>
                </a:cubicBezTo>
                <a:cubicBezTo>
                  <a:pt x="526" y="221"/>
                  <a:pt x="512" y="211"/>
                  <a:pt x="497" y="205"/>
                </a:cubicBezTo>
                <a:cubicBezTo>
                  <a:pt x="483" y="200"/>
                  <a:pt x="468" y="197"/>
                  <a:pt x="454" y="190"/>
                </a:cubicBezTo>
                <a:cubicBezTo>
                  <a:pt x="452" y="189"/>
                  <a:pt x="449" y="189"/>
                  <a:pt x="447" y="189"/>
                </a:cubicBezTo>
                <a:cubicBezTo>
                  <a:pt x="441" y="188"/>
                  <a:pt x="435" y="188"/>
                  <a:pt x="429" y="188"/>
                </a:cubicBezTo>
                <a:cubicBezTo>
                  <a:pt x="418" y="189"/>
                  <a:pt x="407" y="187"/>
                  <a:pt x="398" y="180"/>
                </a:cubicBezTo>
                <a:cubicBezTo>
                  <a:pt x="394" y="177"/>
                  <a:pt x="389" y="175"/>
                  <a:pt x="384" y="174"/>
                </a:cubicBezTo>
                <a:cubicBezTo>
                  <a:pt x="368" y="173"/>
                  <a:pt x="355" y="165"/>
                  <a:pt x="340" y="161"/>
                </a:cubicBezTo>
                <a:cubicBezTo>
                  <a:pt x="339" y="161"/>
                  <a:pt x="338" y="161"/>
                  <a:pt x="336" y="160"/>
                </a:cubicBezTo>
                <a:close/>
                <a:moveTo>
                  <a:pt x="20" y="600"/>
                </a:moveTo>
                <a:cubicBezTo>
                  <a:pt x="20" y="600"/>
                  <a:pt x="20" y="599"/>
                  <a:pt x="20" y="599"/>
                </a:cubicBezTo>
                <a:cubicBezTo>
                  <a:pt x="19" y="599"/>
                  <a:pt x="19" y="599"/>
                  <a:pt x="19" y="599"/>
                </a:cubicBezTo>
                <a:cubicBezTo>
                  <a:pt x="19" y="599"/>
                  <a:pt x="20" y="600"/>
                  <a:pt x="20" y="600"/>
                </a:cubicBezTo>
                <a:cubicBezTo>
                  <a:pt x="14" y="611"/>
                  <a:pt x="15" y="623"/>
                  <a:pt x="18" y="633"/>
                </a:cubicBezTo>
                <a:cubicBezTo>
                  <a:pt x="20" y="643"/>
                  <a:pt x="20" y="652"/>
                  <a:pt x="20" y="661"/>
                </a:cubicBezTo>
                <a:cubicBezTo>
                  <a:pt x="20" y="670"/>
                  <a:pt x="20" y="678"/>
                  <a:pt x="25" y="686"/>
                </a:cubicBezTo>
                <a:cubicBezTo>
                  <a:pt x="27" y="690"/>
                  <a:pt x="27" y="693"/>
                  <a:pt x="27" y="697"/>
                </a:cubicBezTo>
                <a:cubicBezTo>
                  <a:pt x="27" y="704"/>
                  <a:pt x="29" y="710"/>
                  <a:pt x="31" y="717"/>
                </a:cubicBezTo>
                <a:cubicBezTo>
                  <a:pt x="34" y="725"/>
                  <a:pt x="38" y="734"/>
                  <a:pt x="41" y="742"/>
                </a:cubicBezTo>
                <a:cubicBezTo>
                  <a:pt x="49" y="761"/>
                  <a:pt x="58" y="779"/>
                  <a:pt x="64" y="798"/>
                </a:cubicBezTo>
                <a:cubicBezTo>
                  <a:pt x="68" y="810"/>
                  <a:pt x="75" y="819"/>
                  <a:pt x="83" y="827"/>
                </a:cubicBezTo>
                <a:cubicBezTo>
                  <a:pt x="100" y="841"/>
                  <a:pt x="115" y="858"/>
                  <a:pt x="131" y="873"/>
                </a:cubicBezTo>
                <a:cubicBezTo>
                  <a:pt x="146" y="888"/>
                  <a:pt x="162" y="903"/>
                  <a:pt x="182" y="913"/>
                </a:cubicBezTo>
                <a:cubicBezTo>
                  <a:pt x="183" y="914"/>
                  <a:pt x="184" y="915"/>
                  <a:pt x="185" y="916"/>
                </a:cubicBezTo>
                <a:cubicBezTo>
                  <a:pt x="194" y="928"/>
                  <a:pt x="210" y="931"/>
                  <a:pt x="220" y="942"/>
                </a:cubicBezTo>
                <a:cubicBezTo>
                  <a:pt x="222" y="943"/>
                  <a:pt x="225" y="944"/>
                  <a:pt x="228" y="944"/>
                </a:cubicBezTo>
                <a:cubicBezTo>
                  <a:pt x="240" y="944"/>
                  <a:pt x="249" y="953"/>
                  <a:pt x="261" y="955"/>
                </a:cubicBezTo>
                <a:cubicBezTo>
                  <a:pt x="275" y="965"/>
                  <a:pt x="290" y="970"/>
                  <a:pt x="306" y="975"/>
                </a:cubicBezTo>
                <a:cubicBezTo>
                  <a:pt x="310" y="976"/>
                  <a:pt x="313" y="977"/>
                  <a:pt x="317" y="979"/>
                </a:cubicBezTo>
                <a:cubicBezTo>
                  <a:pt x="335" y="989"/>
                  <a:pt x="354" y="996"/>
                  <a:pt x="374" y="1003"/>
                </a:cubicBezTo>
                <a:cubicBezTo>
                  <a:pt x="386" y="1007"/>
                  <a:pt x="399" y="1010"/>
                  <a:pt x="412" y="1014"/>
                </a:cubicBezTo>
                <a:cubicBezTo>
                  <a:pt x="415" y="1015"/>
                  <a:pt x="418" y="1016"/>
                  <a:pt x="421" y="1016"/>
                </a:cubicBezTo>
                <a:cubicBezTo>
                  <a:pt x="432" y="1018"/>
                  <a:pt x="444" y="1019"/>
                  <a:pt x="453" y="1026"/>
                </a:cubicBezTo>
                <a:cubicBezTo>
                  <a:pt x="455" y="1027"/>
                  <a:pt x="457" y="1028"/>
                  <a:pt x="459" y="1028"/>
                </a:cubicBezTo>
                <a:cubicBezTo>
                  <a:pt x="477" y="1029"/>
                  <a:pt x="495" y="1038"/>
                  <a:pt x="513" y="1037"/>
                </a:cubicBezTo>
                <a:cubicBezTo>
                  <a:pt x="516" y="1037"/>
                  <a:pt x="519" y="1038"/>
                  <a:pt x="521" y="1039"/>
                </a:cubicBezTo>
                <a:cubicBezTo>
                  <a:pt x="529" y="1046"/>
                  <a:pt x="539" y="1046"/>
                  <a:pt x="549" y="1047"/>
                </a:cubicBezTo>
                <a:cubicBezTo>
                  <a:pt x="568" y="1049"/>
                  <a:pt x="587" y="1051"/>
                  <a:pt x="605" y="1055"/>
                </a:cubicBezTo>
                <a:cubicBezTo>
                  <a:pt x="618" y="1057"/>
                  <a:pt x="632" y="1060"/>
                  <a:pt x="645" y="1060"/>
                </a:cubicBezTo>
                <a:cubicBezTo>
                  <a:pt x="659" y="1060"/>
                  <a:pt x="672" y="1062"/>
                  <a:pt x="686" y="1065"/>
                </a:cubicBezTo>
                <a:cubicBezTo>
                  <a:pt x="703" y="1069"/>
                  <a:pt x="720" y="1069"/>
                  <a:pt x="736" y="1076"/>
                </a:cubicBezTo>
                <a:cubicBezTo>
                  <a:pt x="738" y="1076"/>
                  <a:pt x="740" y="1076"/>
                  <a:pt x="742" y="1076"/>
                </a:cubicBezTo>
                <a:cubicBezTo>
                  <a:pt x="744" y="1075"/>
                  <a:pt x="746" y="1074"/>
                  <a:pt x="747" y="1073"/>
                </a:cubicBezTo>
                <a:cubicBezTo>
                  <a:pt x="747" y="1072"/>
                  <a:pt x="747" y="1070"/>
                  <a:pt x="746" y="1069"/>
                </a:cubicBezTo>
                <a:cubicBezTo>
                  <a:pt x="745" y="1068"/>
                  <a:pt x="744" y="1066"/>
                  <a:pt x="743" y="1065"/>
                </a:cubicBezTo>
                <a:cubicBezTo>
                  <a:pt x="727" y="1051"/>
                  <a:pt x="716" y="1034"/>
                  <a:pt x="701" y="1019"/>
                </a:cubicBezTo>
                <a:cubicBezTo>
                  <a:pt x="693" y="1010"/>
                  <a:pt x="686" y="1001"/>
                  <a:pt x="678" y="992"/>
                </a:cubicBezTo>
                <a:cubicBezTo>
                  <a:pt x="675" y="988"/>
                  <a:pt x="673" y="984"/>
                  <a:pt x="670" y="980"/>
                </a:cubicBezTo>
                <a:cubicBezTo>
                  <a:pt x="665" y="970"/>
                  <a:pt x="658" y="962"/>
                  <a:pt x="649" y="954"/>
                </a:cubicBezTo>
                <a:cubicBezTo>
                  <a:pt x="640" y="947"/>
                  <a:pt x="635" y="935"/>
                  <a:pt x="624" y="929"/>
                </a:cubicBezTo>
                <a:cubicBezTo>
                  <a:pt x="622" y="928"/>
                  <a:pt x="621" y="925"/>
                  <a:pt x="620" y="923"/>
                </a:cubicBezTo>
                <a:cubicBezTo>
                  <a:pt x="613" y="913"/>
                  <a:pt x="600" y="909"/>
                  <a:pt x="595" y="897"/>
                </a:cubicBezTo>
                <a:cubicBezTo>
                  <a:pt x="595" y="896"/>
                  <a:pt x="593" y="895"/>
                  <a:pt x="592" y="895"/>
                </a:cubicBezTo>
                <a:cubicBezTo>
                  <a:pt x="591" y="894"/>
                  <a:pt x="589" y="893"/>
                  <a:pt x="587" y="892"/>
                </a:cubicBezTo>
                <a:cubicBezTo>
                  <a:pt x="579" y="887"/>
                  <a:pt x="570" y="881"/>
                  <a:pt x="562" y="876"/>
                </a:cubicBezTo>
                <a:cubicBezTo>
                  <a:pt x="550" y="868"/>
                  <a:pt x="538" y="859"/>
                  <a:pt x="526" y="852"/>
                </a:cubicBezTo>
                <a:cubicBezTo>
                  <a:pt x="510" y="842"/>
                  <a:pt x="492" y="835"/>
                  <a:pt x="475" y="829"/>
                </a:cubicBezTo>
                <a:cubicBezTo>
                  <a:pt x="469" y="827"/>
                  <a:pt x="464" y="825"/>
                  <a:pt x="459" y="822"/>
                </a:cubicBezTo>
                <a:cubicBezTo>
                  <a:pt x="452" y="818"/>
                  <a:pt x="445" y="813"/>
                  <a:pt x="437" y="813"/>
                </a:cubicBezTo>
                <a:cubicBezTo>
                  <a:pt x="429" y="812"/>
                  <a:pt x="423" y="810"/>
                  <a:pt x="416" y="806"/>
                </a:cubicBezTo>
                <a:cubicBezTo>
                  <a:pt x="410" y="803"/>
                  <a:pt x="404" y="800"/>
                  <a:pt x="397" y="800"/>
                </a:cubicBezTo>
                <a:cubicBezTo>
                  <a:pt x="395" y="800"/>
                  <a:pt x="392" y="798"/>
                  <a:pt x="390" y="797"/>
                </a:cubicBezTo>
                <a:cubicBezTo>
                  <a:pt x="370" y="785"/>
                  <a:pt x="349" y="777"/>
                  <a:pt x="329" y="764"/>
                </a:cubicBezTo>
                <a:cubicBezTo>
                  <a:pt x="318" y="756"/>
                  <a:pt x="306" y="750"/>
                  <a:pt x="292" y="746"/>
                </a:cubicBezTo>
                <a:cubicBezTo>
                  <a:pt x="285" y="744"/>
                  <a:pt x="277" y="742"/>
                  <a:pt x="270" y="738"/>
                </a:cubicBezTo>
                <a:cubicBezTo>
                  <a:pt x="258" y="731"/>
                  <a:pt x="244" y="728"/>
                  <a:pt x="231" y="724"/>
                </a:cubicBezTo>
                <a:cubicBezTo>
                  <a:pt x="216" y="721"/>
                  <a:pt x="203" y="712"/>
                  <a:pt x="189" y="708"/>
                </a:cubicBezTo>
                <a:cubicBezTo>
                  <a:pt x="188" y="708"/>
                  <a:pt x="187" y="708"/>
                  <a:pt x="187" y="708"/>
                </a:cubicBezTo>
                <a:cubicBezTo>
                  <a:pt x="181" y="703"/>
                  <a:pt x="176" y="701"/>
                  <a:pt x="169" y="700"/>
                </a:cubicBezTo>
                <a:cubicBezTo>
                  <a:pt x="162" y="698"/>
                  <a:pt x="156" y="693"/>
                  <a:pt x="149" y="691"/>
                </a:cubicBezTo>
                <a:cubicBezTo>
                  <a:pt x="131" y="685"/>
                  <a:pt x="114" y="677"/>
                  <a:pt x="97" y="667"/>
                </a:cubicBezTo>
                <a:cubicBezTo>
                  <a:pt x="91" y="664"/>
                  <a:pt x="83" y="662"/>
                  <a:pt x="78" y="657"/>
                </a:cubicBezTo>
                <a:cubicBezTo>
                  <a:pt x="69" y="649"/>
                  <a:pt x="60" y="642"/>
                  <a:pt x="52" y="633"/>
                </a:cubicBezTo>
                <a:cubicBezTo>
                  <a:pt x="41" y="623"/>
                  <a:pt x="31" y="611"/>
                  <a:pt x="20" y="600"/>
                </a:cubicBezTo>
                <a:close/>
                <a:moveTo>
                  <a:pt x="823" y="990"/>
                </a:moveTo>
                <a:cubicBezTo>
                  <a:pt x="825" y="985"/>
                  <a:pt x="826" y="979"/>
                  <a:pt x="829" y="973"/>
                </a:cubicBezTo>
                <a:cubicBezTo>
                  <a:pt x="832" y="964"/>
                  <a:pt x="835" y="954"/>
                  <a:pt x="841" y="947"/>
                </a:cubicBezTo>
                <a:cubicBezTo>
                  <a:pt x="846" y="940"/>
                  <a:pt x="850" y="933"/>
                  <a:pt x="851" y="925"/>
                </a:cubicBezTo>
                <a:cubicBezTo>
                  <a:pt x="855" y="909"/>
                  <a:pt x="862" y="894"/>
                  <a:pt x="873" y="881"/>
                </a:cubicBezTo>
                <a:cubicBezTo>
                  <a:pt x="877" y="877"/>
                  <a:pt x="881" y="872"/>
                  <a:pt x="883" y="867"/>
                </a:cubicBezTo>
                <a:cubicBezTo>
                  <a:pt x="888" y="854"/>
                  <a:pt x="898" y="845"/>
                  <a:pt x="907" y="835"/>
                </a:cubicBezTo>
                <a:cubicBezTo>
                  <a:pt x="915" y="827"/>
                  <a:pt x="924" y="820"/>
                  <a:pt x="931" y="811"/>
                </a:cubicBezTo>
                <a:cubicBezTo>
                  <a:pt x="935" y="804"/>
                  <a:pt x="941" y="799"/>
                  <a:pt x="947" y="794"/>
                </a:cubicBezTo>
                <a:cubicBezTo>
                  <a:pt x="953" y="789"/>
                  <a:pt x="958" y="782"/>
                  <a:pt x="963" y="776"/>
                </a:cubicBezTo>
                <a:cubicBezTo>
                  <a:pt x="964" y="775"/>
                  <a:pt x="965" y="774"/>
                  <a:pt x="966" y="774"/>
                </a:cubicBezTo>
                <a:cubicBezTo>
                  <a:pt x="973" y="770"/>
                  <a:pt x="978" y="764"/>
                  <a:pt x="984" y="759"/>
                </a:cubicBezTo>
                <a:cubicBezTo>
                  <a:pt x="988" y="755"/>
                  <a:pt x="991" y="752"/>
                  <a:pt x="995" y="749"/>
                </a:cubicBezTo>
                <a:cubicBezTo>
                  <a:pt x="1014" y="737"/>
                  <a:pt x="1032" y="724"/>
                  <a:pt x="1047" y="708"/>
                </a:cubicBezTo>
                <a:cubicBezTo>
                  <a:pt x="1049" y="707"/>
                  <a:pt x="1051" y="705"/>
                  <a:pt x="1053" y="705"/>
                </a:cubicBezTo>
                <a:cubicBezTo>
                  <a:pt x="1060" y="704"/>
                  <a:pt x="1064" y="698"/>
                  <a:pt x="1069" y="694"/>
                </a:cubicBezTo>
                <a:cubicBezTo>
                  <a:pt x="1077" y="687"/>
                  <a:pt x="1086" y="680"/>
                  <a:pt x="1095" y="673"/>
                </a:cubicBezTo>
                <a:cubicBezTo>
                  <a:pt x="1103" y="673"/>
                  <a:pt x="1107" y="665"/>
                  <a:pt x="1114" y="662"/>
                </a:cubicBezTo>
                <a:cubicBezTo>
                  <a:pt x="1121" y="659"/>
                  <a:pt x="1127" y="657"/>
                  <a:pt x="1132" y="651"/>
                </a:cubicBezTo>
                <a:cubicBezTo>
                  <a:pt x="1134" y="649"/>
                  <a:pt x="1137" y="648"/>
                  <a:pt x="1139" y="647"/>
                </a:cubicBezTo>
                <a:cubicBezTo>
                  <a:pt x="1150" y="645"/>
                  <a:pt x="1158" y="638"/>
                  <a:pt x="1166" y="631"/>
                </a:cubicBezTo>
                <a:cubicBezTo>
                  <a:pt x="1175" y="624"/>
                  <a:pt x="1185" y="619"/>
                  <a:pt x="1195" y="614"/>
                </a:cubicBezTo>
                <a:cubicBezTo>
                  <a:pt x="1201" y="611"/>
                  <a:pt x="1206" y="608"/>
                  <a:pt x="1212" y="604"/>
                </a:cubicBezTo>
                <a:cubicBezTo>
                  <a:pt x="1220" y="600"/>
                  <a:pt x="1227" y="594"/>
                  <a:pt x="1237" y="591"/>
                </a:cubicBezTo>
                <a:cubicBezTo>
                  <a:pt x="1244" y="589"/>
                  <a:pt x="1251" y="585"/>
                  <a:pt x="1257" y="581"/>
                </a:cubicBezTo>
                <a:cubicBezTo>
                  <a:pt x="1277" y="567"/>
                  <a:pt x="1296" y="551"/>
                  <a:pt x="1318" y="539"/>
                </a:cubicBezTo>
                <a:cubicBezTo>
                  <a:pt x="1320" y="538"/>
                  <a:pt x="1321" y="537"/>
                  <a:pt x="1323" y="536"/>
                </a:cubicBezTo>
                <a:cubicBezTo>
                  <a:pt x="1331" y="529"/>
                  <a:pt x="1339" y="521"/>
                  <a:pt x="1346" y="514"/>
                </a:cubicBezTo>
                <a:cubicBezTo>
                  <a:pt x="1347" y="514"/>
                  <a:pt x="1347" y="511"/>
                  <a:pt x="1346" y="511"/>
                </a:cubicBezTo>
                <a:cubicBezTo>
                  <a:pt x="1345" y="510"/>
                  <a:pt x="1344" y="510"/>
                  <a:pt x="1343" y="510"/>
                </a:cubicBezTo>
                <a:cubicBezTo>
                  <a:pt x="1341" y="510"/>
                  <a:pt x="1340" y="511"/>
                  <a:pt x="1339" y="512"/>
                </a:cubicBezTo>
                <a:cubicBezTo>
                  <a:pt x="1335" y="516"/>
                  <a:pt x="1331" y="521"/>
                  <a:pt x="1326" y="523"/>
                </a:cubicBezTo>
                <a:cubicBezTo>
                  <a:pt x="1313" y="528"/>
                  <a:pt x="1303" y="536"/>
                  <a:pt x="1289" y="537"/>
                </a:cubicBezTo>
                <a:cubicBezTo>
                  <a:pt x="1281" y="538"/>
                  <a:pt x="1274" y="542"/>
                  <a:pt x="1266" y="545"/>
                </a:cubicBezTo>
                <a:cubicBezTo>
                  <a:pt x="1263" y="546"/>
                  <a:pt x="1260" y="548"/>
                  <a:pt x="1257" y="548"/>
                </a:cubicBezTo>
                <a:cubicBezTo>
                  <a:pt x="1252" y="549"/>
                  <a:pt x="1247" y="547"/>
                  <a:pt x="1241" y="546"/>
                </a:cubicBezTo>
                <a:cubicBezTo>
                  <a:pt x="1235" y="544"/>
                  <a:pt x="1231" y="552"/>
                  <a:pt x="1225" y="550"/>
                </a:cubicBezTo>
                <a:cubicBezTo>
                  <a:pt x="1219" y="548"/>
                  <a:pt x="1214" y="550"/>
                  <a:pt x="1209" y="551"/>
                </a:cubicBezTo>
                <a:cubicBezTo>
                  <a:pt x="1196" y="555"/>
                  <a:pt x="1182" y="558"/>
                  <a:pt x="1169" y="560"/>
                </a:cubicBezTo>
                <a:cubicBezTo>
                  <a:pt x="1153" y="562"/>
                  <a:pt x="1138" y="564"/>
                  <a:pt x="1123" y="572"/>
                </a:cubicBezTo>
                <a:cubicBezTo>
                  <a:pt x="1108" y="580"/>
                  <a:pt x="1090" y="581"/>
                  <a:pt x="1078" y="595"/>
                </a:cubicBezTo>
                <a:cubicBezTo>
                  <a:pt x="1077" y="597"/>
                  <a:pt x="1074" y="598"/>
                  <a:pt x="1071" y="599"/>
                </a:cubicBezTo>
                <a:cubicBezTo>
                  <a:pt x="1055" y="606"/>
                  <a:pt x="1041" y="618"/>
                  <a:pt x="1027" y="629"/>
                </a:cubicBezTo>
                <a:cubicBezTo>
                  <a:pt x="1012" y="639"/>
                  <a:pt x="1000" y="653"/>
                  <a:pt x="986" y="664"/>
                </a:cubicBezTo>
                <a:cubicBezTo>
                  <a:pt x="975" y="673"/>
                  <a:pt x="967" y="686"/>
                  <a:pt x="955" y="694"/>
                </a:cubicBezTo>
                <a:cubicBezTo>
                  <a:pt x="951" y="702"/>
                  <a:pt x="942" y="706"/>
                  <a:pt x="940" y="715"/>
                </a:cubicBezTo>
                <a:cubicBezTo>
                  <a:pt x="939" y="720"/>
                  <a:pt x="936" y="723"/>
                  <a:pt x="932" y="726"/>
                </a:cubicBezTo>
                <a:cubicBezTo>
                  <a:pt x="916" y="743"/>
                  <a:pt x="903" y="762"/>
                  <a:pt x="889" y="781"/>
                </a:cubicBezTo>
                <a:cubicBezTo>
                  <a:pt x="886" y="786"/>
                  <a:pt x="886" y="792"/>
                  <a:pt x="882" y="797"/>
                </a:cubicBezTo>
                <a:cubicBezTo>
                  <a:pt x="873" y="806"/>
                  <a:pt x="869" y="818"/>
                  <a:pt x="864" y="829"/>
                </a:cubicBezTo>
                <a:cubicBezTo>
                  <a:pt x="862" y="834"/>
                  <a:pt x="857" y="837"/>
                  <a:pt x="856" y="843"/>
                </a:cubicBezTo>
                <a:cubicBezTo>
                  <a:pt x="856" y="853"/>
                  <a:pt x="850" y="861"/>
                  <a:pt x="846" y="869"/>
                </a:cubicBezTo>
                <a:cubicBezTo>
                  <a:pt x="844" y="872"/>
                  <a:pt x="841" y="874"/>
                  <a:pt x="841" y="877"/>
                </a:cubicBezTo>
                <a:cubicBezTo>
                  <a:pt x="840" y="884"/>
                  <a:pt x="837" y="890"/>
                  <a:pt x="835" y="896"/>
                </a:cubicBezTo>
                <a:cubicBezTo>
                  <a:pt x="832" y="906"/>
                  <a:pt x="828" y="915"/>
                  <a:pt x="825" y="924"/>
                </a:cubicBezTo>
                <a:cubicBezTo>
                  <a:pt x="821" y="943"/>
                  <a:pt x="821" y="962"/>
                  <a:pt x="817" y="981"/>
                </a:cubicBezTo>
                <a:cubicBezTo>
                  <a:pt x="816" y="985"/>
                  <a:pt x="817" y="989"/>
                  <a:pt x="823" y="990"/>
                </a:cubicBezTo>
                <a:close/>
                <a:moveTo>
                  <a:pt x="357" y="760"/>
                </a:moveTo>
                <a:cubicBezTo>
                  <a:pt x="362" y="769"/>
                  <a:pt x="368" y="770"/>
                  <a:pt x="373" y="772"/>
                </a:cubicBezTo>
                <a:cubicBezTo>
                  <a:pt x="378" y="774"/>
                  <a:pt x="384" y="775"/>
                  <a:pt x="388" y="779"/>
                </a:cubicBezTo>
                <a:cubicBezTo>
                  <a:pt x="400" y="789"/>
                  <a:pt x="418" y="789"/>
                  <a:pt x="430" y="799"/>
                </a:cubicBezTo>
                <a:cubicBezTo>
                  <a:pt x="432" y="800"/>
                  <a:pt x="436" y="800"/>
                  <a:pt x="438" y="800"/>
                </a:cubicBezTo>
                <a:cubicBezTo>
                  <a:pt x="446" y="802"/>
                  <a:pt x="456" y="802"/>
                  <a:pt x="463" y="806"/>
                </a:cubicBezTo>
                <a:cubicBezTo>
                  <a:pt x="481" y="817"/>
                  <a:pt x="502" y="819"/>
                  <a:pt x="519" y="831"/>
                </a:cubicBezTo>
                <a:cubicBezTo>
                  <a:pt x="526" y="832"/>
                  <a:pt x="531" y="837"/>
                  <a:pt x="536" y="840"/>
                </a:cubicBezTo>
                <a:cubicBezTo>
                  <a:pt x="546" y="847"/>
                  <a:pt x="554" y="857"/>
                  <a:pt x="566" y="860"/>
                </a:cubicBezTo>
                <a:cubicBezTo>
                  <a:pt x="572" y="867"/>
                  <a:pt x="581" y="870"/>
                  <a:pt x="589" y="875"/>
                </a:cubicBezTo>
                <a:cubicBezTo>
                  <a:pt x="593" y="877"/>
                  <a:pt x="596" y="879"/>
                  <a:pt x="599" y="881"/>
                </a:cubicBezTo>
                <a:cubicBezTo>
                  <a:pt x="610" y="892"/>
                  <a:pt x="622" y="902"/>
                  <a:pt x="630" y="915"/>
                </a:cubicBezTo>
                <a:cubicBezTo>
                  <a:pt x="632" y="919"/>
                  <a:pt x="636" y="922"/>
                  <a:pt x="640" y="924"/>
                </a:cubicBezTo>
                <a:cubicBezTo>
                  <a:pt x="654" y="933"/>
                  <a:pt x="663" y="946"/>
                  <a:pt x="673" y="958"/>
                </a:cubicBezTo>
                <a:cubicBezTo>
                  <a:pt x="681" y="967"/>
                  <a:pt x="686" y="979"/>
                  <a:pt x="694" y="987"/>
                </a:cubicBezTo>
                <a:cubicBezTo>
                  <a:pt x="712" y="1005"/>
                  <a:pt x="725" y="1028"/>
                  <a:pt x="746" y="1044"/>
                </a:cubicBezTo>
                <a:cubicBezTo>
                  <a:pt x="747" y="1045"/>
                  <a:pt x="747" y="1047"/>
                  <a:pt x="748" y="1048"/>
                </a:cubicBezTo>
                <a:cubicBezTo>
                  <a:pt x="752" y="1053"/>
                  <a:pt x="756" y="1058"/>
                  <a:pt x="760" y="1063"/>
                </a:cubicBezTo>
                <a:cubicBezTo>
                  <a:pt x="763" y="1068"/>
                  <a:pt x="767" y="1071"/>
                  <a:pt x="771" y="1071"/>
                </a:cubicBezTo>
                <a:cubicBezTo>
                  <a:pt x="779" y="1072"/>
                  <a:pt x="785" y="1075"/>
                  <a:pt x="791" y="1079"/>
                </a:cubicBezTo>
                <a:cubicBezTo>
                  <a:pt x="792" y="1079"/>
                  <a:pt x="794" y="1079"/>
                  <a:pt x="794" y="1078"/>
                </a:cubicBezTo>
                <a:cubicBezTo>
                  <a:pt x="795" y="1077"/>
                  <a:pt x="795" y="1075"/>
                  <a:pt x="795" y="1074"/>
                </a:cubicBezTo>
                <a:cubicBezTo>
                  <a:pt x="789" y="1059"/>
                  <a:pt x="781" y="1045"/>
                  <a:pt x="771" y="1033"/>
                </a:cubicBezTo>
                <a:cubicBezTo>
                  <a:pt x="757" y="1019"/>
                  <a:pt x="746" y="1003"/>
                  <a:pt x="736" y="986"/>
                </a:cubicBezTo>
                <a:cubicBezTo>
                  <a:pt x="724" y="966"/>
                  <a:pt x="709" y="950"/>
                  <a:pt x="691" y="935"/>
                </a:cubicBezTo>
                <a:cubicBezTo>
                  <a:pt x="683" y="929"/>
                  <a:pt x="675" y="922"/>
                  <a:pt x="669" y="913"/>
                </a:cubicBezTo>
                <a:cubicBezTo>
                  <a:pt x="663" y="903"/>
                  <a:pt x="654" y="894"/>
                  <a:pt x="644" y="888"/>
                </a:cubicBezTo>
                <a:cubicBezTo>
                  <a:pt x="632" y="880"/>
                  <a:pt x="620" y="873"/>
                  <a:pt x="610" y="863"/>
                </a:cubicBezTo>
                <a:cubicBezTo>
                  <a:pt x="598" y="852"/>
                  <a:pt x="582" y="847"/>
                  <a:pt x="572" y="835"/>
                </a:cubicBezTo>
                <a:cubicBezTo>
                  <a:pt x="570" y="833"/>
                  <a:pt x="566" y="832"/>
                  <a:pt x="563" y="831"/>
                </a:cubicBezTo>
                <a:cubicBezTo>
                  <a:pt x="554" y="829"/>
                  <a:pt x="545" y="827"/>
                  <a:pt x="538" y="823"/>
                </a:cubicBezTo>
                <a:cubicBezTo>
                  <a:pt x="526" y="814"/>
                  <a:pt x="512" y="811"/>
                  <a:pt x="499" y="804"/>
                </a:cubicBezTo>
                <a:cubicBezTo>
                  <a:pt x="497" y="802"/>
                  <a:pt x="494" y="801"/>
                  <a:pt x="492" y="801"/>
                </a:cubicBezTo>
                <a:cubicBezTo>
                  <a:pt x="481" y="802"/>
                  <a:pt x="473" y="796"/>
                  <a:pt x="463" y="793"/>
                </a:cubicBezTo>
                <a:cubicBezTo>
                  <a:pt x="453" y="789"/>
                  <a:pt x="442" y="786"/>
                  <a:pt x="432" y="781"/>
                </a:cubicBezTo>
                <a:cubicBezTo>
                  <a:pt x="427" y="779"/>
                  <a:pt x="423" y="776"/>
                  <a:pt x="417" y="776"/>
                </a:cubicBezTo>
                <a:cubicBezTo>
                  <a:pt x="412" y="777"/>
                  <a:pt x="408" y="774"/>
                  <a:pt x="404" y="772"/>
                </a:cubicBezTo>
                <a:cubicBezTo>
                  <a:pt x="401" y="771"/>
                  <a:pt x="398" y="769"/>
                  <a:pt x="395" y="769"/>
                </a:cubicBezTo>
                <a:cubicBezTo>
                  <a:pt x="382" y="769"/>
                  <a:pt x="371" y="765"/>
                  <a:pt x="357" y="760"/>
                </a:cubicBezTo>
                <a:close/>
                <a:moveTo>
                  <a:pt x="979" y="1456"/>
                </a:moveTo>
                <a:cubicBezTo>
                  <a:pt x="979" y="1456"/>
                  <a:pt x="979" y="1455"/>
                  <a:pt x="979" y="1454"/>
                </a:cubicBezTo>
                <a:cubicBezTo>
                  <a:pt x="966" y="1432"/>
                  <a:pt x="957" y="1408"/>
                  <a:pt x="952" y="1383"/>
                </a:cubicBezTo>
                <a:cubicBezTo>
                  <a:pt x="949" y="1369"/>
                  <a:pt x="945" y="1354"/>
                  <a:pt x="939" y="1341"/>
                </a:cubicBezTo>
                <a:cubicBezTo>
                  <a:pt x="934" y="1332"/>
                  <a:pt x="930" y="1322"/>
                  <a:pt x="928" y="1311"/>
                </a:cubicBezTo>
                <a:cubicBezTo>
                  <a:pt x="928" y="1306"/>
                  <a:pt x="925" y="1301"/>
                  <a:pt x="922" y="1297"/>
                </a:cubicBezTo>
                <a:cubicBezTo>
                  <a:pt x="921" y="1296"/>
                  <a:pt x="920" y="1295"/>
                  <a:pt x="919" y="1295"/>
                </a:cubicBezTo>
                <a:cubicBezTo>
                  <a:pt x="918" y="1295"/>
                  <a:pt x="917" y="1297"/>
                  <a:pt x="917" y="1298"/>
                </a:cubicBezTo>
                <a:cubicBezTo>
                  <a:pt x="917" y="1300"/>
                  <a:pt x="916" y="1303"/>
                  <a:pt x="917" y="1306"/>
                </a:cubicBezTo>
                <a:cubicBezTo>
                  <a:pt x="924" y="1321"/>
                  <a:pt x="925" y="1338"/>
                  <a:pt x="929" y="1354"/>
                </a:cubicBezTo>
                <a:cubicBezTo>
                  <a:pt x="932" y="1368"/>
                  <a:pt x="934" y="1384"/>
                  <a:pt x="940" y="1398"/>
                </a:cubicBezTo>
                <a:cubicBezTo>
                  <a:pt x="944" y="1407"/>
                  <a:pt x="950" y="1416"/>
                  <a:pt x="953" y="1426"/>
                </a:cubicBezTo>
                <a:cubicBezTo>
                  <a:pt x="957" y="1440"/>
                  <a:pt x="967" y="1448"/>
                  <a:pt x="975" y="1459"/>
                </a:cubicBezTo>
                <a:cubicBezTo>
                  <a:pt x="975" y="1459"/>
                  <a:pt x="977" y="1458"/>
                  <a:pt x="978" y="1458"/>
                </a:cubicBezTo>
                <a:cubicBezTo>
                  <a:pt x="979" y="1458"/>
                  <a:pt x="979" y="1457"/>
                  <a:pt x="979" y="14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235483" y="2997356"/>
            <a:ext cx="31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Who We Are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235483" y="3700387"/>
            <a:ext cx="184785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3980941" y="5614562"/>
            <a:ext cx="2178509" cy="300082"/>
            <a:chOff x="7918450" y="4862383"/>
            <a:chExt cx="2178509" cy="30008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7918450" y="4972050"/>
              <a:ext cx="85725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8775700" y="4862383"/>
              <a:ext cx="132125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About We?</a:t>
              </a:r>
            </a:p>
          </p:txBody>
        </p:sp>
      </p:grpSp>
      <p:sp>
        <p:nvSpPr>
          <p:cNvPr id="60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0" y="2169652"/>
            <a:ext cx="3449955" cy="2577116"/>
          </a:xfrm>
          <a:prstGeom prst="rect">
            <a:avLst/>
          </a:prstGeom>
        </p:spPr>
      </p:pic>
      <p:pic>
        <p:nvPicPr>
          <p:cNvPr id="5" name="图片 4" descr="pexels-photo-29299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80815" y="2078355"/>
            <a:ext cx="2620645" cy="276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reeform 20"/>
          <p:cNvSpPr/>
          <p:nvPr/>
        </p:nvSpPr>
        <p:spPr bwMode="auto">
          <a:xfrm>
            <a:off x="8459788" y="2292351"/>
            <a:ext cx="5398114" cy="5213349"/>
          </a:xfrm>
          <a:custGeom>
            <a:avLst/>
            <a:gdLst>
              <a:gd name="T0" fmla="*/ 1246 w 1542"/>
              <a:gd name="T1" fmla="*/ 247 h 1490"/>
              <a:gd name="T2" fmla="*/ 1141 w 1542"/>
              <a:gd name="T3" fmla="*/ 68 h 1490"/>
              <a:gd name="T4" fmla="*/ 1016 w 1542"/>
              <a:gd name="T5" fmla="*/ 10 h 1490"/>
              <a:gd name="T6" fmla="*/ 636 w 1542"/>
              <a:gd name="T7" fmla="*/ 478 h 1490"/>
              <a:gd name="T8" fmla="*/ 76 w 1542"/>
              <a:gd name="T9" fmla="*/ 1246 h 1490"/>
              <a:gd name="T10" fmla="*/ 1108 w 1542"/>
              <a:gd name="T11" fmla="*/ 1418 h 1490"/>
              <a:gd name="T12" fmla="*/ 1246 w 1542"/>
              <a:gd name="T13" fmla="*/ 247 h 1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42" h="1490">
                <a:moveTo>
                  <a:pt x="1246" y="247"/>
                </a:moveTo>
                <a:cubicBezTo>
                  <a:pt x="1226" y="180"/>
                  <a:pt x="1190" y="119"/>
                  <a:pt x="1141" y="68"/>
                </a:cubicBezTo>
                <a:cubicBezTo>
                  <a:pt x="1106" y="32"/>
                  <a:pt x="1062" y="0"/>
                  <a:pt x="1016" y="10"/>
                </a:cubicBezTo>
                <a:cubicBezTo>
                  <a:pt x="924" y="30"/>
                  <a:pt x="852" y="62"/>
                  <a:pt x="636" y="478"/>
                </a:cubicBezTo>
                <a:cubicBezTo>
                  <a:pt x="420" y="894"/>
                  <a:pt x="0" y="1110"/>
                  <a:pt x="76" y="1246"/>
                </a:cubicBezTo>
                <a:cubicBezTo>
                  <a:pt x="152" y="1382"/>
                  <a:pt x="584" y="1490"/>
                  <a:pt x="1108" y="1418"/>
                </a:cubicBezTo>
                <a:cubicBezTo>
                  <a:pt x="1542" y="1358"/>
                  <a:pt x="1331" y="529"/>
                  <a:pt x="1246" y="2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366454" y="4080998"/>
            <a:ext cx="2551281" cy="2656549"/>
            <a:chOff x="-15875" y="0"/>
            <a:chExt cx="3424238" cy="3565525"/>
          </a:xfrm>
          <a:solidFill>
            <a:schemeClr val="accent6"/>
          </a:solidFill>
        </p:grpSpPr>
        <p:sp>
          <p:nvSpPr>
            <p:cNvPr id="3" name="Freeform 2"/>
            <p:cNvSpPr/>
            <p:nvPr/>
          </p:nvSpPr>
          <p:spPr bwMode="auto">
            <a:xfrm>
              <a:off x="819150" y="2624138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3"/>
            <p:cNvSpPr/>
            <p:nvPr/>
          </p:nvSpPr>
          <p:spPr bwMode="auto">
            <a:xfrm>
              <a:off x="819150" y="2624138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4"/>
            <p:cNvSpPr/>
            <p:nvPr/>
          </p:nvSpPr>
          <p:spPr bwMode="auto">
            <a:xfrm>
              <a:off x="815975" y="26241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815975" y="26241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812800" y="262890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758825" y="2651125"/>
              <a:ext cx="38100" cy="19050"/>
            </a:xfrm>
            <a:custGeom>
              <a:avLst/>
              <a:gdLst>
                <a:gd name="T0" fmla="*/ 7 w 10"/>
                <a:gd name="T1" fmla="*/ 2 h 5"/>
                <a:gd name="T2" fmla="*/ 4 w 10"/>
                <a:gd name="T3" fmla="*/ 3 h 5"/>
                <a:gd name="T4" fmla="*/ 6 w 10"/>
                <a:gd name="T5" fmla="*/ 1 h 5"/>
                <a:gd name="T6" fmla="*/ 1 w 10"/>
                <a:gd name="T7" fmla="*/ 4 h 5"/>
                <a:gd name="T8" fmla="*/ 4 w 10"/>
                <a:gd name="T9" fmla="*/ 4 h 5"/>
                <a:gd name="T10" fmla="*/ 9 w 10"/>
                <a:gd name="T11" fmla="*/ 2 h 5"/>
                <a:gd name="T12" fmla="*/ 9 w 10"/>
                <a:gd name="T13" fmla="*/ 3 h 5"/>
                <a:gd name="T14" fmla="*/ 10 w 10"/>
                <a:gd name="T15" fmla="*/ 1 h 5"/>
                <a:gd name="T16" fmla="*/ 5 w 10"/>
                <a:gd name="T17" fmla="*/ 4 h 5"/>
                <a:gd name="T18" fmla="*/ 7 w 10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5">
                  <a:moveTo>
                    <a:pt x="7" y="2"/>
                  </a:moveTo>
                  <a:cubicBezTo>
                    <a:pt x="6" y="2"/>
                    <a:pt x="5" y="3"/>
                    <a:pt x="4" y="3"/>
                  </a:cubicBezTo>
                  <a:cubicBezTo>
                    <a:pt x="4" y="3"/>
                    <a:pt x="6" y="0"/>
                    <a:pt x="6" y="1"/>
                  </a:cubicBezTo>
                  <a:cubicBezTo>
                    <a:pt x="5" y="1"/>
                    <a:pt x="0" y="4"/>
                    <a:pt x="1" y="4"/>
                  </a:cubicBezTo>
                  <a:cubicBezTo>
                    <a:pt x="2" y="5"/>
                    <a:pt x="3" y="4"/>
                    <a:pt x="4" y="4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9" y="2"/>
                    <a:pt x="9" y="2"/>
                    <a:pt x="10" y="1"/>
                  </a:cubicBezTo>
                  <a:cubicBezTo>
                    <a:pt x="10" y="0"/>
                    <a:pt x="6" y="3"/>
                    <a:pt x="5" y="4"/>
                  </a:cubicBezTo>
                  <a:cubicBezTo>
                    <a:pt x="5" y="4"/>
                    <a:pt x="8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815975" y="2636838"/>
              <a:ext cx="11113" cy="14288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0 w 3"/>
                <a:gd name="T5" fmla="*/ 3 h 4"/>
                <a:gd name="T6" fmla="*/ 2 w 3"/>
                <a:gd name="T7" fmla="*/ 1 h 4"/>
                <a:gd name="T8" fmla="*/ 1 w 3"/>
                <a:gd name="T9" fmla="*/ 4 h 4"/>
                <a:gd name="T10" fmla="*/ 3 w 3"/>
                <a:gd name="T11" fmla="*/ 2 h 4"/>
                <a:gd name="T12" fmla="*/ 2 w 3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3"/>
                    <a:pt x="2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819150" y="2651125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42938" y="2470150"/>
              <a:ext cx="161925" cy="196850"/>
            </a:xfrm>
            <a:custGeom>
              <a:avLst/>
              <a:gdLst>
                <a:gd name="T0" fmla="*/ 41 w 43"/>
                <a:gd name="T1" fmla="*/ 40 h 52"/>
                <a:gd name="T2" fmla="*/ 40 w 43"/>
                <a:gd name="T3" fmla="*/ 41 h 52"/>
                <a:gd name="T4" fmla="*/ 41 w 43"/>
                <a:gd name="T5" fmla="*/ 39 h 52"/>
                <a:gd name="T6" fmla="*/ 40 w 43"/>
                <a:gd name="T7" fmla="*/ 39 h 52"/>
                <a:gd name="T8" fmla="*/ 40 w 43"/>
                <a:gd name="T9" fmla="*/ 39 h 52"/>
                <a:gd name="T10" fmla="*/ 40 w 43"/>
                <a:gd name="T11" fmla="*/ 39 h 52"/>
                <a:gd name="T12" fmla="*/ 39 w 43"/>
                <a:gd name="T13" fmla="*/ 40 h 52"/>
                <a:gd name="T14" fmla="*/ 38 w 43"/>
                <a:gd name="T15" fmla="*/ 41 h 52"/>
                <a:gd name="T16" fmla="*/ 39 w 43"/>
                <a:gd name="T17" fmla="*/ 40 h 52"/>
                <a:gd name="T18" fmla="*/ 40 w 43"/>
                <a:gd name="T19" fmla="*/ 39 h 52"/>
                <a:gd name="T20" fmla="*/ 39 w 43"/>
                <a:gd name="T21" fmla="*/ 39 h 52"/>
                <a:gd name="T22" fmla="*/ 40 w 43"/>
                <a:gd name="T23" fmla="*/ 39 h 52"/>
                <a:gd name="T24" fmla="*/ 40 w 43"/>
                <a:gd name="T25" fmla="*/ 39 h 52"/>
                <a:gd name="T26" fmla="*/ 40 w 43"/>
                <a:gd name="T27" fmla="*/ 39 h 52"/>
                <a:gd name="T28" fmla="*/ 40 w 43"/>
                <a:gd name="T29" fmla="*/ 39 h 52"/>
                <a:gd name="T30" fmla="*/ 40 w 43"/>
                <a:gd name="T31" fmla="*/ 39 h 52"/>
                <a:gd name="T32" fmla="*/ 40 w 43"/>
                <a:gd name="T33" fmla="*/ 39 h 52"/>
                <a:gd name="T34" fmla="*/ 40 w 43"/>
                <a:gd name="T35" fmla="*/ 39 h 52"/>
                <a:gd name="T36" fmla="*/ 40 w 43"/>
                <a:gd name="T37" fmla="*/ 38 h 52"/>
                <a:gd name="T38" fmla="*/ 40 w 43"/>
                <a:gd name="T39" fmla="*/ 38 h 52"/>
                <a:gd name="T40" fmla="*/ 40 w 43"/>
                <a:gd name="T41" fmla="*/ 37 h 52"/>
                <a:gd name="T42" fmla="*/ 40 w 43"/>
                <a:gd name="T43" fmla="*/ 37 h 52"/>
                <a:gd name="T44" fmla="*/ 40 w 43"/>
                <a:gd name="T45" fmla="*/ 37 h 52"/>
                <a:gd name="T46" fmla="*/ 40 w 43"/>
                <a:gd name="T47" fmla="*/ 37 h 52"/>
                <a:gd name="T48" fmla="*/ 40 w 43"/>
                <a:gd name="T49" fmla="*/ 36 h 52"/>
                <a:gd name="T50" fmla="*/ 39 w 43"/>
                <a:gd name="T51" fmla="*/ 34 h 52"/>
                <a:gd name="T52" fmla="*/ 35 w 43"/>
                <a:gd name="T53" fmla="*/ 25 h 52"/>
                <a:gd name="T54" fmla="*/ 35 w 43"/>
                <a:gd name="T55" fmla="*/ 18 h 52"/>
                <a:gd name="T56" fmla="*/ 35 w 43"/>
                <a:gd name="T57" fmla="*/ 4 h 52"/>
                <a:gd name="T58" fmla="*/ 32 w 43"/>
                <a:gd name="T59" fmla="*/ 0 h 52"/>
                <a:gd name="T60" fmla="*/ 15 w 43"/>
                <a:gd name="T61" fmla="*/ 16 h 52"/>
                <a:gd name="T62" fmla="*/ 7 w 43"/>
                <a:gd name="T63" fmla="*/ 30 h 52"/>
                <a:gd name="T64" fmla="*/ 9 w 43"/>
                <a:gd name="T65" fmla="*/ 32 h 52"/>
                <a:gd name="T66" fmla="*/ 9 w 43"/>
                <a:gd name="T67" fmla="*/ 41 h 52"/>
                <a:gd name="T68" fmla="*/ 10 w 43"/>
                <a:gd name="T69" fmla="*/ 43 h 52"/>
                <a:gd name="T70" fmla="*/ 18 w 43"/>
                <a:gd name="T71" fmla="*/ 51 h 52"/>
                <a:gd name="T72" fmla="*/ 24 w 43"/>
                <a:gd name="T73" fmla="*/ 49 h 52"/>
                <a:gd name="T74" fmla="*/ 24 w 43"/>
                <a:gd name="T75" fmla="*/ 51 h 52"/>
                <a:gd name="T76" fmla="*/ 28 w 43"/>
                <a:gd name="T77" fmla="*/ 50 h 52"/>
                <a:gd name="T78" fmla="*/ 25 w 43"/>
                <a:gd name="T79" fmla="*/ 51 h 52"/>
                <a:gd name="T80" fmla="*/ 30 w 43"/>
                <a:gd name="T81" fmla="*/ 47 h 52"/>
                <a:gd name="T82" fmla="*/ 28 w 43"/>
                <a:gd name="T83" fmla="*/ 49 h 52"/>
                <a:gd name="T84" fmla="*/ 31 w 43"/>
                <a:gd name="T85" fmla="*/ 48 h 52"/>
                <a:gd name="T86" fmla="*/ 29 w 43"/>
                <a:gd name="T87" fmla="*/ 50 h 52"/>
                <a:gd name="T88" fmla="*/ 34 w 43"/>
                <a:gd name="T89" fmla="*/ 47 h 52"/>
                <a:gd name="T90" fmla="*/ 33 w 43"/>
                <a:gd name="T91" fmla="*/ 49 h 52"/>
                <a:gd name="T92" fmla="*/ 33 w 43"/>
                <a:gd name="T93" fmla="*/ 49 h 52"/>
                <a:gd name="T94" fmla="*/ 34 w 43"/>
                <a:gd name="T95" fmla="*/ 49 h 52"/>
                <a:gd name="T96" fmla="*/ 39 w 43"/>
                <a:gd name="T97" fmla="*/ 46 h 52"/>
                <a:gd name="T98" fmla="*/ 40 w 43"/>
                <a:gd name="T99" fmla="*/ 46 h 52"/>
                <a:gd name="T100" fmla="*/ 40 w 43"/>
                <a:gd name="T101" fmla="*/ 43 h 52"/>
                <a:gd name="T102" fmla="*/ 39 w 43"/>
                <a:gd name="T103" fmla="*/ 45 h 52"/>
                <a:gd name="T104" fmla="*/ 40 w 43"/>
                <a:gd name="T105" fmla="*/ 43 h 52"/>
                <a:gd name="T106" fmla="*/ 40 w 43"/>
                <a:gd name="T107" fmla="*/ 45 h 52"/>
                <a:gd name="T108" fmla="*/ 42 w 43"/>
                <a:gd name="T109" fmla="*/ 44 h 52"/>
                <a:gd name="T110" fmla="*/ 40 w 43"/>
                <a:gd name="T111" fmla="*/ 46 h 52"/>
                <a:gd name="T112" fmla="*/ 40 w 43"/>
                <a:gd name="T113" fmla="*/ 46 h 52"/>
                <a:gd name="T114" fmla="*/ 43 w 43"/>
                <a:gd name="T115" fmla="*/ 42 h 52"/>
                <a:gd name="T116" fmla="*/ 41 w 43"/>
                <a:gd name="T117" fmla="*/ 40 h 52"/>
                <a:gd name="T118" fmla="*/ 38 w 43"/>
                <a:gd name="T119" fmla="*/ 35 h 52"/>
                <a:gd name="T120" fmla="*/ 38 w 43"/>
                <a:gd name="T121" fmla="*/ 37 h 52"/>
                <a:gd name="T122" fmla="*/ 38 w 43"/>
                <a:gd name="T123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" h="52">
                  <a:moveTo>
                    <a:pt x="41" y="40"/>
                  </a:moveTo>
                  <a:cubicBezTo>
                    <a:pt x="40" y="40"/>
                    <a:pt x="40" y="41"/>
                    <a:pt x="40" y="41"/>
                  </a:cubicBezTo>
                  <a:cubicBezTo>
                    <a:pt x="40" y="40"/>
                    <a:pt x="41" y="40"/>
                    <a:pt x="41" y="39"/>
                  </a:cubicBezTo>
                  <a:cubicBezTo>
                    <a:pt x="41" y="39"/>
                    <a:pt x="41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39" y="40"/>
                    <a:pt x="39" y="40"/>
                  </a:cubicBezTo>
                  <a:cubicBezTo>
                    <a:pt x="39" y="41"/>
                    <a:pt x="38" y="41"/>
                    <a:pt x="38" y="41"/>
                  </a:cubicBezTo>
                  <a:cubicBezTo>
                    <a:pt x="38" y="41"/>
                    <a:pt x="39" y="41"/>
                    <a:pt x="39" y="40"/>
                  </a:cubicBezTo>
                  <a:cubicBezTo>
                    <a:pt x="39" y="40"/>
                    <a:pt x="40" y="39"/>
                    <a:pt x="40" y="39"/>
                  </a:cubicBezTo>
                  <a:cubicBezTo>
                    <a:pt x="40" y="39"/>
                    <a:pt x="39" y="39"/>
                    <a:pt x="39" y="39"/>
                  </a:cubicBezTo>
                  <a:cubicBezTo>
                    <a:pt x="39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8"/>
                    <a:pt x="39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5"/>
                    <a:pt x="40" y="35"/>
                    <a:pt x="39" y="34"/>
                  </a:cubicBezTo>
                  <a:cubicBezTo>
                    <a:pt x="39" y="30"/>
                    <a:pt x="37" y="28"/>
                    <a:pt x="35" y="25"/>
                  </a:cubicBezTo>
                  <a:cubicBezTo>
                    <a:pt x="35" y="23"/>
                    <a:pt x="35" y="20"/>
                    <a:pt x="35" y="18"/>
                  </a:cubicBezTo>
                  <a:cubicBezTo>
                    <a:pt x="36" y="12"/>
                    <a:pt x="30" y="14"/>
                    <a:pt x="35" y="4"/>
                  </a:cubicBezTo>
                  <a:cubicBezTo>
                    <a:pt x="36" y="1"/>
                    <a:pt x="33" y="1"/>
                    <a:pt x="32" y="0"/>
                  </a:cubicBezTo>
                  <a:cubicBezTo>
                    <a:pt x="26" y="3"/>
                    <a:pt x="15" y="16"/>
                    <a:pt x="15" y="16"/>
                  </a:cubicBezTo>
                  <a:cubicBezTo>
                    <a:pt x="6" y="27"/>
                    <a:pt x="12" y="22"/>
                    <a:pt x="7" y="30"/>
                  </a:cubicBezTo>
                  <a:cubicBezTo>
                    <a:pt x="10" y="25"/>
                    <a:pt x="15" y="24"/>
                    <a:pt x="9" y="32"/>
                  </a:cubicBezTo>
                  <a:cubicBezTo>
                    <a:pt x="0" y="43"/>
                    <a:pt x="10" y="37"/>
                    <a:pt x="9" y="41"/>
                  </a:cubicBezTo>
                  <a:cubicBezTo>
                    <a:pt x="9" y="42"/>
                    <a:pt x="10" y="42"/>
                    <a:pt x="10" y="43"/>
                  </a:cubicBezTo>
                  <a:cubicBezTo>
                    <a:pt x="9" y="49"/>
                    <a:pt x="16" y="47"/>
                    <a:pt x="18" y="51"/>
                  </a:cubicBezTo>
                  <a:cubicBezTo>
                    <a:pt x="19" y="52"/>
                    <a:pt x="22" y="50"/>
                    <a:pt x="24" y="49"/>
                  </a:cubicBezTo>
                  <a:cubicBezTo>
                    <a:pt x="25" y="49"/>
                    <a:pt x="24" y="51"/>
                    <a:pt x="24" y="51"/>
                  </a:cubicBezTo>
                  <a:cubicBezTo>
                    <a:pt x="25" y="52"/>
                    <a:pt x="26" y="51"/>
                    <a:pt x="28" y="50"/>
                  </a:cubicBezTo>
                  <a:cubicBezTo>
                    <a:pt x="27" y="50"/>
                    <a:pt x="26" y="51"/>
                    <a:pt x="25" y="51"/>
                  </a:cubicBezTo>
                  <a:cubicBezTo>
                    <a:pt x="24" y="50"/>
                    <a:pt x="29" y="47"/>
                    <a:pt x="30" y="47"/>
                  </a:cubicBezTo>
                  <a:cubicBezTo>
                    <a:pt x="30" y="46"/>
                    <a:pt x="28" y="50"/>
                    <a:pt x="28" y="49"/>
                  </a:cubicBezTo>
                  <a:cubicBezTo>
                    <a:pt x="29" y="49"/>
                    <a:pt x="30" y="48"/>
                    <a:pt x="31" y="48"/>
                  </a:cubicBezTo>
                  <a:cubicBezTo>
                    <a:pt x="32" y="47"/>
                    <a:pt x="29" y="50"/>
                    <a:pt x="29" y="50"/>
                  </a:cubicBezTo>
                  <a:cubicBezTo>
                    <a:pt x="30" y="49"/>
                    <a:pt x="34" y="46"/>
                    <a:pt x="34" y="47"/>
                  </a:cubicBezTo>
                  <a:cubicBezTo>
                    <a:pt x="33" y="48"/>
                    <a:pt x="33" y="48"/>
                    <a:pt x="33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4" y="49"/>
                    <a:pt x="34" y="49"/>
                  </a:cubicBezTo>
                  <a:cubicBezTo>
                    <a:pt x="36" y="48"/>
                    <a:pt x="38" y="47"/>
                    <a:pt x="39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9" y="46"/>
                    <a:pt x="39" y="45"/>
                    <a:pt x="40" y="43"/>
                  </a:cubicBezTo>
                  <a:cubicBezTo>
                    <a:pt x="40" y="44"/>
                    <a:pt x="39" y="45"/>
                    <a:pt x="39" y="45"/>
                  </a:cubicBezTo>
                  <a:cubicBezTo>
                    <a:pt x="39" y="44"/>
                    <a:pt x="40" y="44"/>
                    <a:pt x="40" y="43"/>
                  </a:cubicBezTo>
                  <a:cubicBezTo>
                    <a:pt x="41" y="43"/>
                    <a:pt x="42" y="42"/>
                    <a:pt x="40" y="45"/>
                  </a:cubicBezTo>
                  <a:cubicBezTo>
                    <a:pt x="40" y="45"/>
                    <a:pt x="41" y="44"/>
                    <a:pt x="42" y="44"/>
                  </a:cubicBezTo>
                  <a:cubicBezTo>
                    <a:pt x="41" y="44"/>
                    <a:pt x="40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1" y="44"/>
                    <a:pt x="43" y="42"/>
                    <a:pt x="43" y="42"/>
                  </a:cubicBezTo>
                  <a:cubicBezTo>
                    <a:pt x="42" y="42"/>
                    <a:pt x="41" y="41"/>
                    <a:pt x="41" y="40"/>
                  </a:cubicBezTo>
                  <a:close/>
                  <a:moveTo>
                    <a:pt x="38" y="35"/>
                  </a:moveTo>
                  <a:cubicBezTo>
                    <a:pt x="40" y="34"/>
                    <a:pt x="39" y="35"/>
                    <a:pt x="38" y="37"/>
                  </a:cubicBezTo>
                  <a:cubicBezTo>
                    <a:pt x="37" y="37"/>
                    <a:pt x="37" y="36"/>
                    <a:pt x="38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752600" y="3463925"/>
              <a:ext cx="7938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2 w 2"/>
                <a:gd name="T5" fmla="*/ 0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1755775" y="3463925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1752600" y="34639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752600" y="346392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700213" y="3489325"/>
              <a:ext cx="33338" cy="19050"/>
            </a:xfrm>
            <a:custGeom>
              <a:avLst/>
              <a:gdLst>
                <a:gd name="T0" fmla="*/ 6 w 9"/>
                <a:gd name="T1" fmla="*/ 1 h 5"/>
                <a:gd name="T2" fmla="*/ 3 w 9"/>
                <a:gd name="T3" fmla="*/ 3 h 5"/>
                <a:gd name="T4" fmla="*/ 5 w 9"/>
                <a:gd name="T5" fmla="*/ 1 h 5"/>
                <a:gd name="T6" fmla="*/ 0 w 9"/>
                <a:gd name="T7" fmla="*/ 4 h 5"/>
                <a:gd name="T8" fmla="*/ 3 w 9"/>
                <a:gd name="T9" fmla="*/ 4 h 5"/>
                <a:gd name="T10" fmla="*/ 7 w 9"/>
                <a:gd name="T11" fmla="*/ 2 h 5"/>
                <a:gd name="T12" fmla="*/ 7 w 9"/>
                <a:gd name="T13" fmla="*/ 2 h 5"/>
                <a:gd name="T14" fmla="*/ 8 w 9"/>
                <a:gd name="T15" fmla="*/ 1 h 5"/>
                <a:gd name="T16" fmla="*/ 4 w 9"/>
                <a:gd name="T17" fmla="*/ 3 h 5"/>
                <a:gd name="T18" fmla="*/ 6 w 9"/>
                <a:gd name="T1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5">
                  <a:moveTo>
                    <a:pt x="6" y="1"/>
                  </a:moveTo>
                  <a:cubicBezTo>
                    <a:pt x="5" y="2"/>
                    <a:pt x="4" y="3"/>
                    <a:pt x="3" y="3"/>
                  </a:cubicBezTo>
                  <a:cubicBezTo>
                    <a:pt x="3" y="3"/>
                    <a:pt x="6" y="0"/>
                    <a:pt x="5" y="1"/>
                  </a:cubicBezTo>
                  <a:cubicBezTo>
                    <a:pt x="4" y="1"/>
                    <a:pt x="0" y="4"/>
                    <a:pt x="0" y="4"/>
                  </a:cubicBezTo>
                  <a:cubicBezTo>
                    <a:pt x="1" y="5"/>
                    <a:pt x="2" y="4"/>
                    <a:pt x="3" y="4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9" y="0"/>
                    <a:pt x="5" y="3"/>
                    <a:pt x="4" y="3"/>
                  </a:cubicBezTo>
                  <a:cubicBezTo>
                    <a:pt x="4" y="4"/>
                    <a:pt x="7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749425" y="3471863"/>
              <a:ext cx="11113" cy="14288"/>
            </a:xfrm>
            <a:custGeom>
              <a:avLst/>
              <a:gdLst>
                <a:gd name="T0" fmla="*/ 1 w 3"/>
                <a:gd name="T1" fmla="*/ 2 h 4"/>
                <a:gd name="T2" fmla="*/ 1 w 3"/>
                <a:gd name="T3" fmla="*/ 1 h 4"/>
                <a:gd name="T4" fmla="*/ 0 w 3"/>
                <a:gd name="T5" fmla="*/ 3 h 4"/>
                <a:gd name="T6" fmla="*/ 2 w 3"/>
                <a:gd name="T7" fmla="*/ 1 h 4"/>
                <a:gd name="T8" fmla="*/ 1 w 3"/>
                <a:gd name="T9" fmla="*/ 3 h 4"/>
                <a:gd name="T10" fmla="*/ 2 w 3"/>
                <a:gd name="T11" fmla="*/ 1 h 4"/>
                <a:gd name="T12" fmla="*/ 1 w 3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1" y="2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0" y="3"/>
                    <a:pt x="0" y="4"/>
                    <a:pt x="1" y="3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749425" y="34829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1598613" y="3362325"/>
              <a:ext cx="180975" cy="142875"/>
            </a:xfrm>
            <a:custGeom>
              <a:avLst/>
              <a:gdLst>
                <a:gd name="T0" fmla="*/ 46 w 48"/>
                <a:gd name="T1" fmla="*/ 0 h 38"/>
                <a:gd name="T2" fmla="*/ 24 w 48"/>
                <a:gd name="T3" fmla="*/ 9 h 38"/>
                <a:gd name="T4" fmla="*/ 12 w 48"/>
                <a:gd name="T5" fmla="*/ 18 h 38"/>
                <a:gd name="T6" fmla="*/ 12 w 48"/>
                <a:gd name="T7" fmla="*/ 20 h 38"/>
                <a:gd name="T8" fmla="*/ 9 w 48"/>
                <a:gd name="T9" fmla="*/ 28 h 38"/>
                <a:gd name="T10" fmla="*/ 10 w 48"/>
                <a:gd name="T11" fmla="*/ 30 h 38"/>
                <a:gd name="T12" fmla="*/ 15 w 48"/>
                <a:gd name="T13" fmla="*/ 37 h 38"/>
                <a:gd name="T14" fmla="*/ 21 w 48"/>
                <a:gd name="T15" fmla="*/ 36 h 38"/>
                <a:gd name="T16" fmla="*/ 21 w 48"/>
                <a:gd name="T17" fmla="*/ 38 h 38"/>
                <a:gd name="T18" fmla="*/ 24 w 48"/>
                <a:gd name="T19" fmla="*/ 37 h 38"/>
                <a:gd name="T20" fmla="*/ 21 w 48"/>
                <a:gd name="T21" fmla="*/ 37 h 38"/>
                <a:gd name="T22" fmla="*/ 26 w 48"/>
                <a:gd name="T23" fmla="*/ 34 h 38"/>
                <a:gd name="T24" fmla="*/ 25 w 48"/>
                <a:gd name="T25" fmla="*/ 36 h 38"/>
                <a:gd name="T26" fmla="*/ 27 w 48"/>
                <a:gd name="T27" fmla="*/ 34 h 38"/>
                <a:gd name="T28" fmla="*/ 25 w 48"/>
                <a:gd name="T29" fmla="*/ 36 h 38"/>
                <a:gd name="T30" fmla="*/ 30 w 48"/>
                <a:gd name="T31" fmla="*/ 34 h 38"/>
                <a:gd name="T32" fmla="*/ 29 w 48"/>
                <a:gd name="T33" fmla="*/ 35 h 38"/>
                <a:gd name="T34" fmla="*/ 29 w 48"/>
                <a:gd name="T35" fmla="*/ 36 h 38"/>
                <a:gd name="T36" fmla="*/ 29 w 48"/>
                <a:gd name="T37" fmla="*/ 35 h 38"/>
                <a:gd name="T38" fmla="*/ 35 w 48"/>
                <a:gd name="T39" fmla="*/ 32 h 38"/>
                <a:gd name="T40" fmla="*/ 35 w 48"/>
                <a:gd name="T41" fmla="*/ 32 h 38"/>
                <a:gd name="T42" fmla="*/ 36 w 48"/>
                <a:gd name="T43" fmla="*/ 30 h 38"/>
                <a:gd name="T44" fmla="*/ 35 w 48"/>
                <a:gd name="T45" fmla="*/ 31 h 38"/>
                <a:gd name="T46" fmla="*/ 36 w 48"/>
                <a:gd name="T47" fmla="*/ 30 h 38"/>
                <a:gd name="T48" fmla="*/ 36 w 48"/>
                <a:gd name="T49" fmla="*/ 31 h 38"/>
                <a:gd name="T50" fmla="*/ 37 w 48"/>
                <a:gd name="T51" fmla="*/ 30 h 38"/>
                <a:gd name="T52" fmla="*/ 35 w 48"/>
                <a:gd name="T53" fmla="*/ 32 h 38"/>
                <a:gd name="T54" fmla="*/ 35 w 48"/>
                <a:gd name="T55" fmla="*/ 32 h 38"/>
                <a:gd name="T56" fmla="*/ 38 w 48"/>
                <a:gd name="T57" fmla="*/ 29 h 38"/>
                <a:gd name="T58" fmla="*/ 37 w 48"/>
                <a:gd name="T59" fmla="*/ 27 h 38"/>
                <a:gd name="T60" fmla="*/ 36 w 48"/>
                <a:gd name="T61" fmla="*/ 28 h 38"/>
                <a:gd name="T62" fmla="*/ 37 w 48"/>
                <a:gd name="T63" fmla="*/ 27 h 38"/>
                <a:gd name="T64" fmla="*/ 37 w 48"/>
                <a:gd name="T65" fmla="*/ 26 h 38"/>
                <a:gd name="T66" fmla="*/ 37 w 48"/>
                <a:gd name="T67" fmla="*/ 26 h 38"/>
                <a:gd name="T68" fmla="*/ 37 w 48"/>
                <a:gd name="T69" fmla="*/ 26 h 38"/>
                <a:gd name="T70" fmla="*/ 36 w 48"/>
                <a:gd name="T71" fmla="*/ 27 h 38"/>
                <a:gd name="T72" fmla="*/ 36 w 48"/>
                <a:gd name="T73" fmla="*/ 27 h 38"/>
                <a:gd name="T74" fmla="*/ 36 w 48"/>
                <a:gd name="T75" fmla="*/ 27 h 38"/>
                <a:gd name="T76" fmla="*/ 36 w 48"/>
                <a:gd name="T77" fmla="*/ 27 h 38"/>
                <a:gd name="T78" fmla="*/ 36 w 48"/>
                <a:gd name="T79" fmla="*/ 27 h 38"/>
                <a:gd name="T80" fmla="*/ 37 w 48"/>
                <a:gd name="T81" fmla="*/ 26 h 38"/>
                <a:gd name="T82" fmla="*/ 37 w 48"/>
                <a:gd name="T83" fmla="*/ 26 h 38"/>
                <a:gd name="T84" fmla="*/ 37 w 48"/>
                <a:gd name="T85" fmla="*/ 26 h 38"/>
                <a:gd name="T86" fmla="*/ 37 w 48"/>
                <a:gd name="T87" fmla="*/ 26 h 38"/>
                <a:gd name="T88" fmla="*/ 37 w 48"/>
                <a:gd name="T89" fmla="*/ 26 h 38"/>
                <a:gd name="T90" fmla="*/ 37 w 48"/>
                <a:gd name="T91" fmla="*/ 25 h 38"/>
                <a:gd name="T92" fmla="*/ 37 w 48"/>
                <a:gd name="T93" fmla="*/ 26 h 38"/>
                <a:gd name="T94" fmla="*/ 37 w 48"/>
                <a:gd name="T95" fmla="*/ 25 h 38"/>
                <a:gd name="T96" fmla="*/ 37 w 48"/>
                <a:gd name="T97" fmla="*/ 25 h 38"/>
                <a:gd name="T98" fmla="*/ 37 w 48"/>
                <a:gd name="T99" fmla="*/ 25 h 38"/>
                <a:gd name="T100" fmla="*/ 37 w 48"/>
                <a:gd name="T101" fmla="*/ 25 h 38"/>
                <a:gd name="T102" fmla="*/ 37 w 48"/>
                <a:gd name="T103" fmla="*/ 24 h 38"/>
                <a:gd name="T104" fmla="*/ 38 w 48"/>
                <a:gd name="T105" fmla="*/ 23 h 38"/>
                <a:gd name="T106" fmla="*/ 37 w 48"/>
                <a:gd name="T107" fmla="*/ 16 h 38"/>
                <a:gd name="T108" fmla="*/ 40 w 48"/>
                <a:gd name="T109" fmla="*/ 11 h 38"/>
                <a:gd name="T110" fmla="*/ 46 w 48"/>
                <a:gd name="T111" fmla="*/ 2 h 38"/>
                <a:gd name="T112" fmla="*/ 46 w 48"/>
                <a:gd name="T113" fmla="*/ 0 h 38"/>
                <a:gd name="T114" fmla="*/ 37 w 48"/>
                <a:gd name="T115" fmla="*/ 23 h 38"/>
                <a:gd name="T116" fmla="*/ 35 w 48"/>
                <a:gd name="T117" fmla="*/ 25 h 38"/>
                <a:gd name="T118" fmla="*/ 37 w 48"/>
                <a:gd name="T119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38">
                  <a:moveTo>
                    <a:pt x="46" y="0"/>
                  </a:moveTo>
                  <a:cubicBezTo>
                    <a:pt x="40" y="2"/>
                    <a:pt x="25" y="9"/>
                    <a:pt x="24" y="9"/>
                  </a:cubicBezTo>
                  <a:cubicBezTo>
                    <a:pt x="11" y="16"/>
                    <a:pt x="19" y="13"/>
                    <a:pt x="12" y="18"/>
                  </a:cubicBezTo>
                  <a:cubicBezTo>
                    <a:pt x="16" y="15"/>
                    <a:pt x="20" y="15"/>
                    <a:pt x="12" y="20"/>
                  </a:cubicBezTo>
                  <a:cubicBezTo>
                    <a:pt x="0" y="28"/>
                    <a:pt x="11" y="25"/>
                    <a:pt x="9" y="28"/>
                  </a:cubicBezTo>
                  <a:cubicBezTo>
                    <a:pt x="9" y="29"/>
                    <a:pt x="9" y="29"/>
                    <a:pt x="10" y="30"/>
                  </a:cubicBezTo>
                  <a:cubicBezTo>
                    <a:pt x="7" y="35"/>
                    <a:pt x="14" y="34"/>
                    <a:pt x="15" y="37"/>
                  </a:cubicBezTo>
                  <a:cubicBezTo>
                    <a:pt x="15" y="38"/>
                    <a:pt x="19" y="36"/>
                    <a:pt x="21" y="36"/>
                  </a:cubicBezTo>
                  <a:cubicBezTo>
                    <a:pt x="21" y="36"/>
                    <a:pt x="20" y="37"/>
                    <a:pt x="21" y="38"/>
                  </a:cubicBezTo>
                  <a:cubicBezTo>
                    <a:pt x="21" y="38"/>
                    <a:pt x="22" y="38"/>
                    <a:pt x="24" y="37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21" y="37"/>
                    <a:pt x="25" y="34"/>
                    <a:pt x="26" y="34"/>
                  </a:cubicBezTo>
                  <a:cubicBezTo>
                    <a:pt x="27" y="33"/>
                    <a:pt x="24" y="36"/>
                    <a:pt x="25" y="36"/>
                  </a:cubicBezTo>
                  <a:cubicBezTo>
                    <a:pt x="25" y="36"/>
                    <a:pt x="26" y="35"/>
                    <a:pt x="27" y="34"/>
                  </a:cubicBezTo>
                  <a:cubicBezTo>
                    <a:pt x="28" y="34"/>
                    <a:pt x="25" y="37"/>
                    <a:pt x="25" y="36"/>
                  </a:cubicBezTo>
                  <a:cubicBezTo>
                    <a:pt x="26" y="36"/>
                    <a:pt x="30" y="33"/>
                    <a:pt x="30" y="34"/>
                  </a:cubicBezTo>
                  <a:cubicBezTo>
                    <a:pt x="29" y="34"/>
                    <a:pt x="29" y="35"/>
                    <a:pt x="29" y="35"/>
                  </a:cubicBezTo>
                  <a:cubicBezTo>
                    <a:pt x="28" y="36"/>
                    <a:pt x="28" y="36"/>
                    <a:pt x="29" y="36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1" y="34"/>
                    <a:pt x="33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6" y="30"/>
                  </a:cubicBezTo>
                  <a:cubicBezTo>
                    <a:pt x="36" y="31"/>
                    <a:pt x="35" y="31"/>
                    <a:pt x="35" y="3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8" y="29"/>
                    <a:pt x="36" y="31"/>
                  </a:cubicBezTo>
                  <a:cubicBezTo>
                    <a:pt x="36" y="31"/>
                    <a:pt x="37" y="30"/>
                    <a:pt x="37" y="30"/>
                  </a:cubicBezTo>
                  <a:cubicBezTo>
                    <a:pt x="37" y="31"/>
                    <a:pt x="36" y="31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1"/>
                    <a:pt x="38" y="29"/>
                    <a:pt x="38" y="29"/>
                  </a:cubicBezTo>
                  <a:cubicBezTo>
                    <a:pt x="38" y="28"/>
                    <a:pt x="37" y="28"/>
                    <a:pt x="37" y="27"/>
                  </a:cubicBezTo>
                  <a:cubicBezTo>
                    <a:pt x="37" y="27"/>
                    <a:pt x="36" y="28"/>
                    <a:pt x="36" y="28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5"/>
                  </a:cubicBezTo>
                  <a:cubicBezTo>
                    <a:pt x="37" y="25"/>
                    <a:pt x="37" y="25"/>
                    <a:pt x="37" y="26"/>
                  </a:cubicBezTo>
                  <a:cubicBezTo>
                    <a:pt x="36" y="26"/>
                    <a:pt x="36" y="26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0"/>
                    <a:pt x="37" y="18"/>
                    <a:pt x="37" y="16"/>
                  </a:cubicBezTo>
                  <a:cubicBezTo>
                    <a:pt x="38" y="14"/>
                    <a:pt x="39" y="13"/>
                    <a:pt x="40" y="11"/>
                  </a:cubicBezTo>
                  <a:cubicBezTo>
                    <a:pt x="43" y="7"/>
                    <a:pt x="38" y="8"/>
                    <a:pt x="46" y="2"/>
                  </a:cubicBezTo>
                  <a:cubicBezTo>
                    <a:pt x="48" y="0"/>
                    <a:pt x="46" y="0"/>
                    <a:pt x="46" y="0"/>
                  </a:cubicBezTo>
                  <a:close/>
                  <a:moveTo>
                    <a:pt x="37" y="23"/>
                  </a:moveTo>
                  <a:cubicBezTo>
                    <a:pt x="38" y="22"/>
                    <a:pt x="37" y="23"/>
                    <a:pt x="35" y="25"/>
                  </a:cubicBezTo>
                  <a:cubicBezTo>
                    <a:pt x="35" y="25"/>
                    <a:pt x="35" y="25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2120900" y="2771775"/>
              <a:ext cx="4763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2117725" y="277177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2112963" y="2771775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117725" y="2771775"/>
              <a:ext cx="158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2112963" y="2774950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065338" y="2805113"/>
              <a:ext cx="44450" cy="22225"/>
            </a:xfrm>
            <a:custGeom>
              <a:avLst/>
              <a:gdLst>
                <a:gd name="T0" fmla="*/ 8 w 12"/>
                <a:gd name="T1" fmla="*/ 4 h 6"/>
                <a:gd name="T2" fmla="*/ 8 w 12"/>
                <a:gd name="T3" fmla="*/ 2 h 6"/>
                <a:gd name="T4" fmla="*/ 5 w 12"/>
                <a:gd name="T5" fmla="*/ 4 h 6"/>
                <a:gd name="T6" fmla="*/ 5 w 12"/>
                <a:gd name="T7" fmla="*/ 1 h 6"/>
                <a:gd name="T8" fmla="*/ 1 w 12"/>
                <a:gd name="T9" fmla="*/ 6 h 6"/>
                <a:gd name="T10" fmla="*/ 6 w 12"/>
                <a:gd name="T11" fmla="*/ 5 h 6"/>
                <a:gd name="T12" fmla="*/ 12 w 12"/>
                <a:gd name="T13" fmla="*/ 3 h 6"/>
                <a:gd name="T14" fmla="*/ 12 w 12"/>
                <a:gd name="T15" fmla="*/ 3 h 6"/>
                <a:gd name="T16" fmla="*/ 12 w 12"/>
                <a:gd name="T17" fmla="*/ 1 h 6"/>
                <a:gd name="T18" fmla="*/ 8 w 12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8" y="4"/>
                  </a:moveTo>
                  <a:cubicBezTo>
                    <a:pt x="7" y="5"/>
                    <a:pt x="9" y="1"/>
                    <a:pt x="8" y="2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4"/>
                    <a:pt x="6" y="0"/>
                    <a:pt x="5" y="1"/>
                  </a:cubicBezTo>
                  <a:cubicBezTo>
                    <a:pt x="4" y="1"/>
                    <a:pt x="0" y="5"/>
                    <a:pt x="1" y="6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8" y="4"/>
                    <a:pt x="10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2132013" y="2782888"/>
              <a:ext cx="11113" cy="19050"/>
            </a:xfrm>
            <a:custGeom>
              <a:avLst/>
              <a:gdLst>
                <a:gd name="T0" fmla="*/ 2 w 3"/>
                <a:gd name="T1" fmla="*/ 3 h 5"/>
                <a:gd name="T2" fmla="*/ 0 w 3"/>
                <a:gd name="T3" fmla="*/ 2 h 5"/>
                <a:gd name="T4" fmla="*/ 0 w 3"/>
                <a:gd name="T5" fmla="*/ 4 h 5"/>
                <a:gd name="T6" fmla="*/ 1 w 3"/>
                <a:gd name="T7" fmla="*/ 2 h 5"/>
                <a:gd name="T8" fmla="*/ 2 w 3"/>
                <a:gd name="T9" fmla="*/ 5 h 5"/>
                <a:gd name="T10" fmla="*/ 3 w 3"/>
                <a:gd name="T11" fmla="*/ 2 h 5"/>
                <a:gd name="T12" fmla="*/ 2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139950" y="280193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846263" y="2560638"/>
              <a:ext cx="252413" cy="260350"/>
            </a:xfrm>
            <a:custGeom>
              <a:avLst/>
              <a:gdLst>
                <a:gd name="T0" fmla="*/ 65 w 67"/>
                <a:gd name="T1" fmla="*/ 62 h 69"/>
                <a:gd name="T2" fmla="*/ 64 w 67"/>
                <a:gd name="T3" fmla="*/ 59 h 69"/>
                <a:gd name="T4" fmla="*/ 63 w 67"/>
                <a:gd name="T5" fmla="*/ 61 h 69"/>
                <a:gd name="T6" fmla="*/ 64 w 67"/>
                <a:gd name="T7" fmla="*/ 59 h 69"/>
                <a:gd name="T8" fmla="*/ 65 w 67"/>
                <a:gd name="T9" fmla="*/ 61 h 69"/>
                <a:gd name="T10" fmla="*/ 66 w 67"/>
                <a:gd name="T11" fmla="*/ 60 h 69"/>
                <a:gd name="T12" fmla="*/ 65 w 67"/>
                <a:gd name="T13" fmla="*/ 62 h 69"/>
                <a:gd name="T14" fmla="*/ 66 w 67"/>
                <a:gd name="T15" fmla="*/ 62 h 69"/>
                <a:gd name="T16" fmla="*/ 67 w 67"/>
                <a:gd name="T17" fmla="*/ 58 h 69"/>
                <a:gd name="T18" fmla="*/ 62 w 67"/>
                <a:gd name="T19" fmla="*/ 55 h 69"/>
                <a:gd name="T20" fmla="*/ 61 w 67"/>
                <a:gd name="T21" fmla="*/ 56 h 69"/>
                <a:gd name="T22" fmla="*/ 61 w 67"/>
                <a:gd name="T23" fmla="*/ 54 h 69"/>
                <a:gd name="T24" fmla="*/ 60 w 67"/>
                <a:gd name="T25" fmla="*/ 54 h 69"/>
                <a:gd name="T26" fmla="*/ 60 w 67"/>
                <a:gd name="T27" fmla="*/ 54 h 69"/>
                <a:gd name="T28" fmla="*/ 60 w 67"/>
                <a:gd name="T29" fmla="*/ 54 h 69"/>
                <a:gd name="T30" fmla="*/ 59 w 67"/>
                <a:gd name="T31" fmla="*/ 55 h 69"/>
                <a:gd name="T32" fmla="*/ 59 w 67"/>
                <a:gd name="T33" fmla="*/ 54 h 69"/>
                <a:gd name="T34" fmla="*/ 59 w 67"/>
                <a:gd name="T35" fmla="*/ 54 h 69"/>
                <a:gd name="T36" fmla="*/ 59 w 67"/>
                <a:gd name="T37" fmla="*/ 54 h 69"/>
                <a:gd name="T38" fmla="*/ 59 w 67"/>
                <a:gd name="T39" fmla="*/ 54 h 69"/>
                <a:gd name="T40" fmla="*/ 60 w 67"/>
                <a:gd name="T41" fmla="*/ 54 h 69"/>
                <a:gd name="T42" fmla="*/ 60 w 67"/>
                <a:gd name="T43" fmla="*/ 54 h 69"/>
                <a:gd name="T44" fmla="*/ 60 w 67"/>
                <a:gd name="T45" fmla="*/ 54 h 69"/>
                <a:gd name="T46" fmla="*/ 60 w 67"/>
                <a:gd name="T47" fmla="*/ 54 h 69"/>
                <a:gd name="T48" fmla="*/ 60 w 67"/>
                <a:gd name="T49" fmla="*/ 54 h 69"/>
                <a:gd name="T50" fmla="*/ 59 w 67"/>
                <a:gd name="T51" fmla="*/ 52 h 69"/>
                <a:gd name="T52" fmla="*/ 59 w 67"/>
                <a:gd name="T53" fmla="*/ 52 h 69"/>
                <a:gd name="T54" fmla="*/ 58 w 67"/>
                <a:gd name="T55" fmla="*/ 51 h 69"/>
                <a:gd name="T56" fmla="*/ 58 w 67"/>
                <a:gd name="T57" fmla="*/ 51 h 69"/>
                <a:gd name="T58" fmla="*/ 58 w 67"/>
                <a:gd name="T59" fmla="*/ 51 h 69"/>
                <a:gd name="T60" fmla="*/ 58 w 67"/>
                <a:gd name="T61" fmla="*/ 51 h 69"/>
                <a:gd name="T62" fmla="*/ 57 w 67"/>
                <a:gd name="T63" fmla="*/ 50 h 69"/>
                <a:gd name="T64" fmla="*/ 55 w 67"/>
                <a:gd name="T65" fmla="*/ 47 h 69"/>
                <a:gd name="T66" fmla="*/ 43 w 67"/>
                <a:gd name="T67" fmla="*/ 35 h 69"/>
                <a:gd name="T68" fmla="*/ 38 w 67"/>
                <a:gd name="T69" fmla="*/ 25 h 69"/>
                <a:gd name="T70" fmla="*/ 32 w 67"/>
                <a:gd name="T71" fmla="*/ 7 h 69"/>
                <a:gd name="T72" fmla="*/ 27 w 67"/>
                <a:gd name="T73" fmla="*/ 0 h 69"/>
                <a:gd name="T74" fmla="*/ 9 w 67"/>
                <a:gd name="T75" fmla="*/ 15 h 69"/>
                <a:gd name="T76" fmla="*/ 3 w 67"/>
                <a:gd name="T77" fmla="*/ 30 h 69"/>
                <a:gd name="T78" fmla="*/ 6 w 67"/>
                <a:gd name="T79" fmla="*/ 34 h 69"/>
                <a:gd name="T80" fmla="*/ 6 w 67"/>
                <a:gd name="T81" fmla="*/ 45 h 69"/>
                <a:gd name="T82" fmla="*/ 13 w 67"/>
                <a:gd name="T83" fmla="*/ 50 h 69"/>
                <a:gd name="T84" fmla="*/ 16 w 67"/>
                <a:gd name="T85" fmla="*/ 53 h 69"/>
                <a:gd name="T86" fmla="*/ 35 w 67"/>
                <a:gd name="T87" fmla="*/ 67 h 69"/>
                <a:gd name="T88" fmla="*/ 43 w 67"/>
                <a:gd name="T89" fmla="*/ 65 h 69"/>
                <a:gd name="T90" fmla="*/ 45 w 67"/>
                <a:gd name="T91" fmla="*/ 68 h 69"/>
                <a:gd name="T92" fmla="*/ 51 w 67"/>
                <a:gd name="T93" fmla="*/ 68 h 69"/>
                <a:gd name="T94" fmla="*/ 46 w 67"/>
                <a:gd name="T95" fmla="*/ 68 h 69"/>
                <a:gd name="T96" fmla="*/ 50 w 67"/>
                <a:gd name="T97" fmla="*/ 63 h 69"/>
                <a:gd name="T98" fmla="*/ 50 w 67"/>
                <a:gd name="T99" fmla="*/ 66 h 69"/>
                <a:gd name="T100" fmla="*/ 53 w 67"/>
                <a:gd name="T101" fmla="*/ 64 h 69"/>
                <a:gd name="T102" fmla="*/ 52 w 67"/>
                <a:gd name="T103" fmla="*/ 67 h 69"/>
                <a:gd name="T104" fmla="*/ 57 w 67"/>
                <a:gd name="T105" fmla="*/ 64 h 69"/>
                <a:gd name="T106" fmla="*/ 57 w 67"/>
                <a:gd name="T107" fmla="*/ 66 h 69"/>
                <a:gd name="T108" fmla="*/ 58 w 67"/>
                <a:gd name="T109" fmla="*/ 67 h 69"/>
                <a:gd name="T110" fmla="*/ 59 w 67"/>
                <a:gd name="T111" fmla="*/ 66 h 69"/>
                <a:gd name="T112" fmla="*/ 65 w 67"/>
                <a:gd name="T113" fmla="*/ 63 h 69"/>
                <a:gd name="T114" fmla="*/ 65 w 67"/>
                <a:gd name="T115" fmla="*/ 62 h 69"/>
                <a:gd name="T116" fmla="*/ 54 w 67"/>
                <a:gd name="T117" fmla="*/ 48 h 69"/>
                <a:gd name="T118" fmla="*/ 54 w 67"/>
                <a:gd name="T119" fmla="*/ 51 h 69"/>
                <a:gd name="T120" fmla="*/ 54 w 67"/>
                <a:gd name="T121" fmla="*/ 4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" h="69">
                  <a:moveTo>
                    <a:pt x="65" y="62"/>
                  </a:moveTo>
                  <a:cubicBezTo>
                    <a:pt x="64" y="62"/>
                    <a:pt x="64" y="62"/>
                    <a:pt x="64" y="59"/>
                  </a:cubicBezTo>
                  <a:cubicBezTo>
                    <a:pt x="64" y="60"/>
                    <a:pt x="64" y="61"/>
                    <a:pt x="63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59"/>
                    <a:pt x="66" y="58"/>
                    <a:pt x="65" y="61"/>
                  </a:cubicBezTo>
                  <a:cubicBezTo>
                    <a:pt x="65" y="61"/>
                    <a:pt x="66" y="60"/>
                    <a:pt x="66" y="60"/>
                  </a:cubicBezTo>
                  <a:cubicBezTo>
                    <a:pt x="66" y="60"/>
                    <a:pt x="66" y="61"/>
                    <a:pt x="65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6" y="60"/>
                    <a:pt x="67" y="58"/>
                    <a:pt x="67" y="58"/>
                  </a:cubicBezTo>
                  <a:cubicBezTo>
                    <a:pt x="65" y="57"/>
                    <a:pt x="63" y="56"/>
                    <a:pt x="62" y="55"/>
                  </a:cubicBezTo>
                  <a:cubicBezTo>
                    <a:pt x="61" y="55"/>
                    <a:pt x="61" y="56"/>
                    <a:pt x="61" y="56"/>
                  </a:cubicBezTo>
                  <a:cubicBezTo>
                    <a:pt x="61" y="55"/>
                    <a:pt x="61" y="55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59" y="55"/>
                    <a:pt x="59" y="54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3"/>
                    <a:pt x="59" y="53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8" y="53"/>
                    <a:pt x="57" y="53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49"/>
                    <a:pt x="56" y="48"/>
                    <a:pt x="55" y="47"/>
                  </a:cubicBezTo>
                  <a:cubicBezTo>
                    <a:pt x="51" y="42"/>
                    <a:pt x="46" y="40"/>
                    <a:pt x="43" y="35"/>
                  </a:cubicBezTo>
                  <a:cubicBezTo>
                    <a:pt x="41" y="32"/>
                    <a:pt x="39" y="29"/>
                    <a:pt x="38" y="25"/>
                  </a:cubicBezTo>
                  <a:cubicBezTo>
                    <a:pt x="37" y="18"/>
                    <a:pt x="29" y="18"/>
                    <a:pt x="32" y="7"/>
                  </a:cubicBezTo>
                  <a:cubicBezTo>
                    <a:pt x="33" y="3"/>
                    <a:pt x="29" y="2"/>
                    <a:pt x="27" y="0"/>
                  </a:cubicBezTo>
                  <a:cubicBezTo>
                    <a:pt x="21" y="2"/>
                    <a:pt x="9" y="14"/>
                    <a:pt x="9" y="15"/>
                  </a:cubicBezTo>
                  <a:cubicBezTo>
                    <a:pt x="0" y="26"/>
                    <a:pt x="6" y="22"/>
                    <a:pt x="3" y="30"/>
                  </a:cubicBezTo>
                  <a:cubicBezTo>
                    <a:pt x="5" y="25"/>
                    <a:pt x="11" y="26"/>
                    <a:pt x="6" y="34"/>
                  </a:cubicBezTo>
                  <a:cubicBezTo>
                    <a:pt x="3" y="41"/>
                    <a:pt x="4" y="43"/>
                    <a:pt x="6" y="45"/>
                  </a:cubicBezTo>
                  <a:cubicBezTo>
                    <a:pt x="9" y="46"/>
                    <a:pt x="12" y="46"/>
                    <a:pt x="13" y="50"/>
                  </a:cubicBezTo>
                  <a:cubicBezTo>
                    <a:pt x="13" y="51"/>
                    <a:pt x="15" y="51"/>
                    <a:pt x="16" y="53"/>
                  </a:cubicBezTo>
                  <a:cubicBezTo>
                    <a:pt x="19" y="62"/>
                    <a:pt x="28" y="61"/>
                    <a:pt x="35" y="67"/>
                  </a:cubicBezTo>
                  <a:cubicBezTo>
                    <a:pt x="37" y="68"/>
                    <a:pt x="40" y="66"/>
                    <a:pt x="43" y="65"/>
                  </a:cubicBezTo>
                  <a:cubicBezTo>
                    <a:pt x="44" y="65"/>
                    <a:pt x="45" y="68"/>
                    <a:pt x="45" y="68"/>
                  </a:cubicBezTo>
                  <a:cubicBezTo>
                    <a:pt x="47" y="69"/>
                    <a:pt x="49" y="69"/>
                    <a:pt x="51" y="68"/>
                  </a:cubicBezTo>
                  <a:cubicBezTo>
                    <a:pt x="49" y="68"/>
                    <a:pt x="48" y="68"/>
                    <a:pt x="46" y="68"/>
                  </a:cubicBezTo>
                  <a:cubicBezTo>
                    <a:pt x="45" y="67"/>
                    <a:pt x="49" y="64"/>
                    <a:pt x="50" y="63"/>
                  </a:cubicBezTo>
                  <a:cubicBezTo>
                    <a:pt x="51" y="63"/>
                    <a:pt x="49" y="67"/>
                    <a:pt x="50" y="66"/>
                  </a:cubicBezTo>
                  <a:cubicBezTo>
                    <a:pt x="51" y="66"/>
                    <a:pt x="52" y="65"/>
                    <a:pt x="53" y="64"/>
                  </a:cubicBezTo>
                  <a:cubicBezTo>
                    <a:pt x="54" y="64"/>
                    <a:pt x="52" y="67"/>
                    <a:pt x="52" y="67"/>
                  </a:cubicBezTo>
                  <a:cubicBezTo>
                    <a:pt x="54" y="67"/>
                    <a:pt x="57" y="63"/>
                    <a:pt x="57" y="64"/>
                  </a:cubicBezTo>
                  <a:cubicBezTo>
                    <a:pt x="57" y="65"/>
                    <a:pt x="57" y="65"/>
                    <a:pt x="57" y="66"/>
                  </a:cubicBezTo>
                  <a:cubicBezTo>
                    <a:pt x="57" y="66"/>
                    <a:pt x="58" y="67"/>
                    <a:pt x="58" y="67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1" y="65"/>
                    <a:pt x="63" y="64"/>
                    <a:pt x="65" y="63"/>
                  </a:cubicBezTo>
                  <a:lnTo>
                    <a:pt x="65" y="62"/>
                  </a:lnTo>
                  <a:close/>
                  <a:moveTo>
                    <a:pt x="54" y="48"/>
                  </a:moveTo>
                  <a:cubicBezTo>
                    <a:pt x="55" y="47"/>
                    <a:pt x="55" y="49"/>
                    <a:pt x="54" y="51"/>
                  </a:cubicBezTo>
                  <a:cubicBezTo>
                    <a:pt x="53" y="51"/>
                    <a:pt x="53" y="50"/>
                    <a:pt x="5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3057525" y="3508375"/>
              <a:ext cx="4763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3057525" y="350837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054350" y="3508375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3054350" y="3508375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051175" y="35131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3008313" y="3543300"/>
              <a:ext cx="34925" cy="22225"/>
            </a:xfrm>
            <a:custGeom>
              <a:avLst/>
              <a:gdLst>
                <a:gd name="T0" fmla="*/ 5 w 9"/>
                <a:gd name="T1" fmla="*/ 4 h 6"/>
                <a:gd name="T2" fmla="*/ 6 w 9"/>
                <a:gd name="T3" fmla="*/ 2 h 6"/>
                <a:gd name="T4" fmla="*/ 4 w 9"/>
                <a:gd name="T5" fmla="*/ 4 h 6"/>
                <a:gd name="T6" fmla="*/ 4 w 9"/>
                <a:gd name="T7" fmla="*/ 1 h 6"/>
                <a:gd name="T8" fmla="*/ 0 w 9"/>
                <a:gd name="T9" fmla="*/ 6 h 6"/>
                <a:gd name="T10" fmla="*/ 4 w 9"/>
                <a:gd name="T11" fmla="*/ 5 h 6"/>
                <a:gd name="T12" fmla="*/ 8 w 9"/>
                <a:gd name="T13" fmla="*/ 2 h 6"/>
                <a:gd name="T14" fmla="*/ 9 w 9"/>
                <a:gd name="T15" fmla="*/ 3 h 6"/>
                <a:gd name="T16" fmla="*/ 9 w 9"/>
                <a:gd name="T17" fmla="*/ 1 h 6"/>
                <a:gd name="T18" fmla="*/ 5 w 9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5" y="4"/>
                  </a:moveTo>
                  <a:cubicBezTo>
                    <a:pt x="5" y="5"/>
                    <a:pt x="7" y="1"/>
                    <a:pt x="6" y="2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4"/>
                    <a:pt x="5" y="0"/>
                    <a:pt x="4" y="1"/>
                  </a:cubicBezTo>
                  <a:cubicBezTo>
                    <a:pt x="3" y="2"/>
                    <a:pt x="0" y="6"/>
                    <a:pt x="0" y="6"/>
                  </a:cubicBezTo>
                  <a:cubicBezTo>
                    <a:pt x="2" y="6"/>
                    <a:pt x="3" y="5"/>
                    <a:pt x="4" y="5"/>
                  </a:cubicBezTo>
                  <a:cubicBezTo>
                    <a:pt x="5" y="4"/>
                    <a:pt x="7" y="3"/>
                    <a:pt x="8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3057525" y="3519488"/>
              <a:ext cx="11113" cy="15875"/>
            </a:xfrm>
            <a:custGeom>
              <a:avLst/>
              <a:gdLst>
                <a:gd name="T0" fmla="*/ 2 w 3"/>
                <a:gd name="T1" fmla="*/ 2 h 4"/>
                <a:gd name="T2" fmla="*/ 1 w 3"/>
                <a:gd name="T3" fmla="*/ 1 h 4"/>
                <a:gd name="T4" fmla="*/ 0 w 3"/>
                <a:gd name="T5" fmla="*/ 3 h 4"/>
                <a:gd name="T6" fmla="*/ 1 w 3"/>
                <a:gd name="T7" fmla="*/ 1 h 4"/>
                <a:gd name="T8" fmla="*/ 2 w 3"/>
                <a:gd name="T9" fmla="*/ 4 h 4"/>
                <a:gd name="T10" fmla="*/ 3 w 3"/>
                <a:gd name="T11" fmla="*/ 1 h 4"/>
                <a:gd name="T12" fmla="*/ 2 w 3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2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3"/>
                    <a:pt x="2" y="2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062288" y="353536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2878138" y="3370263"/>
              <a:ext cx="160338" cy="190500"/>
            </a:xfrm>
            <a:custGeom>
              <a:avLst/>
              <a:gdLst>
                <a:gd name="T0" fmla="*/ 41 w 43"/>
                <a:gd name="T1" fmla="*/ 44 h 51"/>
                <a:gd name="T2" fmla="*/ 42 w 43"/>
                <a:gd name="T3" fmla="*/ 44 h 51"/>
                <a:gd name="T4" fmla="*/ 41 w 43"/>
                <a:gd name="T5" fmla="*/ 41 h 51"/>
                <a:gd name="T6" fmla="*/ 40 w 43"/>
                <a:gd name="T7" fmla="*/ 43 h 51"/>
                <a:gd name="T8" fmla="*/ 41 w 43"/>
                <a:gd name="T9" fmla="*/ 41 h 51"/>
                <a:gd name="T10" fmla="*/ 42 w 43"/>
                <a:gd name="T11" fmla="*/ 42 h 51"/>
                <a:gd name="T12" fmla="*/ 43 w 43"/>
                <a:gd name="T13" fmla="*/ 41 h 51"/>
                <a:gd name="T14" fmla="*/ 42 w 43"/>
                <a:gd name="T15" fmla="*/ 44 h 51"/>
                <a:gd name="T16" fmla="*/ 42 w 43"/>
                <a:gd name="T17" fmla="*/ 44 h 51"/>
                <a:gd name="T18" fmla="*/ 43 w 43"/>
                <a:gd name="T19" fmla="*/ 39 h 51"/>
                <a:gd name="T20" fmla="*/ 41 w 43"/>
                <a:gd name="T21" fmla="*/ 37 h 51"/>
                <a:gd name="T22" fmla="*/ 40 w 43"/>
                <a:gd name="T23" fmla="*/ 38 h 51"/>
                <a:gd name="T24" fmla="*/ 41 w 43"/>
                <a:gd name="T25" fmla="*/ 37 h 51"/>
                <a:gd name="T26" fmla="*/ 40 w 43"/>
                <a:gd name="T27" fmla="*/ 37 h 51"/>
                <a:gd name="T28" fmla="*/ 40 w 43"/>
                <a:gd name="T29" fmla="*/ 37 h 51"/>
                <a:gd name="T30" fmla="*/ 40 w 43"/>
                <a:gd name="T31" fmla="*/ 37 h 51"/>
                <a:gd name="T32" fmla="*/ 39 w 43"/>
                <a:gd name="T33" fmla="*/ 38 h 51"/>
                <a:gd name="T34" fmla="*/ 40 w 43"/>
                <a:gd name="T35" fmla="*/ 37 h 51"/>
                <a:gd name="T36" fmla="*/ 39 w 43"/>
                <a:gd name="T37" fmla="*/ 37 h 51"/>
                <a:gd name="T38" fmla="*/ 39 w 43"/>
                <a:gd name="T39" fmla="*/ 37 h 51"/>
                <a:gd name="T40" fmla="*/ 40 w 43"/>
                <a:gd name="T41" fmla="*/ 37 h 51"/>
                <a:gd name="T42" fmla="*/ 40 w 43"/>
                <a:gd name="T43" fmla="*/ 37 h 51"/>
                <a:gd name="T44" fmla="*/ 40 w 43"/>
                <a:gd name="T45" fmla="*/ 37 h 51"/>
                <a:gd name="T46" fmla="*/ 40 w 43"/>
                <a:gd name="T47" fmla="*/ 37 h 51"/>
                <a:gd name="T48" fmla="*/ 40 w 43"/>
                <a:gd name="T49" fmla="*/ 37 h 51"/>
                <a:gd name="T50" fmla="*/ 40 w 43"/>
                <a:gd name="T51" fmla="*/ 36 h 51"/>
                <a:gd name="T52" fmla="*/ 40 w 43"/>
                <a:gd name="T53" fmla="*/ 35 h 51"/>
                <a:gd name="T54" fmla="*/ 39 w 43"/>
                <a:gd name="T55" fmla="*/ 36 h 51"/>
                <a:gd name="T56" fmla="*/ 39 w 43"/>
                <a:gd name="T57" fmla="*/ 34 h 51"/>
                <a:gd name="T58" fmla="*/ 39 w 43"/>
                <a:gd name="T59" fmla="*/ 34 h 51"/>
                <a:gd name="T60" fmla="*/ 39 w 43"/>
                <a:gd name="T61" fmla="*/ 35 h 51"/>
                <a:gd name="T62" fmla="*/ 39 w 43"/>
                <a:gd name="T63" fmla="*/ 34 h 51"/>
                <a:gd name="T64" fmla="*/ 39 w 43"/>
                <a:gd name="T65" fmla="*/ 33 h 51"/>
                <a:gd name="T66" fmla="*/ 38 w 43"/>
                <a:gd name="T67" fmla="*/ 32 h 51"/>
                <a:gd name="T68" fmla="*/ 34 w 43"/>
                <a:gd name="T69" fmla="*/ 23 h 51"/>
                <a:gd name="T70" fmla="*/ 34 w 43"/>
                <a:gd name="T71" fmla="*/ 16 h 51"/>
                <a:gd name="T72" fmla="*/ 34 w 43"/>
                <a:gd name="T73" fmla="*/ 11 h 51"/>
                <a:gd name="T74" fmla="*/ 37 w 43"/>
                <a:gd name="T75" fmla="*/ 4 h 51"/>
                <a:gd name="T76" fmla="*/ 36 w 43"/>
                <a:gd name="T77" fmla="*/ 0 h 51"/>
                <a:gd name="T78" fmla="*/ 15 w 43"/>
                <a:gd name="T79" fmla="*/ 10 h 51"/>
                <a:gd name="T80" fmla="*/ 4 w 43"/>
                <a:gd name="T81" fmla="*/ 21 h 51"/>
                <a:gd name="T82" fmla="*/ 5 w 43"/>
                <a:gd name="T83" fmla="*/ 24 h 51"/>
                <a:gd name="T84" fmla="*/ 2 w 43"/>
                <a:gd name="T85" fmla="*/ 32 h 51"/>
                <a:gd name="T86" fmla="*/ 5 w 43"/>
                <a:gd name="T87" fmla="*/ 36 h 51"/>
                <a:gd name="T88" fmla="*/ 7 w 43"/>
                <a:gd name="T89" fmla="*/ 39 h 51"/>
                <a:gd name="T90" fmla="*/ 11 w 43"/>
                <a:gd name="T91" fmla="*/ 46 h 51"/>
                <a:gd name="T92" fmla="*/ 18 w 43"/>
                <a:gd name="T93" fmla="*/ 50 h 51"/>
                <a:gd name="T94" fmla="*/ 25 w 43"/>
                <a:gd name="T95" fmla="*/ 48 h 51"/>
                <a:gd name="T96" fmla="*/ 26 w 43"/>
                <a:gd name="T97" fmla="*/ 51 h 51"/>
                <a:gd name="T98" fmla="*/ 30 w 43"/>
                <a:gd name="T99" fmla="*/ 50 h 51"/>
                <a:gd name="T100" fmla="*/ 26 w 43"/>
                <a:gd name="T101" fmla="*/ 50 h 51"/>
                <a:gd name="T102" fmla="*/ 31 w 43"/>
                <a:gd name="T103" fmla="*/ 46 h 51"/>
                <a:gd name="T104" fmla="*/ 30 w 43"/>
                <a:gd name="T105" fmla="*/ 48 h 51"/>
                <a:gd name="T106" fmla="*/ 32 w 43"/>
                <a:gd name="T107" fmla="*/ 47 h 51"/>
                <a:gd name="T108" fmla="*/ 31 w 43"/>
                <a:gd name="T109" fmla="*/ 49 h 51"/>
                <a:gd name="T110" fmla="*/ 35 w 43"/>
                <a:gd name="T111" fmla="*/ 46 h 51"/>
                <a:gd name="T112" fmla="*/ 35 w 43"/>
                <a:gd name="T113" fmla="*/ 48 h 51"/>
                <a:gd name="T114" fmla="*/ 35 w 43"/>
                <a:gd name="T115" fmla="*/ 48 h 51"/>
                <a:gd name="T116" fmla="*/ 36 w 43"/>
                <a:gd name="T117" fmla="*/ 48 h 51"/>
                <a:gd name="T118" fmla="*/ 41 w 43"/>
                <a:gd name="T119" fmla="*/ 44 h 51"/>
                <a:gd name="T120" fmla="*/ 37 w 43"/>
                <a:gd name="T121" fmla="*/ 33 h 51"/>
                <a:gd name="T122" fmla="*/ 37 w 43"/>
                <a:gd name="T123" fmla="*/ 35 h 51"/>
                <a:gd name="T124" fmla="*/ 37 w 43"/>
                <a:gd name="T125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" h="51">
                  <a:moveTo>
                    <a:pt x="41" y="44"/>
                  </a:moveTo>
                  <a:cubicBezTo>
                    <a:pt x="42" y="44"/>
                    <a:pt x="42" y="44"/>
                    <a:pt x="42" y="44"/>
                  </a:cubicBezTo>
                  <a:cubicBezTo>
                    <a:pt x="41" y="44"/>
                    <a:pt x="41" y="43"/>
                    <a:pt x="41" y="41"/>
                  </a:cubicBezTo>
                  <a:cubicBezTo>
                    <a:pt x="41" y="42"/>
                    <a:pt x="41" y="43"/>
                    <a:pt x="40" y="4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0"/>
                    <a:pt x="43" y="40"/>
                    <a:pt x="42" y="42"/>
                  </a:cubicBezTo>
                  <a:cubicBezTo>
                    <a:pt x="42" y="42"/>
                    <a:pt x="42" y="42"/>
                    <a:pt x="43" y="41"/>
                  </a:cubicBezTo>
                  <a:cubicBezTo>
                    <a:pt x="43" y="42"/>
                    <a:pt x="42" y="43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2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0" y="38"/>
                    <a:pt x="40" y="39"/>
                    <a:pt x="40" y="38"/>
                  </a:cubicBezTo>
                  <a:cubicBezTo>
                    <a:pt x="40" y="38"/>
                    <a:pt x="41" y="37"/>
                    <a:pt x="41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39" y="37"/>
                    <a:pt x="39" y="38"/>
                  </a:cubicBezTo>
                  <a:cubicBezTo>
                    <a:pt x="39" y="38"/>
                    <a:pt x="39" y="37"/>
                    <a:pt x="40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40" y="35"/>
                    <a:pt x="40" y="35"/>
                    <a:pt x="39" y="36"/>
                  </a:cubicBezTo>
                  <a:cubicBezTo>
                    <a:pt x="39" y="36"/>
                    <a:pt x="38" y="36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5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28"/>
                    <a:pt x="35" y="26"/>
                    <a:pt x="34" y="23"/>
                  </a:cubicBezTo>
                  <a:cubicBezTo>
                    <a:pt x="33" y="21"/>
                    <a:pt x="34" y="18"/>
                    <a:pt x="34" y="16"/>
                  </a:cubicBezTo>
                  <a:cubicBezTo>
                    <a:pt x="35" y="13"/>
                    <a:pt x="34" y="12"/>
                    <a:pt x="34" y="11"/>
                  </a:cubicBezTo>
                  <a:cubicBezTo>
                    <a:pt x="33" y="9"/>
                    <a:pt x="33" y="7"/>
                    <a:pt x="37" y="4"/>
                  </a:cubicBezTo>
                  <a:cubicBezTo>
                    <a:pt x="39" y="1"/>
                    <a:pt x="37" y="1"/>
                    <a:pt x="36" y="0"/>
                  </a:cubicBezTo>
                  <a:cubicBezTo>
                    <a:pt x="30" y="2"/>
                    <a:pt x="15" y="10"/>
                    <a:pt x="15" y="10"/>
                  </a:cubicBezTo>
                  <a:cubicBezTo>
                    <a:pt x="3" y="17"/>
                    <a:pt x="10" y="15"/>
                    <a:pt x="4" y="21"/>
                  </a:cubicBezTo>
                  <a:cubicBezTo>
                    <a:pt x="7" y="17"/>
                    <a:pt x="12" y="18"/>
                    <a:pt x="5" y="24"/>
                  </a:cubicBezTo>
                  <a:cubicBezTo>
                    <a:pt x="0" y="29"/>
                    <a:pt x="0" y="31"/>
                    <a:pt x="2" y="32"/>
                  </a:cubicBezTo>
                  <a:cubicBezTo>
                    <a:pt x="3" y="33"/>
                    <a:pt x="6" y="34"/>
                    <a:pt x="5" y="36"/>
                  </a:cubicBezTo>
                  <a:cubicBezTo>
                    <a:pt x="5" y="37"/>
                    <a:pt x="6" y="38"/>
                    <a:pt x="7" y="39"/>
                  </a:cubicBezTo>
                  <a:cubicBezTo>
                    <a:pt x="7" y="42"/>
                    <a:pt x="9" y="44"/>
                    <a:pt x="11" y="46"/>
                  </a:cubicBezTo>
                  <a:cubicBezTo>
                    <a:pt x="13" y="47"/>
                    <a:pt x="16" y="48"/>
                    <a:pt x="18" y="50"/>
                  </a:cubicBezTo>
                  <a:cubicBezTo>
                    <a:pt x="19" y="51"/>
                    <a:pt x="22" y="49"/>
                    <a:pt x="25" y="48"/>
                  </a:cubicBezTo>
                  <a:cubicBezTo>
                    <a:pt x="26" y="48"/>
                    <a:pt x="25" y="50"/>
                    <a:pt x="26" y="51"/>
                  </a:cubicBezTo>
                  <a:cubicBezTo>
                    <a:pt x="27" y="51"/>
                    <a:pt x="28" y="51"/>
                    <a:pt x="30" y="50"/>
                  </a:cubicBezTo>
                  <a:cubicBezTo>
                    <a:pt x="29" y="50"/>
                    <a:pt x="28" y="50"/>
                    <a:pt x="26" y="50"/>
                  </a:cubicBezTo>
                  <a:cubicBezTo>
                    <a:pt x="26" y="50"/>
                    <a:pt x="30" y="46"/>
                    <a:pt x="31" y="46"/>
                  </a:cubicBezTo>
                  <a:cubicBezTo>
                    <a:pt x="31" y="45"/>
                    <a:pt x="29" y="49"/>
                    <a:pt x="30" y="48"/>
                  </a:cubicBezTo>
                  <a:cubicBezTo>
                    <a:pt x="30" y="49"/>
                    <a:pt x="31" y="47"/>
                    <a:pt x="32" y="47"/>
                  </a:cubicBezTo>
                  <a:cubicBezTo>
                    <a:pt x="33" y="46"/>
                    <a:pt x="31" y="49"/>
                    <a:pt x="31" y="49"/>
                  </a:cubicBezTo>
                  <a:cubicBezTo>
                    <a:pt x="32" y="49"/>
                    <a:pt x="35" y="45"/>
                    <a:pt x="35" y="46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6"/>
                    <a:pt x="40" y="45"/>
                    <a:pt x="41" y="44"/>
                  </a:cubicBezTo>
                  <a:close/>
                  <a:moveTo>
                    <a:pt x="37" y="33"/>
                  </a:moveTo>
                  <a:cubicBezTo>
                    <a:pt x="39" y="31"/>
                    <a:pt x="38" y="33"/>
                    <a:pt x="37" y="35"/>
                  </a:cubicBezTo>
                  <a:cubicBezTo>
                    <a:pt x="36" y="35"/>
                    <a:pt x="36" y="34"/>
                    <a:pt x="3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054350" y="2640013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3051175" y="26400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3046413" y="264001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40"/>
            <p:cNvSpPr/>
            <p:nvPr/>
          </p:nvSpPr>
          <p:spPr bwMode="auto">
            <a:xfrm>
              <a:off x="3046413" y="2640013"/>
              <a:ext cx="4763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41"/>
            <p:cNvSpPr/>
            <p:nvPr/>
          </p:nvSpPr>
          <p:spPr bwMode="auto">
            <a:xfrm>
              <a:off x="3046413" y="2643188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2990850" y="2670175"/>
              <a:ext cx="47625" cy="22225"/>
            </a:xfrm>
            <a:custGeom>
              <a:avLst/>
              <a:gdLst>
                <a:gd name="T0" fmla="*/ 6 w 13"/>
                <a:gd name="T1" fmla="*/ 1 h 6"/>
                <a:gd name="T2" fmla="*/ 2 w 13"/>
                <a:gd name="T3" fmla="*/ 5 h 6"/>
                <a:gd name="T4" fmla="*/ 7 w 13"/>
                <a:gd name="T5" fmla="*/ 6 h 6"/>
                <a:gd name="T6" fmla="*/ 12 w 13"/>
                <a:gd name="T7" fmla="*/ 3 h 6"/>
                <a:gd name="T8" fmla="*/ 13 w 13"/>
                <a:gd name="T9" fmla="*/ 4 h 6"/>
                <a:gd name="T10" fmla="*/ 13 w 13"/>
                <a:gd name="T11" fmla="*/ 2 h 6"/>
                <a:gd name="T12" fmla="*/ 8 w 13"/>
                <a:gd name="T13" fmla="*/ 5 h 6"/>
                <a:gd name="T14" fmla="*/ 9 w 13"/>
                <a:gd name="T15" fmla="*/ 2 h 6"/>
                <a:gd name="T16" fmla="*/ 6 w 13"/>
                <a:gd name="T17" fmla="*/ 4 h 6"/>
                <a:gd name="T18" fmla="*/ 6 w 13"/>
                <a:gd name="T1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6">
                  <a:moveTo>
                    <a:pt x="6" y="1"/>
                  </a:moveTo>
                  <a:cubicBezTo>
                    <a:pt x="5" y="1"/>
                    <a:pt x="0" y="5"/>
                    <a:pt x="2" y="5"/>
                  </a:cubicBezTo>
                  <a:cubicBezTo>
                    <a:pt x="3" y="6"/>
                    <a:pt x="5" y="5"/>
                    <a:pt x="7" y="6"/>
                  </a:cubicBezTo>
                  <a:cubicBezTo>
                    <a:pt x="9" y="5"/>
                    <a:pt x="11" y="4"/>
                    <a:pt x="12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1"/>
                    <a:pt x="10" y="5"/>
                    <a:pt x="8" y="5"/>
                  </a:cubicBezTo>
                  <a:cubicBezTo>
                    <a:pt x="8" y="5"/>
                    <a:pt x="10" y="2"/>
                    <a:pt x="9" y="2"/>
                  </a:cubicBezTo>
                  <a:cubicBezTo>
                    <a:pt x="8" y="3"/>
                    <a:pt x="6" y="4"/>
                    <a:pt x="6" y="4"/>
                  </a:cubicBezTo>
                  <a:cubicBezTo>
                    <a:pt x="5" y="4"/>
                    <a:pt x="7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3"/>
            <p:cNvSpPr/>
            <p:nvPr/>
          </p:nvSpPr>
          <p:spPr bwMode="auto">
            <a:xfrm>
              <a:off x="3062288" y="2654300"/>
              <a:ext cx="14288" cy="19050"/>
            </a:xfrm>
            <a:custGeom>
              <a:avLst/>
              <a:gdLst>
                <a:gd name="T0" fmla="*/ 3 w 4"/>
                <a:gd name="T1" fmla="*/ 3 h 5"/>
                <a:gd name="T2" fmla="*/ 1 w 4"/>
                <a:gd name="T3" fmla="*/ 2 h 5"/>
                <a:gd name="T4" fmla="*/ 0 w 4"/>
                <a:gd name="T5" fmla="*/ 3 h 5"/>
                <a:gd name="T6" fmla="*/ 2 w 4"/>
                <a:gd name="T7" fmla="*/ 2 h 5"/>
                <a:gd name="T8" fmla="*/ 3 w 4"/>
                <a:gd name="T9" fmla="*/ 5 h 5"/>
                <a:gd name="T10" fmla="*/ 4 w 4"/>
                <a:gd name="T11" fmla="*/ 2 h 5"/>
                <a:gd name="T12" fmla="*/ 3 w 4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1" y="4"/>
                    <a:pt x="2" y="5"/>
                    <a:pt x="3" y="5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3073400" y="2673350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2757488" y="2409825"/>
              <a:ext cx="269875" cy="271463"/>
            </a:xfrm>
            <a:custGeom>
              <a:avLst/>
              <a:gdLst>
                <a:gd name="T0" fmla="*/ 47 w 72"/>
                <a:gd name="T1" fmla="*/ 68 h 72"/>
                <a:gd name="T2" fmla="*/ 50 w 72"/>
                <a:gd name="T3" fmla="*/ 71 h 72"/>
                <a:gd name="T4" fmla="*/ 55 w 72"/>
                <a:gd name="T5" fmla="*/ 71 h 72"/>
                <a:gd name="T6" fmla="*/ 50 w 72"/>
                <a:gd name="T7" fmla="*/ 70 h 72"/>
                <a:gd name="T8" fmla="*/ 55 w 72"/>
                <a:gd name="T9" fmla="*/ 66 h 72"/>
                <a:gd name="T10" fmla="*/ 54 w 72"/>
                <a:gd name="T11" fmla="*/ 69 h 72"/>
                <a:gd name="T12" fmla="*/ 58 w 72"/>
                <a:gd name="T13" fmla="*/ 68 h 72"/>
                <a:gd name="T14" fmla="*/ 57 w 72"/>
                <a:gd name="T15" fmla="*/ 70 h 72"/>
                <a:gd name="T16" fmla="*/ 61 w 72"/>
                <a:gd name="T17" fmla="*/ 67 h 72"/>
                <a:gd name="T18" fmla="*/ 62 w 72"/>
                <a:gd name="T19" fmla="*/ 70 h 72"/>
                <a:gd name="T20" fmla="*/ 62 w 72"/>
                <a:gd name="T21" fmla="*/ 70 h 72"/>
                <a:gd name="T22" fmla="*/ 63 w 72"/>
                <a:gd name="T23" fmla="*/ 70 h 72"/>
                <a:gd name="T24" fmla="*/ 70 w 72"/>
                <a:gd name="T25" fmla="*/ 67 h 72"/>
                <a:gd name="T26" fmla="*/ 70 w 72"/>
                <a:gd name="T27" fmla="*/ 67 h 72"/>
                <a:gd name="T28" fmla="*/ 69 w 72"/>
                <a:gd name="T29" fmla="*/ 63 h 72"/>
                <a:gd name="T30" fmla="*/ 68 w 72"/>
                <a:gd name="T31" fmla="*/ 65 h 72"/>
                <a:gd name="T32" fmla="*/ 69 w 72"/>
                <a:gd name="T33" fmla="*/ 63 h 72"/>
                <a:gd name="T34" fmla="*/ 71 w 72"/>
                <a:gd name="T35" fmla="*/ 65 h 72"/>
                <a:gd name="T36" fmla="*/ 72 w 72"/>
                <a:gd name="T37" fmla="*/ 64 h 72"/>
                <a:gd name="T38" fmla="*/ 70 w 72"/>
                <a:gd name="T39" fmla="*/ 67 h 72"/>
                <a:gd name="T40" fmla="*/ 71 w 72"/>
                <a:gd name="T41" fmla="*/ 67 h 72"/>
                <a:gd name="T42" fmla="*/ 72 w 72"/>
                <a:gd name="T43" fmla="*/ 62 h 72"/>
                <a:gd name="T44" fmla="*/ 67 w 72"/>
                <a:gd name="T45" fmla="*/ 58 h 72"/>
                <a:gd name="T46" fmla="*/ 66 w 72"/>
                <a:gd name="T47" fmla="*/ 59 h 72"/>
                <a:gd name="T48" fmla="*/ 66 w 72"/>
                <a:gd name="T49" fmla="*/ 58 h 72"/>
                <a:gd name="T50" fmla="*/ 66 w 72"/>
                <a:gd name="T51" fmla="*/ 57 h 72"/>
                <a:gd name="T52" fmla="*/ 65 w 72"/>
                <a:gd name="T53" fmla="*/ 57 h 72"/>
                <a:gd name="T54" fmla="*/ 65 w 72"/>
                <a:gd name="T55" fmla="*/ 57 h 72"/>
                <a:gd name="T56" fmla="*/ 64 w 72"/>
                <a:gd name="T57" fmla="*/ 59 h 72"/>
                <a:gd name="T58" fmla="*/ 64 w 72"/>
                <a:gd name="T59" fmla="*/ 57 h 72"/>
                <a:gd name="T60" fmla="*/ 64 w 72"/>
                <a:gd name="T61" fmla="*/ 57 h 72"/>
                <a:gd name="T62" fmla="*/ 64 w 72"/>
                <a:gd name="T63" fmla="*/ 57 h 72"/>
                <a:gd name="T64" fmla="*/ 64 w 72"/>
                <a:gd name="T65" fmla="*/ 57 h 72"/>
                <a:gd name="T66" fmla="*/ 65 w 72"/>
                <a:gd name="T67" fmla="*/ 57 h 72"/>
                <a:gd name="T68" fmla="*/ 65 w 72"/>
                <a:gd name="T69" fmla="*/ 57 h 72"/>
                <a:gd name="T70" fmla="*/ 65 w 72"/>
                <a:gd name="T71" fmla="*/ 57 h 72"/>
                <a:gd name="T72" fmla="*/ 65 w 72"/>
                <a:gd name="T73" fmla="*/ 57 h 72"/>
                <a:gd name="T74" fmla="*/ 65 w 72"/>
                <a:gd name="T75" fmla="*/ 57 h 72"/>
                <a:gd name="T76" fmla="*/ 64 w 72"/>
                <a:gd name="T77" fmla="*/ 56 h 72"/>
                <a:gd name="T78" fmla="*/ 63 w 72"/>
                <a:gd name="T79" fmla="*/ 56 h 72"/>
                <a:gd name="T80" fmla="*/ 63 w 72"/>
                <a:gd name="T81" fmla="*/ 54 h 72"/>
                <a:gd name="T82" fmla="*/ 63 w 72"/>
                <a:gd name="T83" fmla="*/ 54 h 72"/>
                <a:gd name="T84" fmla="*/ 62 w 72"/>
                <a:gd name="T85" fmla="*/ 54 h 72"/>
                <a:gd name="T86" fmla="*/ 63 w 72"/>
                <a:gd name="T87" fmla="*/ 54 h 72"/>
                <a:gd name="T88" fmla="*/ 62 w 72"/>
                <a:gd name="T89" fmla="*/ 53 h 72"/>
                <a:gd name="T90" fmla="*/ 60 w 72"/>
                <a:gd name="T91" fmla="*/ 50 h 72"/>
                <a:gd name="T92" fmla="*/ 46 w 72"/>
                <a:gd name="T93" fmla="*/ 36 h 72"/>
                <a:gd name="T94" fmla="*/ 40 w 72"/>
                <a:gd name="T95" fmla="*/ 26 h 72"/>
                <a:gd name="T96" fmla="*/ 31 w 72"/>
                <a:gd name="T97" fmla="*/ 7 h 72"/>
                <a:gd name="T98" fmla="*/ 24 w 72"/>
                <a:gd name="T99" fmla="*/ 0 h 72"/>
                <a:gd name="T100" fmla="*/ 7 w 72"/>
                <a:gd name="T101" fmla="*/ 17 h 72"/>
                <a:gd name="T102" fmla="*/ 4 w 72"/>
                <a:gd name="T103" fmla="*/ 34 h 72"/>
                <a:gd name="T104" fmla="*/ 8 w 72"/>
                <a:gd name="T105" fmla="*/ 37 h 72"/>
                <a:gd name="T106" fmla="*/ 16 w 72"/>
                <a:gd name="T107" fmla="*/ 52 h 72"/>
                <a:gd name="T108" fmla="*/ 19 w 72"/>
                <a:gd name="T109" fmla="*/ 55 h 72"/>
                <a:gd name="T110" fmla="*/ 39 w 72"/>
                <a:gd name="T111" fmla="*/ 69 h 72"/>
                <a:gd name="T112" fmla="*/ 47 w 72"/>
                <a:gd name="T113" fmla="*/ 68 h 72"/>
                <a:gd name="T114" fmla="*/ 58 w 72"/>
                <a:gd name="T115" fmla="*/ 51 h 72"/>
                <a:gd name="T116" fmla="*/ 59 w 72"/>
                <a:gd name="T117" fmla="*/ 54 h 72"/>
                <a:gd name="T118" fmla="*/ 58 w 72"/>
                <a:gd name="T119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2" h="72">
                  <a:moveTo>
                    <a:pt x="47" y="68"/>
                  </a:moveTo>
                  <a:cubicBezTo>
                    <a:pt x="48" y="68"/>
                    <a:pt x="49" y="70"/>
                    <a:pt x="50" y="71"/>
                  </a:cubicBezTo>
                  <a:cubicBezTo>
                    <a:pt x="51" y="72"/>
                    <a:pt x="53" y="71"/>
                    <a:pt x="55" y="71"/>
                  </a:cubicBezTo>
                  <a:cubicBezTo>
                    <a:pt x="53" y="70"/>
                    <a:pt x="52" y="71"/>
                    <a:pt x="50" y="70"/>
                  </a:cubicBezTo>
                  <a:cubicBezTo>
                    <a:pt x="49" y="70"/>
                    <a:pt x="53" y="67"/>
                    <a:pt x="55" y="66"/>
                  </a:cubicBezTo>
                  <a:cubicBezTo>
                    <a:pt x="55" y="65"/>
                    <a:pt x="54" y="69"/>
                    <a:pt x="54" y="69"/>
                  </a:cubicBezTo>
                  <a:cubicBezTo>
                    <a:pt x="55" y="69"/>
                    <a:pt x="56" y="68"/>
                    <a:pt x="58" y="68"/>
                  </a:cubicBezTo>
                  <a:cubicBezTo>
                    <a:pt x="58" y="67"/>
                    <a:pt x="56" y="70"/>
                    <a:pt x="57" y="70"/>
                  </a:cubicBezTo>
                  <a:cubicBezTo>
                    <a:pt x="58" y="70"/>
                    <a:pt x="61" y="66"/>
                    <a:pt x="61" y="67"/>
                  </a:cubicBezTo>
                  <a:cubicBezTo>
                    <a:pt x="62" y="68"/>
                    <a:pt x="62" y="69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6" y="68"/>
                    <a:pt x="68" y="68"/>
                    <a:pt x="70" y="67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6"/>
                    <a:pt x="69" y="66"/>
                    <a:pt x="69" y="63"/>
                  </a:cubicBezTo>
                  <a:cubicBezTo>
                    <a:pt x="69" y="64"/>
                    <a:pt x="69" y="65"/>
                    <a:pt x="68" y="65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0" y="63"/>
                    <a:pt x="71" y="62"/>
                    <a:pt x="71" y="65"/>
                  </a:cubicBezTo>
                  <a:cubicBezTo>
                    <a:pt x="71" y="65"/>
                    <a:pt x="71" y="64"/>
                    <a:pt x="72" y="64"/>
                  </a:cubicBezTo>
                  <a:cubicBezTo>
                    <a:pt x="72" y="65"/>
                    <a:pt x="71" y="66"/>
                    <a:pt x="70" y="67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2" y="65"/>
                    <a:pt x="72" y="62"/>
                    <a:pt x="72" y="62"/>
                  </a:cubicBezTo>
                  <a:cubicBezTo>
                    <a:pt x="70" y="61"/>
                    <a:pt x="68" y="60"/>
                    <a:pt x="67" y="58"/>
                  </a:cubicBezTo>
                  <a:cubicBezTo>
                    <a:pt x="66" y="59"/>
                    <a:pt x="66" y="60"/>
                    <a:pt x="66" y="59"/>
                  </a:cubicBezTo>
                  <a:cubicBezTo>
                    <a:pt x="66" y="59"/>
                    <a:pt x="66" y="58"/>
                    <a:pt x="66" y="58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4" y="58"/>
                    <a:pt x="64" y="59"/>
                  </a:cubicBezTo>
                  <a:cubicBezTo>
                    <a:pt x="64" y="58"/>
                    <a:pt x="64" y="58"/>
                    <a:pt x="64" y="57"/>
                  </a:cubicBezTo>
                  <a:cubicBezTo>
                    <a:pt x="64" y="58"/>
                    <a:pt x="64" y="58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7"/>
                    <a:pt x="64" y="56"/>
                    <a:pt x="64" y="56"/>
                  </a:cubicBezTo>
                  <a:cubicBezTo>
                    <a:pt x="64" y="56"/>
                    <a:pt x="64" y="56"/>
                    <a:pt x="63" y="56"/>
                  </a:cubicBezTo>
                  <a:cubicBezTo>
                    <a:pt x="63" y="56"/>
                    <a:pt x="62" y="56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2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1" y="52"/>
                    <a:pt x="60" y="51"/>
                    <a:pt x="60" y="50"/>
                  </a:cubicBezTo>
                  <a:cubicBezTo>
                    <a:pt x="55" y="45"/>
                    <a:pt x="50" y="42"/>
                    <a:pt x="46" y="36"/>
                  </a:cubicBezTo>
                  <a:cubicBezTo>
                    <a:pt x="44" y="33"/>
                    <a:pt x="42" y="30"/>
                    <a:pt x="40" y="26"/>
                  </a:cubicBezTo>
                  <a:cubicBezTo>
                    <a:pt x="38" y="19"/>
                    <a:pt x="30" y="19"/>
                    <a:pt x="31" y="7"/>
                  </a:cubicBezTo>
                  <a:cubicBezTo>
                    <a:pt x="31" y="3"/>
                    <a:pt x="26" y="1"/>
                    <a:pt x="24" y="0"/>
                  </a:cubicBezTo>
                  <a:cubicBezTo>
                    <a:pt x="17" y="3"/>
                    <a:pt x="8" y="16"/>
                    <a:pt x="7" y="17"/>
                  </a:cubicBezTo>
                  <a:cubicBezTo>
                    <a:pt x="0" y="29"/>
                    <a:pt x="6" y="24"/>
                    <a:pt x="4" y="34"/>
                  </a:cubicBezTo>
                  <a:cubicBezTo>
                    <a:pt x="5" y="28"/>
                    <a:pt x="12" y="28"/>
                    <a:pt x="8" y="37"/>
                  </a:cubicBezTo>
                  <a:cubicBezTo>
                    <a:pt x="2" y="51"/>
                    <a:pt x="14" y="46"/>
                    <a:pt x="16" y="52"/>
                  </a:cubicBezTo>
                  <a:cubicBezTo>
                    <a:pt x="16" y="54"/>
                    <a:pt x="18" y="54"/>
                    <a:pt x="19" y="55"/>
                  </a:cubicBezTo>
                  <a:cubicBezTo>
                    <a:pt x="23" y="64"/>
                    <a:pt x="32" y="63"/>
                    <a:pt x="39" y="69"/>
                  </a:cubicBezTo>
                  <a:cubicBezTo>
                    <a:pt x="41" y="70"/>
                    <a:pt x="44" y="68"/>
                    <a:pt x="47" y="68"/>
                  </a:cubicBezTo>
                  <a:close/>
                  <a:moveTo>
                    <a:pt x="58" y="51"/>
                  </a:moveTo>
                  <a:cubicBezTo>
                    <a:pt x="60" y="50"/>
                    <a:pt x="59" y="52"/>
                    <a:pt x="59" y="54"/>
                  </a:cubicBezTo>
                  <a:cubicBezTo>
                    <a:pt x="58" y="54"/>
                    <a:pt x="58" y="53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1463675" y="2260600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1455738" y="2255838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1450975" y="2255838"/>
              <a:ext cx="4763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1455738" y="2260600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1455738" y="2263775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1398588" y="2293938"/>
              <a:ext cx="52388" cy="22225"/>
            </a:xfrm>
            <a:custGeom>
              <a:avLst/>
              <a:gdLst>
                <a:gd name="T0" fmla="*/ 9 w 14"/>
                <a:gd name="T1" fmla="*/ 4 h 6"/>
                <a:gd name="T2" fmla="*/ 10 w 14"/>
                <a:gd name="T3" fmla="*/ 2 h 6"/>
                <a:gd name="T4" fmla="*/ 6 w 14"/>
                <a:gd name="T5" fmla="*/ 3 h 6"/>
                <a:gd name="T6" fmla="*/ 6 w 14"/>
                <a:gd name="T7" fmla="*/ 0 h 6"/>
                <a:gd name="T8" fmla="*/ 2 w 14"/>
                <a:gd name="T9" fmla="*/ 5 h 6"/>
                <a:gd name="T10" fmla="*/ 8 w 14"/>
                <a:gd name="T11" fmla="*/ 5 h 6"/>
                <a:gd name="T12" fmla="*/ 13 w 14"/>
                <a:gd name="T13" fmla="*/ 3 h 6"/>
                <a:gd name="T14" fmla="*/ 14 w 14"/>
                <a:gd name="T15" fmla="*/ 3 h 6"/>
                <a:gd name="T16" fmla="*/ 14 w 14"/>
                <a:gd name="T17" fmla="*/ 1 h 6"/>
                <a:gd name="T18" fmla="*/ 9 w 14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">
                  <a:moveTo>
                    <a:pt x="9" y="4"/>
                  </a:moveTo>
                  <a:cubicBezTo>
                    <a:pt x="9" y="5"/>
                    <a:pt x="10" y="1"/>
                    <a:pt x="10" y="2"/>
                  </a:cubicBezTo>
                  <a:cubicBezTo>
                    <a:pt x="8" y="2"/>
                    <a:pt x="7" y="4"/>
                    <a:pt x="6" y="3"/>
                  </a:cubicBezTo>
                  <a:cubicBezTo>
                    <a:pt x="5" y="4"/>
                    <a:pt x="7" y="0"/>
                    <a:pt x="6" y="0"/>
                  </a:cubicBezTo>
                  <a:cubicBezTo>
                    <a:pt x="5" y="1"/>
                    <a:pt x="0" y="5"/>
                    <a:pt x="2" y="5"/>
                  </a:cubicBezTo>
                  <a:cubicBezTo>
                    <a:pt x="4" y="6"/>
                    <a:pt x="6" y="5"/>
                    <a:pt x="8" y="5"/>
                  </a:cubicBezTo>
                  <a:cubicBezTo>
                    <a:pt x="9" y="4"/>
                    <a:pt x="12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4" y="1"/>
                  </a:cubicBezTo>
                  <a:cubicBezTo>
                    <a:pt x="13" y="0"/>
                    <a:pt x="11" y="4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1477963" y="2274888"/>
              <a:ext cx="11113" cy="15875"/>
            </a:xfrm>
            <a:custGeom>
              <a:avLst/>
              <a:gdLst>
                <a:gd name="T0" fmla="*/ 2 w 3"/>
                <a:gd name="T1" fmla="*/ 3 h 4"/>
                <a:gd name="T2" fmla="*/ 0 w 3"/>
                <a:gd name="T3" fmla="*/ 1 h 4"/>
                <a:gd name="T4" fmla="*/ 0 w 3"/>
                <a:gd name="T5" fmla="*/ 3 h 4"/>
                <a:gd name="T6" fmla="*/ 0 w 3"/>
                <a:gd name="T7" fmla="*/ 1 h 4"/>
                <a:gd name="T8" fmla="*/ 2 w 3"/>
                <a:gd name="T9" fmla="*/ 4 h 4"/>
                <a:gd name="T10" fmla="*/ 3 w 3"/>
                <a:gd name="T11" fmla="*/ 2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1485900" y="22907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109663" y="2030413"/>
              <a:ext cx="323850" cy="274638"/>
            </a:xfrm>
            <a:custGeom>
              <a:avLst/>
              <a:gdLst>
                <a:gd name="T0" fmla="*/ 85 w 86"/>
                <a:gd name="T1" fmla="*/ 67 h 73"/>
                <a:gd name="T2" fmla="*/ 83 w 86"/>
                <a:gd name="T3" fmla="*/ 64 h 73"/>
                <a:gd name="T4" fmla="*/ 82 w 86"/>
                <a:gd name="T5" fmla="*/ 66 h 73"/>
                <a:gd name="T6" fmla="*/ 83 w 86"/>
                <a:gd name="T7" fmla="*/ 64 h 73"/>
                <a:gd name="T8" fmla="*/ 85 w 86"/>
                <a:gd name="T9" fmla="*/ 65 h 73"/>
                <a:gd name="T10" fmla="*/ 86 w 86"/>
                <a:gd name="T11" fmla="*/ 64 h 73"/>
                <a:gd name="T12" fmla="*/ 85 w 86"/>
                <a:gd name="T13" fmla="*/ 67 h 73"/>
                <a:gd name="T14" fmla="*/ 86 w 86"/>
                <a:gd name="T15" fmla="*/ 67 h 73"/>
                <a:gd name="T16" fmla="*/ 86 w 86"/>
                <a:gd name="T17" fmla="*/ 62 h 73"/>
                <a:gd name="T18" fmla="*/ 79 w 86"/>
                <a:gd name="T19" fmla="*/ 59 h 73"/>
                <a:gd name="T20" fmla="*/ 78 w 86"/>
                <a:gd name="T21" fmla="*/ 60 h 73"/>
                <a:gd name="T22" fmla="*/ 78 w 86"/>
                <a:gd name="T23" fmla="*/ 58 h 73"/>
                <a:gd name="T24" fmla="*/ 78 w 86"/>
                <a:gd name="T25" fmla="*/ 58 h 73"/>
                <a:gd name="T26" fmla="*/ 77 w 86"/>
                <a:gd name="T27" fmla="*/ 58 h 73"/>
                <a:gd name="T28" fmla="*/ 77 w 86"/>
                <a:gd name="T29" fmla="*/ 58 h 73"/>
                <a:gd name="T30" fmla="*/ 76 w 86"/>
                <a:gd name="T31" fmla="*/ 59 h 73"/>
                <a:gd name="T32" fmla="*/ 76 w 86"/>
                <a:gd name="T33" fmla="*/ 58 h 73"/>
                <a:gd name="T34" fmla="*/ 76 w 86"/>
                <a:gd name="T35" fmla="*/ 58 h 73"/>
                <a:gd name="T36" fmla="*/ 76 w 86"/>
                <a:gd name="T37" fmla="*/ 58 h 73"/>
                <a:gd name="T38" fmla="*/ 76 w 86"/>
                <a:gd name="T39" fmla="*/ 58 h 73"/>
                <a:gd name="T40" fmla="*/ 77 w 86"/>
                <a:gd name="T41" fmla="*/ 58 h 73"/>
                <a:gd name="T42" fmla="*/ 77 w 86"/>
                <a:gd name="T43" fmla="*/ 58 h 73"/>
                <a:gd name="T44" fmla="*/ 77 w 86"/>
                <a:gd name="T45" fmla="*/ 58 h 73"/>
                <a:gd name="T46" fmla="*/ 77 w 86"/>
                <a:gd name="T47" fmla="*/ 58 h 73"/>
                <a:gd name="T48" fmla="*/ 77 w 86"/>
                <a:gd name="T49" fmla="*/ 58 h 73"/>
                <a:gd name="T50" fmla="*/ 76 w 86"/>
                <a:gd name="T51" fmla="*/ 56 h 73"/>
                <a:gd name="T52" fmla="*/ 75 w 86"/>
                <a:gd name="T53" fmla="*/ 56 h 73"/>
                <a:gd name="T54" fmla="*/ 74 w 86"/>
                <a:gd name="T55" fmla="*/ 55 h 73"/>
                <a:gd name="T56" fmla="*/ 74 w 86"/>
                <a:gd name="T57" fmla="*/ 55 h 73"/>
                <a:gd name="T58" fmla="*/ 74 w 86"/>
                <a:gd name="T59" fmla="*/ 55 h 73"/>
                <a:gd name="T60" fmla="*/ 74 w 86"/>
                <a:gd name="T61" fmla="*/ 54 h 73"/>
                <a:gd name="T62" fmla="*/ 72 w 86"/>
                <a:gd name="T63" fmla="*/ 53 h 73"/>
                <a:gd name="T64" fmla="*/ 70 w 86"/>
                <a:gd name="T65" fmla="*/ 51 h 73"/>
                <a:gd name="T66" fmla="*/ 52 w 86"/>
                <a:gd name="T67" fmla="*/ 37 h 73"/>
                <a:gd name="T68" fmla="*/ 44 w 86"/>
                <a:gd name="T69" fmla="*/ 27 h 73"/>
                <a:gd name="T70" fmla="*/ 29 w 86"/>
                <a:gd name="T71" fmla="*/ 8 h 73"/>
                <a:gd name="T72" fmla="*/ 21 w 86"/>
                <a:gd name="T73" fmla="*/ 0 h 73"/>
                <a:gd name="T74" fmla="*/ 6 w 86"/>
                <a:gd name="T75" fmla="*/ 19 h 73"/>
                <a:gd name="T76" fmla="*/ 6 w 86"/>
                <a:gd name="T77" fmla="*/ 36 h 73"/>
                <a:gd name="T78" fmla="*/ 10 w 86"/>
                <a:gd name="T79" fmla="*/ 40 h 73"/>
                <a:gd name="T80" fmla="*/ 22 w 86"/>
                <a:gd name="T81" fmla="*/ 55 h 73"/>
                <a:gd name="T82" fmla="*/ 26 w 86"/>
                <a:gd name="T83" fmla="*/ 58 h 73"/>
                <a:gd name="T84" fmla="*/ 50 w 86"/>
                <a:gd name="T85" fmla="*/ 71 h 73"/>
                <a:gd name="T86" fmla="*/ 59 w 86"/>
                <a:gd name="T87" fmla="*/ 70 h 73"/>
                <a:gd name="T88" fmla="*/ 63 w 86"/>
                <a:gd name="T89" fmla="*/ 73 h 73"/>
                <a:gd name="T90" fmla="*/ 69 w 86"/>
                <a:gd name="T91" fmla="*/ 72 h 73"/>
                <a:gd name="T92" fmla="*/ 63 w 86"/>
                <a:gd name="T93" fmla="*/ 72 h 73"/>
                <a:gd name="T94" fmla="*/ 67 w 86"/>
                <a:gd name="T95" fmla="*/ 67 h 73"/>
                <a:gd name="T96" fmla="*/ 67 w 86"/>
                <a:gd name="T97" fmla="*/ 70 h 73"/>
                <a:gd name="T98" fmla="*/ 71 w 86"/>
                <a:gd name="T99" fmla="*/ 69 h 73"/>
                <a:gd name="T100" fmla="*/ 70 w 86"/>
                <a:gd name="T101" fmla="*/ 71 h 73"/>
                <a:gd name="T102" fmla="*/ 75 w 86"/>
                <a:gd name="T103" fmla="*/ 68 h 73"/>
                <a:gd name="T104" fmla="*/ 76 w 86"/>
                <a:gd name="T105" fmla="*/ 71 h 73"/>
                <a:gd name="T106" fmla="*/ 77 w 86"/>
                <a:gd name="T107" fmla="*/ 71 h 73"/>
                <a:gd name="T108" fmla="*/ 78 w 86"/>
                <a:gd name="T109" fmla="*/ 71 h 73"/>
                <a:gd name="T110" fmla="*/ 85 w 86"/>
                <a:gd name="T111" fmla="*/ 67 h 73"/>
                <a:gd name="T112" fmla="*/ 69 w 86"/>
                <a:gd name="T113" fmla="*/ 52 h 73"/>
                <a:gd name="T114" fmla="*/ 69 w 86"/>
                <a:gd name="T115" fmla="*/ 54 h 73"/>
                <a:gd name="T116" fmla="*/ 69 w 86"/>
                <a:gd name="T117" fmla="*/ 5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" h="73">
                  <a:moveTo>
                    <a:pt x="85" y="67"/>
                  </a:moveTo>
                  <a:cubicBezTo>
                    <a:pt x="84" y="67"/>
                    <a:pt x="83" y="66"/>
                    <a:pt x="83" y="64"/>
                  </a:cubicBezTo>
                  <a:cubicBezTo>
                    <a:pt x="83" y="65"/>
                    <a:pt x="83" y="66"/>
                    <a:pt x="82" y="66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3"/>
                    <a:pt x="85" y="62"/>
                    <a:pt x="85" y="65"/>
                  </a:cubicBezTo>
                  <a:cubicBezTo>
                    <a:pt x="85" y="65"/>
                    <a:pt x="85" y="65"/>
                    <a:pt x="86" y="64"/>
                  </a:cubicBezTo>
                  <a:cubicBezTo>
                    <a:pt x="86" y="65"/>
                    <a:pt x="85" y="66"/>
                    <a:pt x="85" y="67"/>
                  </a:cubicBezTo>
                  <a:cubicBezTo>
                    <a:pt x="85" y="67"/>
                    <a:pt x="85" y="67"/>
                    <a:pt x="86" y="67"/>
                  </a:cubicBezTo>
                  <a:cubicBezTo>
                    <a:pt x="86" y="65"/>
                    <a:pt x="86" y="62"/>
                    <a:pt x="86" y="62"/>
                  </a:cubicBezTo>
                  <a:cubicBezTo>
                    <a:pt x="83" y="61"/>
                    <a:pt x="81" y="60"/>
                    <a:pt x="79" y="59"/>
                  </a:cubicBezTo>
                  <a:cubicBezTo>
                    <a:pt x="79" y="60"/>
                    <a:pt x="78" y="60"/>
                    <a:pt x="78" y="60"/>
                  </a:cubicBezTo>
                  <a:cubicBezTo>
                    <a:pt x="78" y="59"/>
                    <a:pt x="78" y="59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9"/>
                    <a:pt x="76" y="59"/>
                  </a:cubicBezTo>
                  <a:cubicBezTo>
                    <a:pt x="77" y="59"/>
                    <a:pt x="77" y="58"/>
                    <a:pt x="76" y="58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57"/>
                    <a:pt x="76" y="57"/>
                    <a:pt x="76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4" y="56"/>
                    <a:pt x="74" y="57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4" y="55"/>
                    <a:pt x="74" y="54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1" y="53"/>
                    <a:pt x="71" y="52"/>
                    <a:pt x="70" y="51"/>
                  </a:cubicBezTo>
                  <a:cubicBezTo>
                    <a:pt x="64" y="45"/>
                    <a:pt x="58" y="43"/>
                    <a:pt x="52" y="37"/>
                  </a:cubicBezTo>
                  <a:cubicBezTo>
                    <a:pt x="49" y="34"/>
                    <a:pt x="46" y="31"/>
                    <a:pt x="44" y="27"/>
                  </a:cubicBezTo>
                  <a:cubicBezTo>
                    <a:pt x="39" y="19"/>
                    <a:pt x="31" y="20"/>
                    <a:pt x="29" y="8"/>
                  </a:cubicBezTo>
                  <a:cubicBezTo>
                    <a:pt x="29" y="3"/>
                    <a:pt x="23" y="2"/>
                    <a:pt x="21" y="0"/>
                  </a:cubicBezTo>
                  <a:cubicBezTo>
                    <a:pt x="14" y="4"/>
                    <a:pt x="6" y="18"/>
                    <a:pt x="6" y="19"/>
                  </a:cubicBezTo>
                  <a:cubicBezTo>
                    <a:pt x="0" y="32"/>
                    <a:pt x="6" y="27"/>
                    <a:pt x="6" y="36"/>
                  </a:cubicBezTo>
                  <a:cubicBezTo>
                    <a:pt x="5" y="31"/>
                    <a:pt x="13" y="30"/>
                    <a:pt x="10" y="40"/>
                  </a:cubicBezTo>
                  <a:cubicBezTo>
                    <a:pt x="6" y="55"/>
                    <a:pt x="19" y="49"/>
                    <a:pt x="22" y="55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31" y="67"/>
                    <a:pt x="42" y="66"/>
                    <a:pt x="50" y="71"/>
                  </a:cubicBezTo>
                  <a:cubicBezTo>
                    <a:pt x="53" y="73"/>
                    <a:pt x="56" y="70"/>
                    <a:pt x="59" y="70"/>
                  </a:cubicBezTo>
                  <a:cubicBezTo>
                    <a:pt x="61" y="70"/>
                    <a:pt x="61" y="72"/>
                    <a:pt x="63" y="73"/>
                  </a:cubicBezTo>
                  <a:cubicBezTo>
                    <a:pt x="64" y="73"/>
                    <a:pt x="67" y="73"/>
                    <a:pt x="69" y="72"/>
                  </a:cubicBezTo>
                  <a:cubicBezTo>
                    <a:pt x="67" y="72"/>
                    <a:pt x="65" y="72"/>
                    <a:pt x="63" y="72"/>
                  </a:cubicBezTo>
                  <a:cubicBezTo>
                    <a:pt x="62" y="72"/>
                    <a:pt x="66" y="68"/>
                    <a:pt x="67" y="67"/>
                  </a:cubicBezTo>
                  <a:cubicBezTo>
                    <a:pt x="68" y="67"/>
                    <a:pt x="67" y="71"/>
                    <a:pt x="67" y="70"/>
                  </a:cubicBezTo>
                  <a:cubicBezTo>
                    <a:pt x="68" y="71"/>
                    <a:pt x="70" y="69"/>
                    <a:pt x="71" y="69"/>
                  </a:cubicBezTo>
                  <a:cubicBezTo>
                    <a:pt x="72" y="68"/>
                    <a:pt x="70" y="72"/>
                    <a:pt x="70" y="71"/>
                  </a:cubicBezTo>
                  <a:cubicBezTo>
                    <a:pt x="72" y="71"/>
                    <a:pt x="75" y="67"/>
                    <a:pt x="75" y="68"/>
                  </a:cubicBezTo>
                  <a:cubicBezTo>
                    <a:pt x="75" y="69"/>
                    <a:pt x="76" y="70"/>
                    <a:pt x="76" y="71"/>
                  </a:cubicBezTo>
                  <a:cubicBezTo>
                    <a:pt x="76" y="71"/>
                    <a:pt x="76" y="71"/>
                    <a:pt x="7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0" y="69"/>
                    <a:pt x="83" y="68"/>
                    <a:pt x="85" y="67"/>
                  </a:cubicBezTo>
                  <a:close/>
                  <a:moveTo>
                    <a:pt x="69" y="52"/>
                  </a:moveTo>
                  <a:cubicBezTo>
                    <a:pt x="70" y="51"/>
                    <a:pt x="70" y="52"/>
                    <a:pt x="69" y="54"/>
                  </a:cubicBezTo>
                  <a:cubicBezTo>
                    <a:pt x="69" y="55"/>
                    <a:pt x="68" y="54"/>
                    <a:pt x="6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2513013" y="2087563"/>
              <a:ext cx="3175" cy="635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0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1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2513013" y="20828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2508250" y="2082800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8"/>
            <p:cNvSpPr/>
            <p:nvPr/>
          </p:nvSpPr>
          <p:spPr bwMode="auto">
            <a:xfrm>
              <a:off x="2508250" y="2082800"/>
              <a:ext cx="4763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1 w 1"/>
                <a:gd name="T5" fmla="*/ 0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2505075" y="20907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2459038" y="2117725"/>
              <a:ext cx="34925" cy="22225"/>
            </a:xfrm>
            <a:custGeom>
              <a:avLst/>
              <a:gdLst>
                <a:gd name="T0" fmla="*/ 5 w 9"/>
                <a:gd name="T1" fmla="*/ 4 h 6"/>
                <a:gd name="T2" fmla="*/ 7 w 9"/>
                <a:gd name="T3" fmla="*/ 2 h 6"/>
                <a:gd name="T4" fmla="*/ 4 w 9"/>
                <a:gd name="T5" fmla="*/ 4 h 6"/>
                <a:gd name="T6" fmla="*/ 5 w 9"/>
                <a:gd name="T7" fmla="*/ 1 h 6"/>
                <a:gd name="T8" fmla="*/ 1 w 9"/>
                <a:gd name="T9" fmla="*/ 6 h 6"/>
                <a:gd name="T10" fmla="*/ 4 w 9"/>
                <a:gd name="T11" fmla="*/ 5 h 6"/>
                <a:gd name="T12" fmla="*/ 9 w 9"/>
                <a:gd name="T13" fmla="*/ 2 h 6"/>
                <a:gd name="T14" fmla="*/ 9 w 9"/>
                <a:gd name="T15" fmla="*/ 3 h 6"/>
                <a:gd name="T16" fmla="*/ 9 w 9"/>
                <a:gd name="T17" fmla="*/ 1 h 6"/>
                <a:gd name="T18" fmla="*/ 5 w 9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5" y="4"/>
                  </a:moveTo>
                  <a:cubicBezTo>
                    <a:pt x="5" y="5"/>
                    <a:pt x="7" y="1"/>
                    <a:pt x="7" y="2"/>
                  </a:cubicBezTo>
                  <a:cubicBezTo>
                    <a:pt x="6" y="3"/>
                    <a:pt x="4" y="4"/>
                    <a:pt x="4" y="4"/>
                  </a:cubicBezTo>
                  <a:cubicBezTo>
                    <a:pt x="3" y="4"/>
                    <a:pt x="5" y="0"/>
                    <a:pt x="5" y="1"/>
                  </a:cubicBezTo>
                  <a:cubicBezTo>
                    <a:pt x="4" y="2"/>
                    <a:pt x="0" y="5"/>
                    <a:pt x="1" y="6"/>
                  </a:cubicBezTo>
                  <a:cubicBezTo>
                    <a:pt x="2" y="6"/>
                    <a:pt x="3" y="5"/>
                    <a:pt x="4" y="5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0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2516188" y="2098675"/>
              <a:ext cx="7938" cy="14288"/>
            </a:xfrm>
            <a:custGeom>
              <a:avLst/>
              <a:gdLst>
                <a:gd name="T0" fmla="*/ 1 w 2"/>
                <a:gd name="T1" fmla="*/ 3 h 4"/>
                <a:gd name="T2" fmla="*/ 0 w 2"/>
                <a:gd name="T3" fmla="*/ 1 h 4"/>
                <a:gd name="T4" fmla="*/ 0 w 2"/>
                <a:gd name="T5" fmla="*/ 3 h 4"/>
                <a:gd name="T6" fmla="*/ 1 w 2"/>
                <a:gd name="T7" fmla="*/ 1 h 4"/>
                <a:gd name="T8" fmla="*/ 1 w 2"/>
                <a:gd name="T9" fmla="*/ 4 h 4"/>
                <a:gd name="T10" fmla="*/ 2 w 2"/>
                <a:gd name="T11" fmla="*/ 2 h 4"/>
                <a:gd name="T12" fmla="*/ 1 w 2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2519363" y="2112963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63"/>
            <p:cNvSpPr>
              <a:spLocks noEditPoints="1"/>
            </p:cNvSpPr>
            <p:nvPr/>
          </p:nvSpPr>
          <p:spPr bwMode="auto">
            <a:xfrm>
              <a:off x="2309813" y="1925638"/>
              <a:ext cx="184150" cy="217488"/>
            </a:xfrm>
            <a:custGeom>
              <a:avLst/>
              <a:gdLst>
                <a:gd name="T0" fmla="*/ 47 w 49"/>
                <a:gd name="T1" fmla="*/ 49 h 58"/>
                <a:gd name="T2" fmla="*/ 47 w 49"/>
                <a:gd name="T3" fmla="*/ 49 h 58"/>
                <a:gd name="T4" fmla="*/ 47 w 49"/>
                <a:gd name="T5" fmla="*/ 46 h 58"/>
                <a:gd name="T6" fmla="*/ 46 w 49"/>
                <a:gd name="T7" fmla="*/ 48 h 58"/>
                <a:gd name="T8" fmla="*/ 46 w 49"/>
                <a:gd name="T9" fmla="*/ 46 h 58"/>
                <a:gd name="T10" fmla="*/ 47 w 49"/>
                <a:gd name="T11" fmla="*/ 47 h 58"/>
                <a:gd name="T12" fmla="*/ 48 w 49"/>
                <a:gd name="T13" fmla="*/ 46 h 58"/>
                <a:gd name="T14" fmla="*/ 47 w 49"/>
                <a:gd name="T15" fmla="*/ 49 h 58"/>
                <a:gd name="T16" fmla="*/ 47 w 49"/>
                <a:gd name="T17" fmla="*/ 49 h 58"/>
                <a:gd name="T18" fmla="*/ 49 w 49"/>
                <a:gd name="T19" fmla="*/ 44 h 58"/>
                <a:gd name="T20" fmla="*/ 46 w 49"/>
                <a:gd name="T21" fmla="*/ 42 h 58"/>
                <a:gd name="T22" fmla="*/ 45 w 49"/>
                <a:gd name="T23" fmla="*/ 43 h 58"/>
                <a:gd name="T24" fmla="*/ 45 w 49"/>
                <a:gd name="T25" fmla="*/ 42 h 58"/>
                <a:gd name="T26" fmla="*/ 45 w 49"/>
                <a:gd name="T27" fmla="*/ 41 h 58"/>
                <a:gd name="T28" fmla="*/ 45 w 49"/>
                <a:gd name="T29" fmla="*/ 41 h 58"/>
                <a:gd name="T30" fmla="*/ 45 w 49"/>
                <a:gd name="T31" fmla="*/ 41 h 58"/>
                <a:gd name="T32" fmla="*/ 44 w 49"/>
                <a:gd name="T33" fmla="*/ 43 h 58"/>
                <a:gd name="T34" fmla="*/ 44 w 49"/>
                <a:gd name="T35" fmla="*/ 42 h 58"/>
                <a:gd name="T36" fmla="*/ 44 w 49"/>
                <a:gd name="T37" fmla="*/ 42 h 58"/>
                <a:gd name="T38" fmla="*/ 44 w 49"/>
                <a:gd name="T39" fmla="*/ 41 h 58"/>
                <a:gd name="T40" fmla="*/ 44 w 49"/>
                <a:gd name="T41" fmla="*/ 42 h 58"/>
                <a:gd name="T42" fmla="*/ 45 w 49"/>
                <a:gd name="T43" fmla="*/ 41 h 58"/>
                <a:gd name="T44" fmla="*/ 45 w 49"/>
                <a:gd name="T45" fmla="*/ 41 h 58"/>
                <a:gd name="T46" fmla="*/ 45 w 49"/>
                <a:gd name="T47" fmla="*/ 41 h 58"/>
                <a:gd name="T48" fmla="*/ 45 w 49"/>
                <a:gd name="T49" fmla="*/ 41 h 58"/>
                <a:gd name="T50" fmla="*/ 45 w 49"/>
                <a:gd name="T51" fmla="*/ 41 h 58"/>
                <a:gd name="T52" fmla="*/ 44 w 49"/>
                <a:gd name="T53" fmla="*/ 40 h 58"/>
                <a:gd name="T54" fmla="*/ 44 w 49"/>
                <a:gd name="T55" fmla="*/ 40 h 58"/>
                <a:gd name="T56" fmla="*/ 43 w 49"/>
                <a:gd name="T57" fmla="*/ 39 h 58"/>
                <a:gd name="T58" fmla="*/ 43 w 49"/>
                <a:gd name="T59" fmla="*/ 39 h 58"/>
                <a:gd name="T60" fmla="*/ 43 w 49"/>
                <a:gd name="T61" fmla="*/ 39 h 58"/>
                <a:gd name="T62" fmla="*/ 43 w 49"/>
                <a:gd name="T63" fmla="*/ 39 h 58"/>
                <a:gd name="T64" fmla="*/ 43 w 49"/>
                <a:gd name="T65" fmla="*/ 38 h 58"/>
                <a:gd name="T66" fmla="*/ 42 w 49"/>
                <a:gd name="T67" fmla="*/ 36 h 58"/>
                <a:gd name="T68" fmla="*/ 33 w 49"/>
                <a:gd name="T69" fmla="*/ 26 h 58"/>
                <a:gd name="T70" fmla="*/ 29 w 49"/>
                <a:gd name="T71" fmla="*/ 19 h 58"/>
                <a:gd name="T72" fmla="*/ 21 w 49"/>
                <a:gd name="T73" fmla="*/ 5 h 58"/>
                <a:gd name="T74" fmla="*/ 16 w 49"/>
                <a:gd name="T75" fmla="*/ 0 h 58"/>
                <a:gd name="T76" fmla="*/ 4 w 49"/>
                <a:gd name="T77" fmla="*/ 21 h 58"/>
                <a:gd name="T78" fmla="*/ 3 w 49"/>
                <a:gd name="T79" fmla="*/ 37 h 58"/>
                <a:gd name="T80" fmla="*/ 5 w 49"/>
                <a:gd name="T81" fmla="*/ 39 h 58"/>
                <a:gd name="T82" fmla="*/ 10 w 49"/>
                <a:gd name="T83" fmla="*/ 49 h 58"/>
                <a:gd name="T84" fmla="*/ 12 w 49"/>
                <a:gd name="T85" fmla="*/ 50 h 58"/>
                <a:gd name="T86" fmla="*/ 24 w 49"/>
                <a:gd name="T87" fmla="*/ 57 h 58"/>
                <a:gd name="T88" fmla="*/ 30 w 49"/>
                <a:gd name="T89" fmla="*/ 54 h 58"/>
                <a:gd name="T90" fmla="*/ 31 w 49"/>
                <a:gd name="T91" fmla="*/ 56 h 58"/>
                <a:gd name="T92" fmla="*/ 35 w 49"/>
                <a:gd name="T93" fmla="*/ 55 h 58"/>
                <a:gd name="T94" fmla="*/ 32 w 49"/>
                <a:gd name="T95" fmla="*/ 56 h 58"/>
                <a:gd name="T96" fmla="*/ 36 w 49"/>
                <a:gd name="T97" fmla="*/ 51 h 58"/>
                <a:gd name="T98" fmla="*/ 35 w 49"/>
                <a:gd name="T99" fmla="*/ 54 h 58"/>
                <a:gd name="T100" fmla="*/ 38 w 49"/>
                <a:gd name="T101" fmla="*/ 52 h 58"/>
                <a:gd name="T102" fmla="*/ 37 w 49"/>
                <a:gd name="T103" fmla="*/ 54 h 58"/>
                <a:gd name="T104" fmla="*/ 40 w 49"/>
                <a:gd name="T105" fmla="*/ 51 h 58"/>
                <a:gd name="T106" fmla="*/ 40 w 49"/>
                <a:gd name="T107" fmla="*/ 53 h 58"/>
                <a:gd name="T108" fmla="*/ 41 w 49"/>
                <a:gd name="T109" fmla="*/ 53 h 58"/>
                <a:gd name="T110" fmla="*/ 41 w 49"/>
                <a:gd name="T111" fmla="*/ 53 h 58"/>
                <a:gd name="T112" fmla="*/ 47 w 49"/>
                <a:gd name="T113" fmla="*/ 49 h 58"/>
                <a:gd name="T114" fmla="*/ 41 w 49"/>
                <a:gd name="T115" fmla="*/ 37 h 58"/>
                <a:gd name="T116" fmla="*/ 41 w 49"/>
                <a:gd name="T117" fmla="*/ 39 h 58"/>
                <a:gd name="T118" fmla="*/ 41 w 49"/>
                <a:gd name="T119" fmla="*/ 3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" h="58"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8"/>
                    <a:pt x="47" y="46"/>
                  </a:cubicBezTo>
                  <a:cubicBezTo>
                    <a:pt x="47" y="47"/>
                    <a:pt x="46" y="48"/>
                    <a:pt x="46" y="4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7" y="45"/>
                    <a:pt x="48" y="45"/>
                    <a:pt x="47" y="47"/>
                  </a:cubicBezTo>
                  <a:cubicBezTo>
                    <a:pt x="47" y="47"/>
                    <a:pt x="48" y="47"/>
                    <a:pt x="48" y="46"/>
                  </a:cubicBezTo>
                  <a:cubicBezTo>
                    <a:pt x="48" y="47"/>
                    <a:pt x="47" y="48"/>
                    <a:pt x="47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9" y="44"/>
                    <a:pt x="49" y="44"/>
                  </a:cubicBezTo>
                  <a:cubicBezTo>
                    <a:pt x="48" y="44"/>
                    <a:pt x="47" y="43"/>
                    <a:pt x="46" y="42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2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2"/>
                    <a:pt x="44" y="42"/>
                    <a:pt x="44" y="41"/>
                  </a:cubicBezTo>
                  <a:cubicBezTo>
                    <a:pt x="44" y="41"/>
                    <a:pt x="44" y="41"/>
                    <a:pt x="44" y="42"/>
                  </a:cubicBezTo>
                  <a:cubicBezTo>
                    <a:pt x="44" y="41"/>
                    <a:pt x="44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1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2" y="37"/>
                    <a:pt x="42" y="36"/>
                    <a:pt x="42" y="36"/>
                  </a:cubicBezTo>
                  <a:cubicBezTo>
                    <a:pt x="39" y="32"/>
                    <a:pt x="36" y="30"/>
                    <a:pt x="33" y="26"/>
                  </a:cubicBezTo>
                  <a:cubicBezTo>
                    <a:pt x="31" y="24"/>
                    <a:pt x="30" y="22"/>
                    <a:pt x="29" y="19"/>
                  </a:cubicBezTo>
                  <a:cubicBezTo>
                    <a:pt x="27" y="13"/>
                    <a:pt x="21" y="15"/>
                    <a:pt x="21" y="5"/>
                  </a:cubicBezTo>
                  <a:cubicBezTo>
                    <a:pt x="21" y="1"/>
                    <a:pt x="17" y="1"/>
                    <a:pt x="16" y="0"/>
                  </a:cubicBezTo>
                  <a:cubicBezTo>
                    <a:pt x="11" y="5"/>
                    <a:pt x="5" y="21"/>
                    <a:pt x="4" y="21"/>
                  </a:cubicBezTo>
                  <a:cubicBezTo>
                    <a:pt x="0" y="35"/>
                    <a:pt x="4" y="28"/>
                    <a:pt x="3" y="37"/>
                  </a:cubicBezTo>
                  <a:cubicBezTo>
                    <a:pt x="3" y="32"/>
                    <a:pt x="8" y="29"/>
                    <a:pt x="5" y="39"/>
                  </a:cubicBezTo>
                  <a:cubicBezTo>
                    <a:pt x="1" y="53"/>
                    <a:pt x="9" y="44"/>
                    <a:pt x="10" y="49"/>
                  </a:cubicBezTo>
                  <a:cubicBezTo>
                    <a:pt x="10" y="50"/>
                    <a:pt x="11" y="50"/>
                    <a:pt x="12" y="50"/>
                  </a:cubicBezTo>
                  <a:cubicBezTo>
                    <a:pt x="14" y="57"/>
                    <a:pt x="20" y="54"/>
                    <a:pt x="24" y="57"/>
                  </a:cubicBezTo>
                  <a:cubicBezTo>
                    <a:pt x="25" y="58"/>
                    <a:pt x="28" y="55"/>
                    <a:pt x="30" y="54"/>
                  </a:cubicBezTo>
                  <a:cubicBezTo>
                    <a:pt x="31" y="54"/>
                    <a:pt x="31" y="56"/>
                    <a:pt x="31" y="56"/>
                  </a:cubicBezTo>
                  <a:cubicBezTo>
                    <a:pt x="32" y="57"/>
                    <a:pt x="34" y="56"/>
                    <a:pt x="35" y="55"/>
                  </a:cubicBezTo>
                  <a:cubicBezTo>
                    <a:pt x="34" y="55"/>
                    <a:pt x="33" y="56"/>
                    <a:pt x="32" y="56"/>
                  </a:cubicBezTo>
                  <a:cubicBezTo>
                    <a:pt x="31" y="55"/>
                    <a:pt x="35" y="52"/>
                    <a:pt x="36" y="51"/>
                  </a:cubicBezTo>
                  <a:cubicBezTo>
                    <a:pt x="36" y="50"/>
                    <a:pt x="34" y="54"/>
                    <a:pt x="35" y="54"/>
                  </a:cubicBezTo>
                  <a:cubicBezTo>
                    <a:pt x="35" y="54"/>
                    <a:pt x="37" y="52"/>
                    <a:pt x="38" y="52"/>
                  </a:cubicBezTo>
                  <a:cubicBezTo>
                    <a:pt x="38" y="51"/>
                    <a:pt x="36" y="54"/>
                    <a:pt x="37" y="54"/>
                  </a:cubicBezTo>
                  <a:cubicBezTo>
                    <a:pt x="38" y="54"/>
                    <a:pt x="41" y="50"/>
                    <a:pt x="40" y="51"/>
                  </a:cubicBezTo>
                  <a:cubicBezTo>
                    <a:pt x="40" y="52"/>
                    <a:pt x="40" y="52"/>
                    <a:pt x="40" y="53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3" y="51"/>
                    <a:pt x="45" y="50"/>
                    <a:pt x="47" y="49"/>
                  </a:cubicBezTo>
                  <a:close/>
                  <a:moveTo>
                    <a:pt x="41" y="37"/>
                  </a:moveTo>
                  <a:cubicBezTo>
                    <a:pt x="42" y="36"/>
                    <a:pt x="41" y="37"/>
                    <a:pt x="41" y="39"/>
                  </a:cubicBezTo>
                  <a:cubicBezTo>
                    <a:pt x="40" y="39"/>
                    <a:pt x="40" y="39"/>
                    <a:pt x="4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271838" y="1917700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3271838" y="1914525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3268663" y="1914525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3268663" y="191770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3265488" y="192087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3227388" y="1947863"/>
              <a:ext cx="25400" cy="26988"/>
            </a:xfrm>
            <a:custGeom>
              <a:avLst/>
              <a:gdLst>
                <a:gd name="T0" fmla="*/ 4 w 7"/>
                <a:gd name="T1" fmla="*/ 4 h 7"/>
                <a:gd name="T2" fmla="*/ 5 w 7"/>
                <a:gd name="T3" fmla="*/ 2 h 7"/>
                <a:gd name="T4" fmla="*/ 3 w 7"/>
                <a:gd name="T5" fmla="*/ 4 h 7"/>
                <a:gd name="T6" fmla="*/ 4 w 7"/>
                <a:gd name="T7" fmla="*/ 2 h 7"/>
                <a:gd name="T8" fmla="*/ 0 w 7"/>
                <a:gd name="T9" fmla="*/ 7 h 7"/>
                <a:gd name="T10" fmla="*/ 3 w 7"/>
                <a:gd name="T11" fmla="*/ 6 h 7"/>
                <a:gd name="T12" fmla="*/ 7 w 7"/>
                <a:gd name="T13" fmla="*/ 2 h 7"/>
                <a:gd name="T14" fmla="*/ 7 w 7"/>
                <a:gd name="T15" fmla="*/ 3 h 7"/>
                <a:gd name="T16" fmla="*/ 7 w 7"/>
                <a:gd name="T17" fmla="*/ 1 h 7"/>
                <a:gd name="T18" fmla="*/ 4 w 7"/>
                <a:gd name="T1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4" y="4"/>
                  </a:moveTo>
                  <a:cubicBezTo>
                    <a:pt x="4" y="5"/>
                    <a:pt x="6" y="2"/>
                    <a:pt x="5" y="2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2" y="5"/>
                    <a:pt x="4" y="1"/>
                    <a:pt x="4" y="2"/>
                  </a:cubicBezTo>
                  <a:cubicBezTo>
                    <a:pt x="3" y="3"/>
                    <a:pt x="0" y="7"/>
                    <a:pt x="0" y="7"/>
                  </a:cubicBezTo>
                  <a:cubicBezTo>
                    <a:pt x="1" y="7"/>
                    <a:pt x="2" y="6"/>
                    <a:pt x="3" y="6"/>
                  </a:cubicBezTo>
                  <a:cubicBezTo>
                    <a:pt x="4" y="4"/>
                    <a:pt x="5" y="3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0"/>
                    <a:pt x="5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3271838" y="1925638"/>
              <a:ext cx="7938" cy="14288"/>
            </a:xfrm>
            <a:custGeom>
              <a:avLst/>
              <a:gdLst>
                <a:gd name="T0" fmla="*/ 1 w 2"/>
                <a:gd name="T1" fmla="*/ 3 h 4"/>
                <a:gd name="T2" fmla="*/ 1 w 2"/>
                <a:gd name="T3" fmla="*/ 2 h 4"/>
                <a:gd name="T4" fmla="*/ 0 w 2"/>
                <a:gd name="T5" fmla="*/ 3 h 4"/>
                <a:gd name="T6" fmla="*/ 1 w 2"/>
                <a:gd name="T7" fmla="*/ 2 h 4"/>
                <a:gd name="T8" fmla="*/ 1 w 2"/>
                <a:gd name="T9" fmla="*/ 4 h 4"/>
                <a:gd name="T10" fmla="*/ 2 w 2"/>
                <a:gd name="T11" fmla="*/ 2 h 4"/>
                <a:gd name="T12" fmla="*/ 1 w 2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3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3271838" y="1939925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3128963" y="1797050"/>
              <a:ext cx="128588" cy="203200"/>
            </a:xfrm>
            <a:custGeom>
              <a:avLst/>
              <a:gdLst>
                <a:gd name="T0" fmla="*/ 31 w 34"/>
                <a:gd name="T1" fmla="*/ 33 h 54"/>
                <a:gd name="T2" fmla="*/ 31 w 34"/>
                <a:gd name="T3" fmla="*/ 32 h 54"/>
                <a:gd name="T4" fmla="*/ 31 w 34"/>
                <a:gd name="T5" fmla="*/ 32 h 54"/>
                <a:gd name="T6" fmla="*/ 31 w 34"/>
                <a:gd name="T7" fmla="*/ 32 h 54"/>
                <a:gd name="T8" fmla="*/ 31 w 34"/>
                <a:gd name="T9" fmla="*/ 32 h 54"/>
                <a:gd name="T10" fmla="*/ 30 w 34"/>
                <a:gd name="T11" fmla="*/ 33 h 54"/>
                <a:gd name="T12" fmla="*/ 30 w 34"/>
                <a:gd name="T13" fmla="*/ 35 h 54"/>
                <a:gd name="T14" fmla="*/ 30 w 34"/>
                <a:gd name="T15" fmla="*/ 33 h 54"/>
                <a:gd name="T16" fmla="*/ 30 w 34"/>
                <a:gd name="T17" fmla="*/ 32 h 54"/>
                <a:gd name="T18" fmla="*/ 30 w 34"/>
                <a:gd name="T19" fmla="*/ 32 h 54"/>
                <a:gd name="T20" fmla="*/ 30 w 34"/>
                <a:gd name="T21" fmla="*/ 32 h 54"/>
                <a:gd name="T22" fmla="*/ 30 w 34"/>
                <a:gd name="T23" fmla="*/ 32 h 54"/>
                <a:gd name="T24" fmla="*/ 31 w 34"/>
                <a:gd name="T25" fmla="*/ 32 h 54"/>
                <a:gd name="T26" fmla="*/ 31 w 34"/>
                <a:gd name="T27" fmla="*/ 32 h 54"/>
                <a:gd name="T28" fmla="*/ 31 w 34"/>
                <a:gd name="T29" fmla="*/ 32 h 54"/>
                <a:gd name="T30" fmla="*/ 31 w 34"/>
                <a:gd name="T31" fmla="*/ 32 h 54"/>
                <a:gd name="T32" fmla="*/ 31 w 34"/>
                <a:gd name="T33" fmla="*/ 32 h 54"/>
                <a:gd name="T34" fmla="*/ 31 w 34"/>
                <a:gd name="T35" fmla="*/ 31 h 54"/>
                <a:gd name="T36" fmla="*/ 30 w 34"/>
                <a:gd name="T37" fmla="*/ 31 h 54"/>
                <a:gd name="T38" fmla="*/ 30 w 34"/>
                <a:gd name="T39" fmla="*/ 30 h 54"/>
                <a:gd name="T40" fmla="*/ 30 w 34"/>
                <a:gd name="T41" fmla="*/ 30 h 54"/>
                <a:gd name="T42" fmla="*/ 30 w 34"/>
                <a:gd name="T43" fmla="*/ 30 h 54"/>
                <a:gd name="T44" fmla="*/ 30 w 34"/>
                <a:gd name="T45" fmla="*/ 30 h 54"/>
                <a:gd name="T46" fmla="*/ 30 w 34"/>
                <a:gd name="T47" fmla="*/ 29 h 54"/>
                <a:gd name="T48" fmla="*/ 29 w 34"/>
                <a:gd name="T49" fmla="*/ 28 h 54"/>
                <a:gd name="T50" fmla="*/ 22 w 34"/>
                <a:gd name="T51" fmla="*/ 21 h 54"/>
                <a:gd name="T52" fmla="*/ 19 w 34"/>
                <a:gd name="T53" fmla="*/ 14 h 54"/>
                <a:gd name="T54" fmla="*/ 11 w 34"/>
                <a:gd name="T55" fmla="*/ 3 h 54"/>
                <a:gd name="T56" fmla="*/ 6 w 34"/>
                <a:gd name="T57" fmla="*/ 1 h 54"/>
                <a:gd name="T58" fmla="*/ 2 w 34"/>
                <a:gd name="T59" fmla="*/ 24 h 54"/>
                <a:gd name="T60" fmla="*/ 2 w 34"/>
                <a:gd name="T61" fmla="*/ 39 h 54"/>
                <a:gd name="T62" fmla="*/ 4 w 34"/>
                <a:gd name="T63" fmla="*/ 40 h 54"/>
                <a:gd name="T64" fmla="*/ 5 w 34"/>
                <a:gd name="T65" fmla="*/ 48 h 54"/>
                <a:gd name="T66" fmla="*/ 7 w 34"/>
                <a:gd name="T67" fmla="*/ 48 h 54"/>
                <a:gd name="T68" fmla="*/ 8 w 34"/>
                <a:gd name="T69" fmla="*/ 49 h 54"/>
                <a:gd name="T70" fmla="*/ 15 w 34"/>
                <a:gd name="T71" fmla="*/ 51 h 54"/>
                <a:gd name="T72" fmla="*/ 19 w 34"/>
                <a:gd name="T73" fmla="*/ 47 h 54"/>
                <a:gd name="T74" fmla="*/ 20 w 34"/>
                <a:gd name="T75" fmla="*/ 49 h 54"/>
                <a:gd name="T76" fmla="*/ 23 w 34"/>
                <a:gd name="T77" fmla="*/ 47 h 54"/>
                <a:gd name="T78" fmla="*/ 21 w 34"/>
                <a:gd name="T79" fmla="*/ 48 h 54"/>
                <a:gd name="T80" fmla="*/ 24 w 34"/>
                <a:gd name="T81" fmla="*/ 43 h 54"/>
                <a:gd name="T82" fmla="*/ 23 w 34"/>
                <a:gd name="T83" fmla="*/ 45 h 54"/>
                <a:gd name="T84" fmla="*/ 25 w 34"/>
                <a:gd name="T85" fmla="*/ 43 h 54"/>
                <a:gd name="T86" fmla="*/ 24 w 34"/>
                <a:gd name="T87" fmla="*/ 45 h 54"/>
                <a:gd name="T88" fmla="*/ 27 w 34"/>
                <a:gd name="T89" fmla="*/ 42 h 54"/>
                <a:gd name="T90" fmla="*/ 27 w 34"/>
                <a:gd name="T91" fmla="*/ 43 h 54"/>
                <a:gd name="T92" fmla="*/ 27 w 34"/>
                <a:gd name="T93" fmla="*/ 44 h 54"/>
                <a:gd name="T94" fmla="*/ 27 w 34"/>
                <a:gd name="T95" fmla="*/ 43 h 54"/>
                <a:gd name="T96" fmla="*/ 32 w 34"/>
                <a:gd name="T97" fmla="*/ 39 h 54"/>
                <a:gd name="T98" fmla="*/ 32 w 34"/>
                <a:gd name="T99" fmla="*/ 38 h 54"/>
                <a:gd name="T100" fmla="*/ 32 w 34"/>
                <a:gd name="T101" fmla="*/ 36 h 54"/>
                <a:gd name="T102" fmla="*/ 31 w 34"/>
                <a:gd name="T103" fmla="*/ 38 h 54"/>
                <a:gd name="T104" fmla="*/ 32 w 34"/>
                <a:gd name="T105" fmla="*/ 36 h 54"/>
                <a:gd name="T106" fmla="*/ 32 w 34"/>
                <a:gd name="T107" fmla="*/ 37 h 54"/>
                <a:gd name="T108" fmla="*/ 33 w 34"/>
                <a:gd name="T109" fmla="*/ 36 h 54"/>
                <a:gd name="T110" fmla="*/ 32 w 34"/>
                <a:gd name="T111" fmla="*/ 38 h 54"/>
                <a:gd name="T112" fmla="*/ 32 w 34"/>
                <a:gd name="T113" fmla="*/ 38 h 54"/>
                <a:gd name="T114" fmla="*/ 34 w 34"/>
                <a:gd name="T115" fmla="*/ 34 h 54"/>
                <a:gd name="T116" fmla="*/ 32 w 34"/>
                <a:gd name="T117" fmla="*/ 32 h 54"/>
                <a:gd name="T118" fmla="*/ 31 w 34"/>
                <a:gd name="T119" fmla="*/ 33 h 54"/>
                <a:gd name="T120" fmla="*/ 28 w 34"/>
                <a:gd name="T121" fmla="*/ 29 h 54"/>
                <a:gd name="T122" fmla="*/ 28 w 34"/>
                <a:gd name="T123" fmla="*/ 31 h 54"/>
                <a:gd name="T124" fmla="*/ 28 w 34"/>
                <a:gd name="T125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" h="54">
                  <a:moveTo>
                    <a:pt x="31" y="33"/>
                  </a:moveTo>
                  <a:cubicBezTo>
                    <a:pt x="31" y="33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3"/>
                    <a:pt x="30" y="33"/>
                  </a:cubicBezTo>
                  <a:cubicBezTo>
                    <a:pt x="30" y="34"/>
                    <a:pt x="30" y="34"/>
                    <a:pt x="30" y="35"/>
                  </a:cubicBezTo>
                  <a:cubicBezTo>
                    <a:pt x="30" y="34"/>
                    <a:pt x="30" y="34"/>
                    <a:pt x="30" y="33"/>
                  </a:cubicBezTo>
                  <a:cubicBezTo>
                    <a:pt x="30" y="33"/>
                    <a:pt x="30" y="33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2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7" y="24"/>
                    <a:pt x="24" y="23"/>
                    <a:pt x="22" y="21"/>
                  </a:cubicBezTo>
                  <a:cubicBezTo>
                    <a:pt x="21" y="19"/>
                    <a:pt x="20" y="17"/>
                    <a:pt x="19" y="14"/>
                  </a:cubicBezTo>
                  <a:cubicBezTo>
                    <a:pt x="17" y="9"/>
                    <a:pt x="13" y="13"/>
                    <a:pt x="11" y="3"/>
                  </a:cubicBezTo>
                  <a:cubicBezTo>
                    <a:pt x="10" y="0"/>
                    <a:pt x="7" y="1"/>
                    <a:pt x="6" y="1"/>
                  </a:cubicBezTo>
                  <a:cubicBezTo>
                    <a:pt x="3" y="7"/>
                    <a:pt x="2" y="24"/>
                    <a:pt x="2" y="24"/>
                  </a:cubicBezTo>
                  <a:cubicBezTo>
                    <a:pt x="0" y="38"/>
                    <a:pt x="2" y="31"/>
                    <a:pt x="2" y="39"/>
                  </a:cubicBezTo>
                  <a:cubicBezTo>
                    <a:pt x="2" y="34"/>
                    <a:pt x="5" y="31"/>
                    <a:pt x="4" y="40"/>
                  </a:cubicBezTo>
                  <a:cubicBezTo>
                    <a:pt x="3" y="48"/>
                    <a:pt x="4" y="48"/>
                    <a:pt x="5" y="48"/>
                  </a:cubicBezTo>
                  <a:cubicBezTo>
                    <a:pt x="6" y="48"/>
                    <a:pt x="7" y="46"/>
                    <a:pt x="7" y="48"/>
                  </a:cubicBezTo>
                  <a:cubicBezTo>
                    <a:pt x="8" y="49"/>
                    <a:pt x="8" y="48"/>
                    <a:pt x="8" y="49"/>
                  </a:cubicBezTo>
                  <a:cubicBezTo>
                    <a:pt x="9" y="54"/>
                    <a:pt x="13" y="49"/>
                    <a:pt x="15" y="51"/>
                  </a:cubicBezTo>
                  <a:cubicBezTo>
                    <a:pt x="16" y="51"/>
                    <a:pt x="18" y="48"/>
                    <a:pt x="19" y="47"/>
                  </a:cubicBezTo>
                  <a:cubicBezTo>
                    <a:pt x="20" y="47"/>
                    <a:pt x="20" y="48"/>
                    <a:pt x="20" y="49"/>
                  </a:cubicBezTo>
                  <a:cubicBezTo>
                    <a:pt x="21" y="49"/>
                    <a:pt x="22" y="48"/>
                    <a:pt x="23" y="47"/>
                  </a:cubicBezTo>
                  <a:cubicBezTo>
                    <a:pt x="22" y="47"/>
                    <a:pt x="21" y="48"/>
                    <a:pt x="21" y="48"/>
                  </a:cubicBezTo>
                  <a:cubicBezTo>
                    <a:pt x="20" y="48"/>
                    <a:pt x="23" y="44"/>
                    <a:pt x="24" y="43"/>
                  </a:cubicBezTo>
                  <a:cubicBezTo>
                    <a:pt x="24" y="42"/>
                    <a:pt x="22" y="46"/>
                    <a:pt x="23" y="45"/>
                  </a:cubicBezTo>
                  <a:cubicBezTo>
                    <a:pt x="23" y="45"/>
                    <a:pt x="24" y="44"/>
                    <a:pt x="25" y="43"/>
                  </a:cubicBezTo>
                  <a:cubicBezTo>
                    <a:pt x="25" y="42"/>
                    <a:pt x="24" y="46"/>
                    <a:pt x="24" y="45"/>
                  </a:cubicBezTo>
                  <a:cubicBezTo>
                    <a:pt x="25" y="45"/>
                    <a:pt x="27" y="41"/>
                    <a:pt x="27" y="42"/>
                  </a:cubicBezTo>
                  <a:cubicBezTo>
                    <a:pt x="27" y="42"/>
                    <a:pt x="27" y="43"/>
                    <a:pt x="27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9" y="41"/>
                    <a:pt x="30" y="40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9"/>
                    <a:pt x="31" y="38"/>
                    <a:pt x="32" y="36"/>
                  </a:cubicBezTo>
                  <a:cubicBezTo>
                    <a:pt x="32" y="37"/>
                    <a:pt x="31" y="38"/>
                    <a:pt x="31" y="38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5"/>
                    <a:pt x="33" y="34"/>
                    <a:pt x="32" y="37"/>
                  </a:cubicBezTo>
                  <a:cubicBezTo>
                    <a:pt x="32" y="37"/>
                    <a:pt x="33" y="36"/>
                    <a:pt x="33" y="36"/>
                  </a:cubicBezTo>
                  <a:cubicBezTo>
                    <a:pt x="33" y="36"/>
                    <a:pt x="32" y="37"/>
                    <a:pt x="32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6"/>
                    <a:pt x="34" y="34"/>
                    <a:pt x="34" y="34"/>
                  </a:cubicBezTo>
                  <a:cubicBezTo>
                    <a:pt x="33" y="34"/>
                    <a:pt x="32" y="33"/>
                    <a:pt x="32" y="32"/>
                  </a:cubicBezTo>
                  <a:cubicBezTo>
                    <a:pt x="31" y="33"/>
                    <a:pt x="31" y="34"/>
                    <a:pt x="31" y="33"/>
                  </a:cubicBezTo>
                  <a:close/>
                  <a:moveTo>
                    <a:pt x="28" y="29"/>
                  </a:moveTo>
                  <a:cubicBezTo>
                    <a:pt x="29" y="27"/>
                    <a:pt x="29" y="29"/>
                    <a:pt x="28" y="31"/>
                  </a:cubicBezTo>
                  <a:cubicBezTo>
                    <a:pt x="28" y="31"/>
                    <a:pt x="28" y="30"/>
                    <a:pt x="2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2587625" y="1203325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584450" y="12033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579688" y="12033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579688" y="1203325"/>
              <a:ext cx="4763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2579688" y="1206500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527300" y="1236663"/>
              <a:ext cx="46038" cy="19050"/>
            </a:xfrm>
            <a:custGeom>
              <a:avLst/>
              <a:gdLst>
                <a:gd name="T0" fmla="*/ 7 w 12"/>
                <a:gd name="T1" fmla="*/ 4 h 5"/>
                <a:gd name="T2" fmla="*/ 8 w 12"/>
                <a:gd name="T3" fmla="*/ 1 h 5"/>
                <a:gd name="T4" fmla="*/ 5 w 12"/>
                <a:gd name="T5" fmla="*/ 3 h 5"/>
                <a:gd name="T6" fmla="*/ 5 w 12"/>
                <a:gd name="T7" fmla="*/ 0 h 5"/>
                <a:gd name="T8" fmla="*/ 1 w 12"/>
                <a:gd name="T9" fmla="*/ 5 h 5"/>
                <a:gd name="T10" fmla="*/ 6 w 12"/>
                <a:gd name="T11" fmla="*/ 5 h 5"/>
                <a:gd name="T12" fmla="*/ 11 w 12"/>
                <a:gd name="T13" fmla="*/ 2 h 5"/>
                <a:gd name="T14" fmla="*/ 12 w 12"/>
                <a:gd name="T15" fmla="*/ 3 h 5"/>
                <a:gd name="T16" fmla="*/ 12 w 12"/>
                <a:gd name="T17" fmla="*/ 1 h 5"/>
                <a:gd name="T18" fmla="*/ 7 w 12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5">
                  <a:moveTo>
                    <a:pt x="7" y="4"/>
                  </a:moveTo>
                  <a:cubicBezTo>
                    <a:pt x="7" y="4"/>
                    <a:pt x="9" y="1"/>
                    <a:pt x="8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4" y="4"/>
                    <a:pt x="6" y="0"/>
                    <a:pt x="5" y="0"/>
                  </a:cubicBezTo>
                  <a:cubicBezTo>
                    <a:pt x="4" y="1"/>
                    <a:pt x="0" y="5"/>
                    <a:pt x="1" y="5"/>
                  </a:cubicBezTo>
                  <a:cubicBezTo>
                    <a:pt x="3" y="5"/>
                    <a:pt x="4" y="5"/>
                    <a:pt x="6" y="5"/>
                  </a:cubicBezTo>
                  <a:cubicBezTo>
                    <a:pt x="8" y="4"/>
                    <a:pt x="9" y="3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0"/>
                    <a:pt x="8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595563" y="1217613"/>
              <a:ext cx="11113" cy="19050"/>
            </a:xfrm>
            <a:custGeom>
              <a:avLst/>
              <a:gdLst>
                <a:gd name="T0" fmla="*/ 2 w 3"/>
                <a:gd name="T1" fmla="*/ 3 h 5"/>
                <a:gd name="T2" fmla="*/ 1 w 3"/>
                <a:gd name="T3" fmla="*/ 1 h 5"/>
                <a:gd name="T4" fmla="*/ 0 w 3"/>
                <a:gd name="T5" fmla="*/ 3 h 5"/>
                <a:gd name="T6" fmla="*/ 1 w 3"/>
                <a:gd name="T7" fmla="*/ 2 h 5"/>
                <a:gd name="T8" fmla="*/ 2 w 3"/>
                <a:gd name="T9" fmla="*/ 5 h 5"/>
                <a:gd name="T10" fmla="*/ 3 w 3"/>
                <a:gd name="T11" fmla="*/ 2 h 5"/>
                <a:gd name="T12" fmla="*/ 2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1" name="Freeform 80"/>
            <p:cNvSpPr/>
            <p:nvPr/>
          </p:nvSpPr>
          <p:spPr bwMode="auto">
            <a:xfrm>
              <a:off x="2603500" y="123666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2230438" y="1027113"/>
              <a:ext cx="330200" cy="228600"/>
            </a:xfrm>
            <a:custGeom>
              <a:avLst/>
              <a:gdLst>
                <a:gd name="T0" fmla="*/ 86 w 88"/>
                <a:gd name="T1" fmla="*/ 50 h 61"/>
                <a:gd name="T2" fmla="*/ 85 w 88"/>
                <a:gd name="T3" fmla="*/ 50 h 61"/>
                <a:gd name="T4" fmla="*/ 88 w 88"/>
                <a:gd name="T5" fmla="*/ 50 h 61"/>
                <a:gd name="T6" fmla="*/ 87 w 88"/>
                <a:gd name="T7" fmla="*/ 53 h 61"/>
                <a:gd name="T8" fmla="*/ 83 w 88"/>
                <a:gd name="T9" fmla="*/ 45 h 61"/>
                <a:gd name="T10" fmla="*/ 82 w 88"/>
                <a:gd name="T11" fmla="*/ 45 h 61"/>
                <a:gd name="T12" fmla="*/ 81 w 88"/>
                <a:gd name="T13" fmla="*/ 44 h 61"/>
                <a:gd name="T14" fmla="*/ 81 w 88"/>
                <a:gd name="T15" fmla="*/ 46 h 61"/>
                <a:gd name="T16" fmla="*/ 81 w 88"/>
                <a:gd name="T17" fmla="*/ 46 h 61"/>
                <a:gd name="T18" fmla="*/ 80 w 88"/>
                <a:gd name="T19" fmla="*/ 45 h 61"/>
                <a:gd name="T20" fmla="*/ 81 w 88"/>
                <a:gd name="T21" fmla="*/ 45 h 61"/>
                <a:gd name="T22" fmla="*/ 81 w 88"/>
                <a:gd name="T23" fmla="*/ 44 h 61"/>
                <a:gd name="T24" fmla="*/ 81 w 88"/>
                <a:gd name="T25" fmla="*/ 44 h 61"/>
                <a:gd name="T26" fmla="*/ 80 w 88"/>
                <a:gd name="T27" fmla="*/ 43 h 61"/>
                <a:gd name="T28" fmla="*/ 79 w 88"/>
                <a:gd name="T29" fmla="*/ 42 h 61"/>
                <a:gd name="T30" fmla="*/ 79 w 88"/>
                <a:gd name="T31" fmla="*/ 42 h 61"/>
                <a:gd name="T32" fmla="*/ 78 w 88"/>
                <a:gd name="T33" fmla="*/ 40 h 61"/>
                <a:gd name="T34" fmla="*/ 59 w 88"/>
                <a:gd name="T35" fmla="*/ 28 h 61"/>
                <a:gd name="T36" fmla="*/ 33 w 88"/>
                <a:gd name="T37" fmla="*/ 6 h 61"/>
                <a:gd name="T38" fmla="*/ 21 w 88"/>
                <a:gd name="T39" fmla="*/ 0 h 61"/>
                <a:gd name="T40" fmla="*/ 2 w 88"/>
                <a:gd name="T41" fmla="*/ 20 h 61"/>
                <a:gd name="T42" fmla="*/ 8 w 88"/>
                <a:gd name="T43" fmla="*/ 49 h 61"/>
                <a:gd name="T44" fmla="*/ 25 w 88"/>
                <a:gd name="T45" fmla="*/ 44 h 61"/>
                <a:gd name="T46" fmla="*/ 27 w 88"/>
                <a:gd name="T47" fmla="*/ 43 h 61"/>
                <a:gd name="T48" fmla="*/ 38 w 88"/>
                <a:gd name="T49" fmla="*/ 53 h 61"/>
                <a:gd name="T50" fmla="*/ 59 w 88"/>
                <a:gd name="T51" fmla="*/ 61 h 61"/>
                <a:gd name="T52" fmla="*/ 68 w 88"/>
                <a:gd name="T53" fmla="*/ 60 h 61"/>
                <a:gd name="T54" fmla="*/ 69 w 88"/>
                <a:gd name="T55" fmla="*/ 59 h 61"/>
                <a:gd name="T56" fmla="*/ 72 w 88"/>
                <a:gd name="T57" fmla="*/ 57 h 61"/>
                <a:gd name="T58" fmla="*/ 74 w 88"/>
                <a:gd name="T59" fmla="*/ 58 h 61"/>
                <a:gd name="T60" fmla="*/ 79 w 88"/>
                <a:gd name="T61" fmla="*/ 57 h 61"/>
                <a:gd name="T62" fmla="*/ 80 w 88"/>
                <a:gd name="T63" fmla="*/ 57 h 61"/>
                <a:gd name="T64" fmla="*/ 87 w 88"/>
                <a:gd name="T65" fmla="*/ 53 h 61"/>
                <a:gd name="T66" fmla="*/ 75 w 88"/>
                <a:gd name="T67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61">
                  <a:moveTo>
                    <a:pt x="87" y="53"/>
                  </a:moveTo>
                  <a:cubicBezTo>
                    <a:pt x="86" y="53"/>
                    <a:pt x="85" y="52"/>
                    <a:pt x="86" y="50"/>
                  </a:cubicBezTo>
                  <a:cubicBezTo>
                    <a:pt x="86" y="51"/>
                    <a:pt x="85" y="52"/>
                    <a:pt x="85" y="52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6" y="49"/>
                    <a:pt x="87" y="48"/>
                    <a:pt x="87" y="51"/>
                  </a:cubicBezTo>
                  <a:cubicBezTo>
                    <a:pt x="87" y="51"/>
                    <a:pt x="87" y="51"/>
                    <a:pt x="88" y="50"/>
                  </a:cubicBezTo>
                  <a:cubicBezTo>
                    <a:pt x="88" y="51"/>
                    <a:pt x="87" y="52"/>
                    <a:pt x="87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8" y="51"/>
                    <a:pt x="88" y="48"/>
                    <a:pt x="88" y="48"/>
                  </a:cubicBezTo>
                  <a:cubicBezTo>
                    <a:pt x="86" y="47"/>
                    <a:pt x="85" y="46"/>
                    <a:pt x="83" y="45"/>
                  </a:cubicBezTo>
                  <a:cubicBezTo>
                    <a:pt x="83" y="46"/>
                    <a:pt x="82" y="47"/>
                    <a:pt x="82" y="46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2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5"/>
                    <a:pt x="81" y="45"/>
                    <a:pt x="81" y="46"/>
                  </a:cubicBezTo>
                  <a:cubicBezTo>
                    <a:pt x="80" y="46"/>
                    <a:pt x="80" y="47"/>
                    <a:pt x="80" y="47"/>
                  </a:cubicBezTo>
                  <a:cubicBezTo>
                    <a:pt x="80" y="47"/>
                    <a:pt x="80" y="46"/>
                    <a:pt x="81" y="46"/>
                  </a:cubicBezTo>
                  <a:cubicBezTo>
                    <a:pt x="81" y="45"/>
                    <a:pt x="81" y="45"/>
                    <a:pt x="81" y="45"/>
                  </a:cubicBezTo>
                  <a:cubicBezTo>
                    <a:pt x="81" y="45"/>
                    <a:pt x="80" y="45"/>
                    <a:pt x="80" y="45"/>
                  </a:cubicBezTo>
                  <a:cubicBezTo>
                    <a:pt x="80" y="45"/>
                    <a:pt x="80" y="45"/>
                    <a:pt x="81" y="44"/>
                  </a:cubicBezTo>
                  <a:cubicBezTo>
                    <a:pt x="81" y="44"/>
                    <a:pt x="81" y="44"/>
                    <a:pt x="81" y="45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79" y="43"/>
                    <a:pt x="78" y="43"/>
                    <a:pt x="79" y="42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2"/>
                    <a:pt x="79" y="42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7" y="40"/>
                    <a:pt x="76" y="39"/>
                    <a:pt x="75" y="38"/>
                  </a:cubicBezTo>
                  <a:cubicBezTo>
                    <a:pt x="71" y="33"/>
                    <a:pt x="65" y="32"/>
                    <a:pt x="59" y="28"/>
                  </a:cubicBezTo>
                  <a:cubicBezTo>
                    <a:pt x="56" y="26"/>
                    <a:pt x="54" y="23"/>
                    <a:pt x="51" y="20"/>
                  </a:cubicBezTo>
                  <a:cubicBezTo>
                    <a:pt x="46" y="14"/>
                    <a:pt x="38" y="17"/>
                    <a:pt x="33" y="6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7" y="12"/>
                    <a:pt x="4" y="16"/>
                    <a:pt x="2" y="20"/>
                  </a:cubicBezTo>
                  <a:cubicBezTo>
                    <a:pt x="0" y="24"/>
                    <a:pt x="0" y="28"/>
                    <a:pt x="0" y="32"/>
                  </a:cubicBezTo>
                  <a:cubicBezTo>
                    <a:pt x="1" y="39"/>
                    <a:pt x="4" y="45"/>
                    <a:pt x="8" y="49"/>
                  </a:cubicBezTo>
                  <a:cubicBezTo>
                    <a:pt x="13" y="53"/>
                    <a:pt x="18" y="52"/>
                    <a:pt x="20" y="51"/>
                  </a:cubicBezTo>
                  <a:cubicBezTo>
                    <a:pt x="23" y="49"/>
                    <a:pt x="24" y="46"/>
                    <a:pt x="25" y="44"/>
                  </a:cubicBezTo>
                  <a:cubicBezTo>
                    <a:pt x="25" y="42"/>
                    <a:pt x="26" y="40"/>
                    <a:pt x="26" y="38"/>
                  </a:cubicBezTo>
                  <a:cubicBezTo>
                    <a:pt x="27" y="39"/>
                    <a:pt x="27" y="41"/>
                    <a:pt x="27" y="43"/>
                  </a:cubicBezTo>
                  <a:cubicBezTo>
                    <a:pt x="27" y="51"/>
                    <a:pt x="29" y="52"/>
                    <a:pt x="31" y="52"/>
                  </a:cubicBezTo>
                  <a:cubicBezTo>
                    <a:pt x="34" y="52"/>
                    <a:pt x="36" y="50"/>
                    <a:pt x="38" y="53"/>
                  </a:cubicBezTo>
                  <a:cubicBezTo>
                    <a:pt x="39" y="54"/>
                    <a:pt x="40" y="54"/>
                    <a:pt x="41" y="54"/>
                  </a:cubicBezTo>
                  <a:cubicBezTo>
                    <a:pt x="46" y="61"/>
                    <a:pt x="53" y="57"/>
                    <a:pt x="59" y="61"/>
                  </a:cubicBezTo>
                  <a:cubicBezTo>
                    <a:pt x="61" y="61"/>
                    <a:pt x="63" y="59"/>
                    <a:pt x="66" y="57"/>
                  </a:cubicBezTo>
                  <a:cubicBezTo>
                    <a:pt x="67" y="57"/>
                    <a:pt x="67" y="59"/>
                    <a:pt x="68" y="60"/>
                  </a:cubicBezTo>
                  <a:cubicBezTo>
                    <a:pt x="69" y="60"/>
                    <a:pt x="71" y="60"/>
                    <a:pt x="73" y="59"/>
                  </a:cubicBezTo>
                  <a:cubicBezTo>
                    <a:pt x="71" y="59"/>
                    <a:pt x="70" y="59"/>
                    <a:pt x="69" y="59"/>
                  </a:cubicBezTo>
                  <a:cubicBezTo>
                    <a:pt x="68" y="59"/>
                    <a:pt x="71" y="55"/>
                    <a:pt x="72" y="54"/>
                  </a:cubicBezTo>
                  <a:cubicBezTo>
                    <a:pt x="73" y="54"/>
                    <a:pt x="72" y="58"/>
                    <a:pt x="72" y="57"/>
                  </a:cubicBezTo>
                  <a:cubicBezTo>
                    <a:pt x="73" y="57"/>
                    <a:pt x="74" y="56"/>
                    <a:pt x="75" y="55"/>
                  </a:cubicBezTo>
                  <a:cubicBezTo>
                    <a:pt x="76" y="55"/>
                    <a:pt x="74" y="58"/>
                    <a:pt x="74" y="58"/>
                  </a:cubicBezTo>
                  <a:cubicBezTo>
                    <a:pt x="75" y="57"/>
                    <a:pt x="78" y="53"/>
                    <a:pt x="78" y="54"/>
                  </a:cubicBezTo>
                  <a:cubicBezTo>
                    <a:pt x="79" y="55"/>
                    <a:pt x="79" y="56"/>
                    <a:pt x="79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2" y="55"/>
                    <a:pt x="84" y="54"/>
                    <a:pt x="86" y="53"/>
                  </a:cubicBezTo>
                  <a:lnTo>
                    <a:pt x="87" y="53"/>
                  </a:lnTo>
                  <a:close/>
                  <a:moveTo>
                    <a:pt x="74" y="39"/>
                  </a:moveTo>
                  <a:cubicBezTo>
                    <a:pt x="76" y="38"/>
                    <a:pt x="75" y="40"/>
                    <a:pt x="75" y="41"/>
                  </a:cubicBezTo>
                  <a:cubicBezTo>
                    <a:pt x="74" y="42"/>
                    <a:pt x="74" y="41"/>
                    <a:pt x="7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3" name="Freeform 82"/>
            <p:cNvSpPr/>
            <p:nvPr/>
          </p:nvSpPr>
          <p:spPr bwMode="auto">
            <a:xfrm>
              <a:off x="1612900" y="1511300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0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1612900" y="1508125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1609725" y="1511300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1609725" y="1511300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1609725" y="15160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1565275" y="1541463"/>
              <a:ext cx="33338" cy="22225"/>
            </a:xfrm>
            <a:custGeom>
              <a:avLst/>
              <a:gdLst>
                <a:gd name="T0" fmla="*/ 5 w 9"/>
                <a:gd name="T1" fmla="*/ 4 h 6"/>
                <a:gd name="T2" fmla="*/ 6 w 9"/>
                <a:gd name="T3" fmla="*/ 2 h 6"/>
                <a:gd name="T4" fmla="*/ 3 w 9"/>
                <a:gd name="T5" fmla="*/ 4 h 6"/>
                <a:gd name="T6" fmla="*/ 4 w 9"/>
                <a:gd name="T7" fmla="*/ 1 h 6"/>
                <a:gd name="T8" fmla="*/ 0 w 9"/>
                <a:gd name="T9" fmla="*/ 6 h 6"/>
                <a:gd name="T10" fmla="*/ 4 w 9"/>
                <a:gd name="T11" fmla="*/ 5 h 6"/>
                <a:gd name="T12" fmla="*/ 8 w 9"/>
                <a:gd name="T13" fmla="*/ 2 h 6"/>
                <a:gd name="T14" fmla="*/ 8 w 9"/>
                <a:gd name="T15" fmla="*/ 3 h 6"/>
                <a:gd name="T16" fmla="*/ 9 w 9"/>
                <a:gd name="T17" fmla="*/ 1 h 6"/>
                <a:gd name="T18" fmla="*/ 5 w 9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6">
                  <a:moveTo>
                    <a:pt x="5" y="4"/>
                  </a:moveTo>
                  <a:cubicBezTo>
                    <a:pt x="4" y="5"/>
                    <a:pt x="7" y="1"/>
                    <a:pt x="6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3" y="4"/>
                    <a:pt x="5" y="1"/>
                    <a:pt x="4" y="1"/>
                  </a:cubicBezTo>
                  <a:cubicBezTo>
                    <a:pt x="3" y="2"/>
                    <a:pt x="0" y="6"/>
                    <a:pt x="0" y="6"/>
                  </a:cubicBezTo>
                  <a:cubicBezTo>
                    <a:pt x="1" y="6"/>
                    <a:pt x="3" y="5"/>
                    <a:pt x="4" y="5"/>
                  </a:cubicBezTo>
                  <a:cubicBezTo>
                    <a:pt x="5" y="4"/>
                    <a:pt x="7" y="3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2"/>
                    <a:pt x="8" y="2"/>
                    <a:pt x="9" y="1"/>
                  </a:cubicBezTo>
                  <a:cubicBezTo>
                    <a:pt x="9" y="0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1617663" y="1522413"/>
              <a:ext cx="6350" cy="15875"/>
            </a:xfrm>
            <a:custGeom>
              <a:avLst/>
              <a:gdLst>
                <a:gd name="T0" fmla="*/ 1 w 2"/>
                <a:gd name="T1" fmla="*/ 2 h 4"/>
                <a:gd name="T2" fmla="*/ 1 w 2"/>
                <a:gd name="T3" fmla="*/ 1 h 4"/>
                <a:gd name="T4" fmla="*/ 0 w 2"/>
                <a:gd name="T5" fmla="*/ 3 h 4"/>
                <a:gd name="T6" fmla="*/ 1 w 2"/>
                <a:gd name="T7" fmla="*/ 1 h 4"/>
                <a:gd name="T8" fmla="*/ 1 w 2"/>
                <a:gd name="T9" fmla="*/ 4 h 4"/>
                <a:gd name="T10" fmla="*/ 2 w 2"/>
                <a:gd name="T11" fmla="*/ 1 h 4"/>
                <a:gd name="T12" fmla="*/ 1 w 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1" y="2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>
              <a:off x="1620838" y="153828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425575" y="1360488"/>
              <a:ext cx="173038" cy="207963"/>
            </a:xfrm>
            <a:custGeom>
              <a:avLst/>
              <a:gdLst>
                <a:gd name="T0" fmla="*/ 43 w 46"/>
                <a:gd name="T1" fmla="*/ 40 h 55"/>
                <a:gd name="T2" fmla="*/ 42 w 46"/>
                <a:gd name="T3" fmla="*/ 40 h 55"/>
                <a:gd name="T4" fmla="*/ 43 w 46"/>
                <a:gd name="T5" fmla="*/ 39 h 55"/>
                <a:gd name="T6" fmla="*/ 43 w 46"/>
                <a:gd name="T7" fmla="*/ 39 h 55"/>
                <a:gd name="T8" fmla="*/ 42 w 46"/>
                <a:gd name="T9" fmla="*/ 39 h 55"/>
                <a:gd name="T10" fmla="*/ 42 w 46"/>
                <a:gd name="T11" fmla="*/ 39 h 55"/>
                <a:gd name="T12" fmla="*/ 41 w 46"/>
                <a:gd name="T13" fmla="*/ 40 h 55"/>
                <a:gd name="T14" fmla="*/ 41 w 46"/>
                <a:gd name="T15" fmla="*/ 41 h 55"/>
                <a:gd name="T16" fmla="*/ 41 w 46"/>
                <a:gd name="T17" fmla="*/ 40 h 55"/>
                <a:gd name="T18" fmla="*/ 42 w 46"/>
                <a:gd name="T19" fmla="*/ 39 h 55"/>
                <a:gd name="T20" fmla="*/ 41 w 46"/>
                <a:gd name="T21" fmla="*/ 39 h 55"/>
                <a:gd name="T22" fmla="*/ 42 w 46"/>
                <a:gd name="T23" fmla="*/ 39 h 55"/>
                <a:gd name="T24" fmla="*/ 42 w 46"/>
                <a:gd name="T25" fmla="*/ 39 h 55"/>
                <a:gd name="T26" fmla="*/ 42 w 46"/>
                <a:gd name="T27" fmla="*/ 39 h 55"/>
                <a:gd name="T28" fmla="*/ 42 w 46"/>
                <a:gd name="T29" fmla="*/ 39 h 55"/>
                <a:gd name="T30" fmla="*/ 42 w 46"/>
                <a:gd name="T31" fmla="*/ 39 h 55"/>
                <a:gd name="T32" fmla="*/ 42 w 46"/>
                <a:gd name="T33" fmla="*/ 39 h 55"/>
                <a:gd name="T34" fmla="*/ 43 w 46"/>
                <a:gd name="T35" fmla="*/ 39 h 55"/>
                <a:gd name="T36" fmla="*/ 42 w 46"/>
                <a:gd name="T37" fmla="*/ 38 h 55"/>
                <a:gd name="T38" fmla="*/ 42 w 46"/>
                <a:gd name="T39" fmla="*/ 38 h 55"/>
                <a:gd name="T40" fmla="*/ 41 w 46"/>
                <a:gd name="T41" fmla="*/ 37 h 55"/>
                <a:gd name="T42" fmla="*/ 41 w 46"/>
                <a:gd name="T43" fmla="*/ 36 h 55"/>
                <a:gd name="T44" fmla="*/ 41 w 46"/>
                <a:gd name="T45" fmla="*/ 37 h 55"/>
                <a:gd name="T46" fmla="*/ 41 w 46"/>
                <a:gd name="T47" fmla="*/ 36 h 55"/>
                <a:gd name="T48" fmla="*/ 41 w 46"/>
                <a:gd name="T49" fmla="*/ 35 h 55"/>
                <a:gd name="T50" fmla="*/ 40 w 46"/>
                <a:gd name="T51" fmla="*/ 34 h 55"/>
                <a:gd name="T52" fmla="*/ 33 w 46"/>
                <a:gd name="T53" fmla="*/ 25 h 55"/>
                <a:gd name="T54" fmla="*/ 31 w 46"/>
                <a:gd name="T55" fmla="*/ 17 h 55"/>
                <a:gd name="T56" fmla="*/ 27 w 46"/>
                <a:gd name="T57" fmla="*/ 4 h 55"/>
                <a:gd name="T58" fmla="*/ 23 w 46"/>
                <a:gd name="T59" fmla="*/ 0 h 55"/>
                <a:gd name="T60" fmla="*/ 9 w 46"/>
                <a:gd name="T61" fmla="*/ 19 h 55"/>
                <a:gd name="T62" fmla="*/ 5 w 46"/>
                <a:gd name="T63" fmla="*/ 34 h 55"/>
                <a:gd name="T64" fmla="*/ 7 w 46"/>
                <a:gd name="T65" fmla="*/ 36 h 55"/>
                <a:gd name="T66" fmla="*/ 10 w 46"/>
                <a:gd name="T67" fmla="*/ 46 h 55"/>
                <a:gd name="T68" fmla="*/ 11 w 46"/>
                <a:gd name="T69" fmla="*/ 47 h 55"/>
                <a:gd name="T70" fmla="*/ 22 w 46"/>
                <a:gd name="T71" fmla="*/ 54 h 55"/>
                <a:gd name="T72" fmla="*/ 28 w 46"/>
                <a:gd name="T73" fmla="*/ 51 h 55"/>
                <a:gd name="T74" fmla="*/ 29 w 46"/>
                <a:gd name="T75" fmla="*/ 54 h 55"/>
                <a:gd name="T76" fmla="*/ 33 w 46"/>
                <a:gd name="T77" fmla="*/ 52 h 55"/>
                <a:gd name="T78" fmla="*/ 29 w 46"/>
                <a:gd name="T79" fmla="*/ 53 h 55"/>
                <a:gd name="T80" fmla="*/ 33 w 46"/>
                <a:gd name="T81" fmla="*/ 48 h 55"/>
                <a:gd name="T82" fmla="*/ 32 w 46"/>
                <a:gd name="T83" fmla="*/ 51 h 55"/>
                <a:gd name="T84" fmla="*/ 35 w 46"/>
                <a:gd name="T85" fmla="*/ 49 h 55"/>
                <a:gd name="T86" fmla="*/ 34 w 46"/>
                <a:gd name="T87" fmla="*/ 51 h 55"/>
                <a:gd name="T88" fmla="*/ 37 w 46"/>
                <a:gd name="T89" fmla="*/ 48 h 55"/>
                <a:gd name="T90" fmla="*/ 37 w 46"/>
                <a:gd name="T91" fmla="*/ 50 h 55"/>
                <a:gd name="T92" fmla="*/ 37 w 46"/>
                <a:gd name="T93" fmla="*/ 51 h 55"/>
                <a:gd name="T94" fmla="*/ 38 w 46"/>
                <a:gd name="T95" fmla="*/ 50 h 55"/>
                <a:gd name="T96" fmla="*/ 44 w 46"/>
                <a:gd name="T97" fmla="*/ 46 h 55"/>
                <a:gd name="T98" fmla="*/ 44 w 46"/>
                <a:gd name="T99" fmla="*/ 46 h 55"/>
                <a:gd name="T100" fmla="*/ 44 w 46"/>
                <a:gd name="T101" fmla="*/ 43 h 55"/>
                <a:gd name="T102" fmla="*/ 43 w 46"/>
                <a:gd name="T103" fmla="*/ 45 h 55"/>
                <a:gd name="T104" fmla="*/ 43 w 46"/>
                <a:gd name="T105" fmla="*/ 43 h 55"/>
                <a:gd name="T106" fmla="*/ 44 w 46"/>
                <a:gd name="T107" fmla="*/ 45 h 55"/>
                <a:gd name="T108" fmla="*/ 45 w 46"/>
                <a:gd name="T109" fmla="*/ 44 h 55"/>
                <a:gd name="T110" fmla="*/ 44 w 46"/>
                <a:gd name="T111" fmla="*/ 46 h 55"/>
                <a:gd name="T112" fmla="*/ 44 w 46"/>
                <a:gd name="T113" fmla="*/ 46 h 55"/>
                <a:gd name="T114" fmla="*/ 46 w 46"/>
                <a:gd name="T115" fmla="*/ 42 h 55"/>
                <a:gd name="T116" fmla="*/ 43 w 46"/>
                <a:gd name="T117" fmla="*/ 40 h 55"/>
                <a:gd name="T118" fmla="*/ 39 w 46"/>
                <a:gd name="T119" fmla="*/ 35 h 55"/>
                <a:gd name="T120" fmla="*/ 39 w 46"/>
                <a:gd name="T121" fmla="*/ 37 h 55"/>
                <a:gd name="T122" fmla="*/ 39 w 46"/>
                <a:gd name="T123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" h="55">
                  <a:moveTo>
                    <a:pt x="43" y="40"/>
                  </a:moveTo>
                  <a:cubicBezTo>
                    <a:pt x="43" y="40"/>
                    <a:pt x="42" y="41"/>
                    <a:pt x="42" y="40"/>
                  </a:cubicBezTo>
                  <a:cubicBezTo>
                    <a:pt x="43" y="40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40"/>
                    <a:pt x="41" y="40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0"/>
                  </a:cubicBezTo>
                  <a:cubicBezTo>
                    <a:pt x="42" y="40"/>
                    <a:pt x="42" y="39"/>
                    <a:pt x="42" y="39"/>
                  </a:cubicBezTo>
                  <a:cubicBezTo>
                    <a:pt x="42" y="39"/>
                    <a:pt x="42" y="39"/>
                    <a:pt x="41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2" y="39"/>
                    <a:pt x="42" y="39"/>
                    <a:pt x="43" y="39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1" y="38"/>
                    <a:pt x="41" y="38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1" y="36"/>
                  </a:cubicBezTo>
                  <a:cubicBezTo>
                    <a:pt x="41" y="36"/>
                    <a:pt x="41" y="36"/>
                    <a:pt x="41" y="35"/>
                  </a:cubicBezTo>
                  <a:cubicBezTo>
                    <a:pt x="41" y="35"/>
                    <a:pt x="40" y="34"/>
                    <a:pt x="40" y="34"/>
                  </a:cubicBezTo>
                  <a:cubicBezTo>
                    <a:pt x="38" y="30"/>
                    <a:pt x="35" y="28"/>
                    <a:pt x="33" y="25"/>
                  </a:cubicBezTo>
                  <a:cubicBezTo>
                    <a:pt x="32" y="23"/>
                    <a:pt x="31" y="20"/>
                    <a:pt x="31" y="17"/>
                  </a:cubicBezTo>
                  <a:cubicBezTo>
                    <a:pt x="30" y="11"/>
                    <a:pt x="25" y="14"/>
                    <a:pt x="27" y="4"/>
                  </a:cubicBezTo>
                  <a:cubicBezTo>
                    <a:pt x="27" y="0"/>
                    <a:pt x="24" y="0"/>
                    <a:pt x="23" y="0"/>
                  </a:cubicBezTo>
                  <a:cubicBezTo>
                    <a:pt x="18" y="4"/>
                    <a:pt x="9" y="18"/>
                    <a:pt x="9" y="19"/>
                  </a:cubicBezTo>
                  <a:cubicBezTo>
                    <a:pt x="2" y="31"/>
                    <a:pt x="7" y="25"/>
                    <a:pt x="5" y="34"/>
                  </a:cubicBezTo>
                  <a:cubicBezTo>
                    <a:pt x="6" y="29"/>
                    <a:pt x="11" y="27"/>
                    <a:pt x="7" y="36"/>
                  </a:cubicBezTo>
                  <a:cubicBezTo>
                    <a:pt x="0" y="49"/>
                    <a:pt x="10" y="41"/>
                    <a:pt x="10" y="46"/>
                  </a:cubicBezTo>
                  <a:cubicBezTo>
                    <a:pt x="10" y="47"/>
                    <a:pt x="11" y="47"/>
                    <a:pt x="11" y="47"/>
                  </a:cubicBezTo>
                  <a:cubicBezTo>
                    <a:pt x="12" y="54"/>
                    <a:pt x="19" y="51"/>
                    <a:pt x="22" y="54"/>
                  </a:cubicBezTo>
                  <a:cubicBezTo>
                    <a:pt x="23" y="55"/>
                    <a:pt x="26" y="52"/>
                    <a:pt x="28" y="51"/>
                  </a:cubicBezTo>
                  <a:cubicBezTo>
                    <a:pt x="29" y="51"/>
                    <a:pt x="28" y="53"/>
                    <a:pt x="29" y="54"/>
                  </a:cubicBezTo>
                  <a:cubicBezTo>
                    <a:pt x="30" y="54"/>
                    <a:pt x="31" y="53"/>
                    <a:pt x="33" y="52"/>
                  </a:cubicBezTo>
                  <a:cubicBezTo>
                    <a:pt x="31" y="52"/>
                    <a:pt x="30" y="53"/>
                    <a:pt x="29" y="53"/>
                  </a:cubicBezTo>
                  <a:cubicBezTo>
                    <a:pt x="29" y="53"/>
                    <a:pt x="32" y="49"/>
                    <a:pt x="33" y="48"/>
                  </a:cubicBezTo>
                  <a:cubicBezTo>
                    <a:pt x="34" y="48"/>
                    <a:pt x="32" y="51"/>
                    <a:pt x="32" y="51"/>
                  </a:cubicBezTo>
                  <a:cubicBezTo>
                    <a:pt x="33" y="51"/>
                    <a:pt x="34" y="50"/>
                    <a:pt x="35" y="49"/>
                  </a:cubicBezTo>
                  <a:cubicBezTo>
                    <a:pt x="36" y="49"/>
                    <a:pt x="33" y="52"/>
                    <a:pt x="34" y="51"/>
                  </a:cubicBezTo>
                  <a:cubicBezTo>
                    <a:pt x="35" y="51"/>
                    <a:pt x="38" y="47"/>
                    <a:pt x="37" y="48"/>
                  </a:cubicBezTo>
                  <a:cubicBezTo>
                    <a:pt x="37" y="49"/>
                    <a:pt x="37" y="49"/>
                    <a:pt x="37" y="50"/>
                  </a:cubicBezTo>
                  <a:cubicBezTo>
                    <a:pt x="37" y="50"/>
                    <a:pt x="37" y="51"/>
                    <a:pt x="37" y="51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0" y="48"/>
                    <a:pt x="42" y="47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3" y="46"/>
                    <a:pt x="43" y="46"/>
                    <a:pt x="44" y="43"/>
                  </a:cubicBezTo>
                  <a:cubicBezTo>
                    <a:pt x="43" y="44"/>
                    <a:pt x="43" y="45"/>
                    <a:pt x="43" y="45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5" y="42"/>
                    <a:pt x="44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4"/>
                    <a:pt x="46" y="42"/>
                    <a:pt x="46" y="42"/>
                  </a:cubicBezTo>
                  <a:cubicBezTo>
                    <a:pt x="45" y="41"/>
                    <a:pt x="44" y="41"/>
                    <a:pt x="43" y="40"/>
                  </a:cubicBezTo>
                  <a:close/>
                  <a:moveTo>
                    <a:pt x="39" y="35"/>
                  </a:moveTo>
                  <a:cubicBezTo>
                    <a:pt x="40" y="34"/>
                    <a:pt x="40" y="35"/>
                    <a:pt x="39" y="37"/>
                  </a:cubicBezTo>
                  <a:cubicBezTo>
                    <a:pt x="38" y="37"/>
                    <a:pt x="38" y="36"/>
                    <a:pt x="3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560388" y="14366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3" name="Freeform 92"/>
            <p:cNvSpPr/>
            <p:nvPr/>
          </p:nvSpPr>
          <p:spPr bwMode="auto">
            <a:xfrm>
              <a:off x="560388" y="1431925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557213" y="1436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5" name="Freeform 94"/>
            <p:cNvSpPr/>
            <p:nvPr/>
          </p:nvSpPr>
          <p:spPr bwMode="auto">
            <a:xfrm>
              <a:off x="557213" y="14366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557213" y="1439863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7" name="Freeform 96"/>
            <p:cNvSpPr/>
            <p:nvPr/>
          </p:nvSpPr>
          <p:spPr bwMode="auto">
            <a:xfrm>
              <a:off x="522288" y="1470025"/>
              <a:ext cx="30163" cy="26988"/>
            </a:xfrm>
            <a:custGeom>
              <a:avLst/>
              <a:gdLst>
                <a:gd name="T0" fmla="*/ 5 w 8"/>
                <a:gd name="T1" fmla="*/ 5 h 7"/>
                <a:gd name="T2" fmla="*/ 5 w 8"/>
                <a:gd name="T3" fmla="*/ 2 h 7"/>
                <a:gd name="T4" fmla="*/ 3 w 8"/>
                <a:gd name="T5" fmla="*/ 5 h 7"/>
                <a:gd name="T6" fmla="*/ 3 w 8"/>
                <a:gd name="T7" fmla="*/ 2 h 7"/>
                <a:gd name="T8" fmla="*/ 0 w 8"/>
                <a:gd name="T9" fmla="*/ 7 h 7"/>
                <a:gd name="T10" fmla="*/ 4 w 8"/>
                <a:gd name="T11" fmla="*/ 6 h 7"/>
                <a:gd name="T12" fmla="*/ 8 w 8"/>
                <a:gd name="T13" fmla="*/ 2 h 7"/>
                <a:gd name="T14" fmla="*/ 8 w 8"/>
                <a:gd name="T15" fmla="*/ 3 h 7"/>
                <a:gd name="T16" fmla="*/ 8 w 8"/>
                <a:gd name="T17" fmla="*/ 1 h 7"/>
                <a:gd name="T18" fmla="*/ 5 w 8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5"/>
                    <a:pt x="6" y="2"/>
                    <a:pt x="5" y="2"/>
                  </a:cubicBezTo>
                  <a:cubicBezTo>
                    <a:pt x="5" y="3"/>
                    <a:pt x="4" y="5"/>
                    <a:pt x="3" y="5"/>
                  </a:cubicBezTo>
                  <a:cubicBezTo>
                    <a:pt x="3" y="5"/>
                    <a:pt x="4" y="1"/>
                    <a:pt x="3" y="2"/>
                  </a:cubicBezTo>
                  <a:cubicBezTo>
                    <a:pt x="2" y="3"/>
                    <a:pt x="0" y="7"/>
                    <a:pt x="0" y="7"/>
                  </a:cubicBezTo>
                  <a:cubicBezTo>
                    <a:pt x="2" y="7"/>
                    <a:pt x="3" y="6"/>
                    <a:pt x="4" y="6"/>
                  </a:cubicBezTo>
                  <a:cubicBezTo>
                    <a:pt x="5" y="5"/>
                    <a:pt x="6" y="3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0"/>
                    <a:pt x="6" y="4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568325" y="1444625"/>
              <a:ext cx="11113" cy="17463"/>
            </a:xfrm>
            <a:custGeom>
              <a:avLst/>
              <a:gdLst>
                <a:gd name="T0" fmla="*/ 2 w 3"/>
                <a:gd name="T1" fmla="*/ 3 h 5"/>
                <a:gd name="T2" fmla="*/ 1 w 3"/>
                <a:gd name="T3" fmla="*/ 2 h 5"/>
                <a:gd name="T4" fmla="*/ 0 w 3"/>
                <a:gd name="T5" fmla="*/ 4 h 5"/>
                <a:gd name="T6" fmla="*/ 1 w 3"/>
                <a:gd name="T7" fmla="*/ 2 h 5"/>
                <a:gd name="T8" fmla="*/ 2 w 3"/>
                <a:gd name="T9" fmla="*/ 4 h 5"/>
                <a:gd name="T10" fmla="*/ 3 w 3"/>
                <a:gd name="T11" fmla="*/ 2 h 5"/>
                <a:gd name="T12" fmla="*/ 2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1" y="3"/>
                    <a:pt x="1" y="2"/>
                    <a:pt x="1" y="2"/>
                  </a:cubicBezTo>
                  <a:cubicBezTo>
                    <a:pt x="1" y="4"/>
                    <a:pt x="1" y="5"/>
                    <a:pt x="2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574675" y="145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346075" y="1304925"/>
              <a:ext cx="195263" cy="214313"/>
            </a:xfrm>
            <a:custGeom>
              <a:avLst/>
              <a:gdLst>
                <a:gd name="T0" fmla="*/ 52 w 52"/>
                <a:gd name="T1" fmla="*/ 43 h 57"/>
                <a:gd name="T2" fmla="*/ 52 w 52"/>
                <a:gd name="T3" fmla="*/ 42 h 57"/>
                <a:gd name="T4" fmla="*/ 51 w 52"/>
                <a:gd name="T5" fmla="*/ 40 h 57"/>
                <a:gd name="T6" fmla="*/ 50 w 52"/>
                <a:gd name="T7" fmla="*/ 42 h 57"/>
                <a:gd name="T8" fmla="*/ 50 w 52"/>
                <a:gd name="T9" fmla="*/ 40 h 57"/>
                <a:gd name="T10" fmla="*/ 52 w 52"/>
                <a:gd name="T11" fmla="*/ 41 h 57"/>
                <a:gd name="T12" fmla="*/ 52 w 52"/>
                <a:gd name="T13" fmla="*/ 40 h 57"/>
                <a:gd name="T14" fmla="*/ 52 w 52"/>
                <a:gd name="T15" fmla="*/ 42 h 57"/>
                <a:gd name="T16" fmla="*/ 52 w 52"/>
                <a:gd name="T17" fmla="*/ 42 h 57"/>
                <a:gd name="T18" fmla="*/ 52 w 52"/>
                <a:gd name="T19" fmla="*/ 38 h 57"/>
                <a:gd name="T20" fmla="*/ 49 w 52"/>
                <a:gd name="T21" fmla="*/ 36 h 57"/>
                <a:gd name="T22" fmla="*/ 48 w 52"/>
                <a:gd name="T23" fmla="*/ 37 h 57"/>
                <a:gd name="T24" fmla="*/ 48 w 52"/>
                <a:gd name="T25" fmla="*/ 36 h 57"/>
                <a:gd name="T26" fmla="*/ 48 w 52"/>
                <a:gd name="T27" fmla="*/ 35 h 57"/>
                <a:gd name="T28" fmla="*/ 47 w 52"/>
                <a:gd name="T29" fmla="*/ 35 h 57"/>
                <a:gd name="T30" fmla="*/ 47 w 52"/>
                <a:gd name="T31" fmla="*/ 36 h 57"/>
                <a:gd name="T32" fmla="*/ 47 w 52"/>
                <a:gd name="T33" fmla="*/ 37 h 57"/>
                <a:gd name="T34" fmla="*/ 47 w 52"/>
                <a:gd name="T35" fmla="*/ 38 h 57"/>
                <a:gd name="T36" fmla="*/ 47 w 52"/>
                <a:gd name="T37" fmla="*/ 37 h 57"/>
                <a:gd name="T38" fmla="*/ 47 w 52"/>
                <a:gd name="T39" fmla="*/ 36 h 57"/>
                <a:gd name="T40" fmla="*/ 47 w 52"/>
                <a:gd name="T41" fmla="*/ 36 h 57"/>
                <a:gd name="T42" fmla="*/ 47 w 52"/>
                <a:gd name="T43" fmla="*/ 36 h 57"/>
                <a:gd name="T44" fmla="*/ 47 w 52"/>
                <a:gd name="T45" fmla="*/ 36 h 57"/>
                <a:gd name="T46" fmla="*/ 47 w 52"/>
                <a:gd name="T47" fmla="*/ 36 h 57"/>
                <a:gd name="T48" fmla="*/ 47 w 52"/>
                <a:gd name="T49" fmla="*/ 36 h 57"/>
                <a:gd name="T50" fmla="*/ 47 w 52"/>
                <a:gd name="T51" fmla="*/ 36 h 57"/>
                <a:gd name="T52" fmla="*/ 47 w 52"/>
                <a:gd name="T53" fmla="*/ 35 h 57"/>
                <a:gd name="T54" fmla="*/ 48 w 52"/>
                <a:gd name="T55" fmla="*/ 35 h 57"/>
                <a:gd name="T56" fmla="*/ 46 w 52"/>
                <a:gd name="T57" fmla="*/ 34 h 57"/>
                <a:gd name="T58" fmla="*/ 46 w 52"/>
                <a:gd name="T59" fmla="*/ 35 h 57"/>
                <a:gd name="T60" fmla="*/ 46 w 52"/>
                <a:gd name="T61" fmla="*/ 33 h 57"/>
                <a:gd name="T62" fmla="*/ 45 w 52"/>
                <a:gd name="T63" fmla="*/ 33 h 57"/>
                <a:gd name="T64" fmla="*/ 45 w 52"/>
                <a:gd name="T65" fmla="*/ 34 h 57"/>
                <a:gd name="T66" fmla="*/ 45 w 52"/>
                <a:gd name="T67" fmla="*/ 33 h 57"/>
                <a:gd name="T68" fmla="*/ 45 w 52"/>
                <a:gd name="T69" fmla="*/ 32 h 57"/>
                <a:gd name="T70" fmla="*/ 43 w 52"/>
                <a:gd name="T71" fmla="*/ 31 h 57"/>
                <a:gd name="T72" fmla="*/ 32 w 52"/>
                <a:gd name="T73" fmla="*/ 24 h 57"/>
                <a:gd name="T74" fmla="*/ 27 w 52"/>
                <a:gd name="T75" fmla="*/ 17 h 57"/>
                <a:gd name="T76" fmla="*/ 17 w 52"/>
                <a:gd name="T77" fmla="*/ 4 h 57"/>
                <a:gd name="T78" fmla="*/ 11 w 52"/>
                <a:gd name="T79" fmla="*/ 1 h 57"/>
                <a:gd name="T80" fmla="*/ 3 w 52"/>
                <a:gd name="T81" fmla="*/ 23 h 57"/>
                <a:gd name="T82" fmla="*/ 4 w 52"/>
                <a:gd name="T83" fmla="*/ 39 h 57"/>
                <a:gd name="T84" fmla="*/ 7 w 52"/>
                <a:gd name="T85" fmla="*/ 40 h 57"/>
                <a:gd name="T86" fmla="*/ 14 w 52"/>
                <a:gd name="T87" fmla="*/ 50 h 57"/>
                <a:gd name="T88" fmla="*/ 16 w 52"/>
                <a:gd name="T89" fmla="*/ 51 h 57"/>
                <a:gd name="T90" fmla="*/ 31 w 52"/>
                <a:gd name="T91" fmla="*/ 55 h 57"/>
                <a:gd name="T92" fmla="*/ 36 w 52"/>
                <a:gd name="T93" fmla="*/ 51 h 57"/>
                <a:gd name="T94" fmla="*/ 38 w 52"/>
                <a:gd name="T95" fmla="*/ 53 h 57"/>
                <a:gd name="T96" fmla="*/ 42 w 52"/>
                <a:gd name="T97" fmla="*/ 51 h 57"/>
                <a:gd name="T98" fmla="*/ 38 w 52"/>
                <a:gd name="T99" fmla="*/ 52 h 57"/>
                <a:gd name="T100" fmla="*/ 41 w 52"/>
                <a:gd name="T101" fmla="*/ 47 h 57"/>
                <a:gd name="T102" fmla="*/ 41 w 52"/>
                <a:gd name="T103" fmla="*/ 50 h 57"/>
                <a:gd name="T104" fmla="*/ 43 w 52"/>
                <a:gd name="T105" fmla="*/ 47 h 57"/>
                <a:gd name="T106" fmla="*/ 43 w 52"/>
                <a:gd name="T107" fmla="*/ 50 h 57"/>
                <a:gd name="T108" fmla="*/ 46 w 52"/>
                <a:gd name="T109" fmla="*/ 46 h 57"/>
                <a:gd name="T110" fmla="*/ 46 w 52"/>
                <a:gd name="T111" fmla="*/ 48 h 57"/>
                <a:gd name="T112" fmla="*/ 46 w 52"/>
                <a:gd name="T113" fmla="*/ 48 h 57"/>
                <a:gd name="T114" fmla="*/ 47 w 52"/>
                <a:gd name="T115" fmla="*/ 47 h 57"/>
                <a:gd name="T116" fmla="*/ 52 w 52"/>
                <a:gd name="T117" fmla="*/ 43 h 57"/>
                <a:gd name="T118" fmla="*/ 42 w 52"/>
                <a:gd name="T119" fmla="*/ 32 h 57"/>
                <a:gd name="T120" fmla="*/ 43 w 52"/>
                <a:gd name="T121" fmla="*/ 34 h 57"/>
                <a:gd name="T122" fmla="*/ 42 w 52"/>
                <a:gd name="T123" fmla="*/ 3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57">
                  <a:moveTo>
                    <a:pt x="52" y="43"/>
                  </a:moveTo>
                  <a:cubicBezTo>
                    <a:pt x="52" y="42"/>
                    <a:pt x="52" y="42"/>
                    <a:pt x="52" y="42"/>
                  </a:cubicBezTo>
                  <a:cubicBezTo>
                    <a:pt x="51" y="42"/>
                    <a:pt x="51" y="42"/>
                    <a:pt x="51" y="40"/>
                  </a:cubicBezTo>
                  <a:cubicBezTo>
                    <a:pt x="51" y="40"/>
                    <a:pt x="50" y="41"/>
                    <a:pt x="50" y="42"/>
                  </a:cubicBezTo>
                  <a:cubicBezTo>
                    <a:pt x="50" y="41"/>
                    <a:pt x="50" y="40"/>
                    <a:pt x="50" y="40"/>
                  </a:cubicBezTo>
                  <a:cubicBezTo>
                    <a:pt x="51" y="39"/>
                    <a:pt x="52" y="38"/>
                    <a:pt x="52" y="41"/>
                  </a:cubicBezTo>
                  <a:cubicBezTo>
                    <a:pt x="52" y="41"/>
                    <a:pt x="52" y="40"/>
                    <a:pt x="52" y="40"/>
                  </a:cubicBezTo>
                  <a:cubicBezTo>
                    <a:pt x="52" y="40"/>
                    <a:pt x="52" y="41"/>
                    <a:pt x="52" y="42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0"/>
                    <a:pt x="52" y="38"/>
                    <a:pt x="52" y="38"/>
                  </a:cubicBezTo>
                  <a:cubicBezTo>
                    <a:pt x="51" y="37"/>
                    <a:pt x="50" y="37"/>
                    <a:pt x="49" y="36"/>
                  </a:cubicBezTo>
                  <a:cubicBezTo>
                    <a:pt x="48" y="37"/>
                    <a:pt x="48" y="38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5"/>
                    <a:pt x="48" y="35"/>
                  </a:cubicBezTo>
                  <a:cubicBezTo>
                    <a:pt x="48" y="35"/>
                    <a:pt x="47" y="35"/>
                    <a:pt x="47" y="35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7"/>
                  </a:cubicBezTo>
                  <a:cubicBezTo>
                    <a:pt x="47" y="37"/>
                    <a:pt x="47" y="38"/>
                    <a:pt x="47" y="38"/>
                  </a:cubicBezTo>
                  <a:cubicBezTo>
                    <a:pt x="47" y="38"/>
                    <a:pt x="47" y="38"/>
                    <a:pt x="47" y="37"/>
                  </a:cubicBezTo>
                  <a:cubicBezTo>
                    <a:pt x="47" y="37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6"/>
                    <a:pt x="47" y="36"/>
                    <a:pt x="47" y="35"/>
                  </a:cubicBezTo>
                  <a:cubicBezTo>
                    <a:pt x="47" y="35"/>
                    <a:pt x="47" y="35"/>
                    <a:pt x="48" y="35"/>
                  </a:cubicBezTo>
                  <a:cubicBezTo>
                    <a:pt x="47" y="35"/>
                    <a:pt x="47" y="35"/>
                    <a:pt x="46" y="34"/>
                  </a:cubicBezTo>
                  <a:cubicBezTo>
                    <a:pt x="46" y="34"/>
                    <a:pt x="46" y="34"/>
                    <a:pt x="46" y="35"/>
                  </a:cubicBezTo>
                  <a:cubicBezTo>
                    <a:pt x="46" y="35"/>
                    <a:pt x="45" y="35"/>
                    <a:pt x="46" y="33"/>
                  </a:cubicBezTo>
                  <a:cubicBezTo>
                    <a:pt x="46" y="33"/>
                    <a:pt x="45" y="33"/>
                    <a:pt x="45" y="33"/>
                  </a:cubicBezTo>
                  <a:cubicBezTo>
                    <a:pt x="45" y="33"/>
                    <a:pt x="45" y="33"/>
                    <a:pt x="45" y="34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3"/>
                    <a:pt x="45" y="33"/>
                    <a:pt x="45" y="32"/>
                  </a:cubicBezTo>
                  <a:cubicBezTo>
                    <a:pt x="44" y="32"/>
                    <a:pt x="44" y="31"/>
                    <a:pt x="43" y="31"/>
                  </a:cubicBezTo>
                  <a:cubicBezTo>
                    <a:pt x="40" y="27"/>
                    <a:pt x="36" y="27"/>
                    <a:pt x="32" y="24"/>
                  </a:cubicBezTo>
                  <a:cubicBezTo>
                    <a:pt x="30" y="22"/>
                    <a:pt x="28" y="20"/>
                    <a:pt x="27" y="17"/>
                  </a:cubicBezTo>
                  <a:cubicBezTo>
                    <a:pt x="24" y="11"/>
                    <a:pt x="18" y="15"/>
                    <a:pt x="17" y="4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7" y="6"/>
                    <a:pt x="3" y="23"/>
                    <a:pt x="3" y="23"/>
                  </a:cubicBezTo>
                  <a:cubicBezTo>
                    <a:pt x="0" y="37"/>
                    <a:pt x="3" y="30"/>
                    <a:pt x="4" y="39"/>
                  </a:cubicBezTo>
                  <a:cubicBezTo>
                    <a:pt x="3" y="34"/>
                    <a:pt x="8" y="31"/>
                    <a:pt x="7" y="40"/>
                  </a:cubicBezTo>
                  <a:cubicBezTo>
                    <a:pt x="5" y="55"/>
                    <a:pt x="12" y="45"/>
                    <a:pt x="14" y="50"/>
                  </a:cubicBezTo>
                  <a:cubicBezTo>
                    <a:pt x="14" y="51"/>
                    <a:pt x="15" y="50"/>
                    <a:pt x="16" y="51"/>
                  </a:cubicBezTo>
                  <a:cubicBezTo>
                    <a:pt x="19" y="57"/>
                    <a:pt x="26" y="53"/>
                    <a:pt x="31" y="55"/>
                  </a:cubicBezTo>
                  <a:cubicBezTo>
                    <a:pt x="32" y="56"/>
                    <a:pt x="34" y="53"/>
                    <a:pt x="36" y="51"/>
                  </a:cubicBezTo>
                  <a:cubicBezTo>
                    <a:pt x="37" y="51"/>
                    <a:pt x="37" y="53"/>
                    <a:pt x="38" y="53"/>
                  </a:cubicBezTo>
                  <a:cubicBezTo>
                    <a:pt x="39" y="53"/>
                    <a:pt x="40" y="52"/>
                    <a:pt x="42" y="51"/>
                  </a:cubicBezTo>
                  <a:cubicBezTo>
                    <a:pt x="40" y="51"/>
                    <a:pt x="39" y="52"/>
                    <a:pt x="38" y="52"/>
                  </a:cubicBezTo>
                  <a:cubicBezTo>
                    <a:pt x="37" y="52"/>
                    <a:pt x="40" y="48"/>
                    <a:pt x="41" y="47"/>
                  </a:cubicBezTo>
                  <a:cubicBezTo>
                    <a:pt x="41" y="46"/>
                    <a:pt x="40" y="50"/>
                    <a:pt x="41" y="50"/>
                  </a:cubicBezTo>
                  <a:cubicBezTo>
                    <a:pt x="41" y="50"/>
                    <a:pt x="42" y="48"/>
                    <a:pt x="43" y="47"/>
                  </a:cubicBezTo>
                  <a:cubicBezTo>
                    <a:pt x="44" y="47"/>
                    <a:pt x="42" y="50"/>
                    <a:pt x="43" y="50"/>
                  </a:cubicBezTo>
                  <a:cubicBezTo>
                    <a:pt x="43" y="49"/>
                    <a:pt x="45" y="45"/>
                    <a:pt x="46" y="46"/>
                  </a:cubicBezTo>
                  <a:cubicBezTo>
                    <a:pt x="46" y="47"/>
                    <a:pt x="46" y="47"/>
                    <a:pt x="46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7" y="48"/>
                    <a:pt x="47" y="48"/>
                    <a:pt x="47" y="47"/>
                  </a:cubicBezTo>
                  <a:cubicBezTo>
                    <a:pt x="49" y="46"/>
                    <a:pt x="50" y="44"/>
                    <a:pt x="52" y="43"/>
                  </a:cubicBezTo>
                  <a:close/>
                  <a:moveTo>
                    <a:pt x="42" y="32"/>
                  </a:moveTo>
                  <a:cubicBezTo>
                    <a:pt x="43" y="31"/>
                    <a:pt x="43" y="32"/>
                    <a:pt x="43" y="34"/>
                  </a:cubicBezTo>
                  <a:cubicBezTo>
                    <a:pt x="42" y="35"/>
                    <a:pt x="42" y="34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1" name="Freeform 100"/>
            <p:cNvSpPr/>
            <p:nvPr/>
          </p:nvSpPr>
          <p:spPr bwMode="auto">
            <a:xfrm>
              <a:off x="1041400" y="736600"/>
              <a:ext cx="4763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2" name="Freeform 101"/>
            <p:cNvSpPr/>
            <p:nvPr/>
          </p:nvSpPr>
          <p:spPr bwMode="auto">
            <a:xfrm>
              <a:off x="1041400" y="733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3" name="Freeform 102"/>
            <p:cNvSpPr/>
            <p:nvPr/>
          </p:nvSpPr>
          <p:spPr bwMode="auto">
            <a:xfrm>
              <a:off x="1038225" y="733425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4" name="Freeform 103"/>
            <p:cNvSpPr/>
            <p:nvPr/>
          </p:nvSpPr>
          <p:spPr bwMode="auto">
            <a:xfrm>
              <a:off x="1038225" y="733425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0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5" name="Freeform 104"/>
            <p:cNvSpPr/>
            <p:nvPr/>
          </p:nvSpPr>
          <p:spPr bwMode="auto">
            <a:xfrm>
              <a:off x="1038225" y="7413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6" name="Freeform 105"/>
            <p:cNvSpPr/>
            <p:nvPr/>
          </p:nvSpPr>
          <p:spPr bwMode="auto">
            <a:xfrm>
              <a:off x="989013" y="766763"/>
              <a:ext cx="38100" cy="22225"/>
            </a:xfrm>
            <a:custGeom>
              <a:avLst/>
              <a:gdLst>
                <a:gd name="T0" fmla="*/ 6 w 10"/>
                <a:gd name="T1" fmla="*/ 4 h 6"/>
                <a:gd name="T2" fmla="*/ 7 w 10"/>
                <a:gd name="T3" fmla="*/ 2 h 6"/>
                <a:gd name="T4" fmla="*/ 4 w 10"/>
                <a:gd name="T5" fmla="*/ 3 h 6"/>
                <a:gd name="T6" fmla="*/ 5 w 10"/>
                <a:gd name="T7" fmla="*/ 1 h 6"/>
                <a:gd name="T8" fmla="*/ 0 w 10"/>
                <a:gd name="T9" fmla="*/ 5 h 6"/>
                <a:gd name="T10" fmla="*/ 5 w 10"/>
                <a:gd name="T11" fmla="*/ 5 h 6"/>
                <a:gd name="T12" fmla="*/ 10 w 10"/>
                <a:gd name="T13" fmla="*/ 3 h 6"/>
                <a:gd name="T14" fmla="*/ 10 w 10"/>
                <a:gd name="T15" fmla="*/ 3 h 6"/>
                <a:gd name="T16" fmla="*/ 10 w 10"/>
                <a:gd name="T17" fmla="*/ 1 h 6"/>
                <a:gd name="T18" fmla="*/ 6 w 10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6" y="4"/>
                  </a:moveTo>
                  <a:cubicBezTo>
                    <a:pt x="6" y="5"/>
                    <a:pt x="8" y="1"/>
                    <a:pt x="7" y="2"/>
                  </a:cubicBezTo>
                  <a:cubicBezTo>
                    <a:pt x="6" y="3"/>
                    <a:pt x="5" y="4"/>
                    <a:pt x="4" y="3"/>
                  </a:cubicBezTo>
                  <a:cubicBezTo>
                    <a:pt x="3" y="4"/>
                    <a:pt x="5" y="0"/>
                    <a:pt x="5" y="1"/>
                  </a:cubicBezTo>
                  <a:cubicBezTo>
                    <a:pt x="3" y="1"/>
                    <a:pt x="0" y="5"/>
                    <a:pt x="0" y="5"/>
                  </a:cubicBezTo>
                  <a:cubicBezTo>
                    <a:pt x="2" y="6"/>
                    <a:pt x="3" y="5"/>
                    <a:pt x="5" y="5"/>
                  </a:cubicBezTo>
                  <a:cubicBezTo>
                    <a:pt x="6" y="4"/>
                    <a:pt x="8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7" name="Freeform 106"/>
            <p:cNvSpPr/>
            <p:nvPr/>
          </p:nvSpPr>
          <p:spPr bwMode="auto">
            <a:xfrm>
              <a:off x="1049338" y="747713"/>
              <a:ext cx="11113" cy="19050"/>
            </a:xfrm>
            <a:custGeom>
              <a:avLst/>
              <a:gdLst>
                <a:gd name="T0" fmla="*/ 2 w 3"/>
                <a:gd name="T1" fmla="*/ 3 h 5"/>
                <a:gd name="T2" fmla="*/ 1 w 3"/>
                <a:gd name="T3" fmla="*/ 1 h 5"/>
                <a:gd name="T4" fmla="*/ 0 w 3"/>
                <a:gd name="T5" fmla="*/ 3 h 5"/>
                <a:gd name="T6" fmla="*/ 1 w 3"/>
                <a:gd name="T7" fmla="*/ 1 h 5"/>
                <a:gd name="T8" fmla="*/ 2 w 3"/>
                <a:gd name="T9" fmla="*/ 5 h 5"/>
                <a:gd name="T10" fmla="*/ 3 w 3"/>
                <a:gd name="T11" fmla="*/ 2 h 5"/>
                <a:gd name="T12" fmla="*/ 2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2" y="3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1" y="4"/>
                    <a:pt x="1" y="4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>
              <a:off x="1057275" y="763588"/>
              <a:ext cx="158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788988" y="549275"/>
              <a:ext cx="230188" cy="236538"/>
            </a:xfrm>
            <a:custGeom>
              <a:avLst/>
              <a:gdLst>
                <a:gd name="T0" fmla="*/ 60 w 61"/>
                <a:gd name="T1" fmla="*/ 56 h 63"/>
                <a:gd name="T2" fmla="*/ 60 w 61"/>
                <a:gd name="T3" fmla="*/ 55 h 63"/>
                <a:gd name="T4" fmla="*/ 59 w 61"/>
                <a:gd name="T5" fmla="*/ 52 h 63"/>
                <a:gd name="T6" fmla="*/ 58 w 61"/>
                <a:gd name="T7" fmla="*/ 54 h 63"/>
                <a:gd name="T8" fmla="*/ 59 w 61"/>
                <a:gd name="T9" fmla="*/ 52 h 63"/>
                <a:gd name="T10" fmla="*/ 60 w 61"/>
                <a:gd name="T11" fmla="*/ 54 h 63"/>
                <a:gd name="T12" fmla="*/ 61 w 61"/>
                <a:gd name="T13" fmla="*/ 53 h 63"/>
                <a:gd name="T14" fmla="*/ 60 w 61"/>
                <a:gd name="T15" fmla="*/ 55 h 63"/>
                <a:gd name="T16" fmla="*/ 60 w 61"/>
                <a:gd name="T17" fmla="*/ 55 h 63"/>
                <a:gd name="T18" fmla="*/ 61 w 61"/>
                <a:gd name="T19" fmla="*/ 51 h 63"/>
                <a:gd name="T20" fmla="*/ 57 w 61"/>
                <a:gd name="T21" fmla="*/ 48 h 63"/>
                <a:gd name="T22" fmla="*/ 56 w 61"/>
                <a:gd name="T23" fmla="*/ 49 h 63"/>
                <a:gd name="T24" fmla="*/ 57 w 61"/>
                <a:gd name="T25" fmla="*/ 48 h 63"/>
                <a:gd name="T26" fmla="*/ 56 w 61"/>
                <a:gd name="T27" fmla="*/ 47 h 63"/>
                <a:gd name="T28" fmla="*/ 56 w 61"/>
                <a:gd name="T29" fmla="*/ 47 h 63"/>
                <a:gd name="T30" fmla="*/ 56 w 61"/>
                <a:gd name="T31" fmla="*/ 47 h 63"/>
                <a:gd name="T32" fmla="*/ 55 w 61"/>
                <a:gd name="T33" fmla="*/ 49 h 63"/>
                <a:gd name="T34" fmla="*/ 54 w 61"/>
                <a:gd name="T35" fmla="*/ 50 h 63"/>
                <a:gd name="T36" fmla="*/ 55 w 61"/>
                <a:gd name="T37" fmla="*/ 49 h 63"/>
                <a:gd name="T38" fmla="*/ 55 w 61"/>
                <a:gd name="T39" fmla="*/ 47 h 63"/>
                <a:gd name="T40" fmla="*/ 55 w 61"/>
                <a:gd name="T41" fmla="*/ 48 h 63"/>
                <a:gd name="T42" fmla="*/ 55 w 61"/>
                <a:gd name="T43" fmla="*/ 47 h 63"/>
                <a:gd name="T44" fmla="*/ 55 w 61"/>
                <a:gd name="T45" fmla="*/ 47 h 63"/>
                <a:gd name="T46" fmla="*/ 56 w 61"/>
                <a:gd name="T47" fmla="*/ 47 h 63"/>
                <a:gd name="T48" fmla="*/ 56 w 61"/>
                <a:gd name="T49" fmla="*/ 47 h 63"/>
                <a:gd name="T50" fmla="*/ 56 w 61"/>
                <a:gd name="T51" fmla="*/ 47 h 63"/>
                <a:gd name="T52" fmla="*/ 56 w 61"/>
                <a:gd name="T53" fmla="*/ 47 h 63"/>
                <a:gd name="T54" fmla="*/ 56 w 61"/>
                <a:gd name="T55" fmla="*/ 47 h 63"/>
                <a:gd name="T56" fmla="*/ 55 w 61"/>
                <a:gd name="T57" fmla="*/ 46 h 63"/>
                <a:gd name="T58" fmla="*/ 54 w 61"/>
                <a:gd name="T59" fmla="*/ 46 h 63"/>
                <a:gd name="T60" fmla="*/ 54 w 61"/>
                <a:gd name="T61" fmla="*/ 45 h 63"/>
                <a:gd name="T62" fmla="*/ 54 w 61"/>
                <a:gd name="T63" fmla="*/ 44 h 63"/>
                <a:gd name="T64" fmla="*/ 54 w 61"/>
                <a:gd name="T65" fmla="*/ 45 h 63"/>
                <a:gd name="T66" fmla="*/ 54 w 61"/>
                <a:gd name="T67" fmla="*/ 44 h 63"/>
                <a:gd name="T68" fmla="*/ 53 w 61"/>
                <a:gd name="T69" fmla="*/ 43 h 63"/>
                <a:gd name="T70" fmla="*/ 51 w 61"/>
                <a:gd name="T71" fmla="*/ 41 h 63"/>
                <a:gd name="T72" fmla="*/ 39 w 61"/>
                <a:gd name="T73" fmla="*/ 30 h 63"/>
                <a:gd name="T74" fmla="*/ 34 w 61"/>
                <a:gd name="T75" fmla="*/ 21 h 63"/>
                <a:gd name="T76" fmla="*/ 25 w 61"/>
                <a:gd name="T77" fmla="*/ 6 h 63"/>
                <a:gd name="T78" fmla="*/ 18 w 61"/>
                <a:gd name="T79" fmla="*/ 0 h 63"/>
                <a:gd name="T80" fmla="*/ 5 w 61"/>
                <a:gd name="T81" fmla="*/ 21 h 63"/>
                <a:gd name="T82" fmla="*/ 4 w 61"/>
                <a:gd name="T83" fmla="*/ 36 h 63"/>
                <a:gd name="T84" fmla="*/ 7 w 61"/>
                <a:gd name="T85" fmla="*/ 39 h 63"/>
                <a:gd name="T86" fmla="*/ 14 w 61"/>
                <a:gd name="T87" fmla="*/ 51 h 63"/>
                <a:gd name="T88" fmla="*/ 17 w 61"/>
                <a:gd name="T89" fmla="*/ 53 h 63"/>
                <a:gd name="T90" fmla="*/ 33 w 61"/>
                <a:gd name="T91" fmla="*/ 62 h 63"/>
                <a:gd name="T92" fmla="*/ 40 w 61"/>
                <a:gd name="T93" fmla="*/ 59 h 63"/>
                <a:gd name="T94" fmla="*/ 42 w 61"/>
                <a:gd name="T95" fmla="*/ 62 h 63"/>
                <a:gd name="T96" fmla="*/ 47 w 61"/>
                <a:gd name="T97" fmla="*/ 61 h 63"/>
                <a:gd name="T98" fmla="*/ 42 w 61"/>
                <a:gd name="T99" fmla="*/ 61 h 63"/>
                <a:gd name="T100" fmla="*/ 46 w 61"/>
                <a:gd name="T101" fmla="*/ 57 h 63"/>
                <a:gd name="T102" fmla="*/ 46 w 61"/>
                <a:gd name="T103" fmla="*/ 59 h 63"/>
                <a:gd name="T104" fmla="*/ 49 w 61"/>
                <a:gd name="T105" fmla="*/ 58 h 63"/>
                <a:gd name="T106" fmla="*/ 48 w 61"/>
                <a:gd name="T107" fmla="*/ 60 h 63"/>
                <a:gd name="T108" fmla="*/ 52 w 61"/>
                <a:gd name="T109" fmla="*/ 57 h 63"/>
                <a:gd name="T110" fmla="*/ 52 w 61"/>
                <a:gd name="T111" fmla="*/ 59 h 63"/>
                <a:gd name="T112" fmla="*/ 53 w 61"/>
                <a:gd name="T113" fmla="*/ 60 h 63"/>
                <a:gd name="T114" fmla="*/ 54 w 61"/>
                <a:gd name="T115" fmla="*/ 59 h 63"/>
                <a:gd name="T116" fmla="*/ 60 w 61"/>
                <a:gd name="T117" fmla="*/ 56 h 63"/>
                <a:gd name="T118" fmla="*/ 50 w 61"/>
                <a:gd name="T119" fmla="*/ 42 h 63"/>
                <a:gd name="T120" fmla="*/ 50 w 61"/>
                <a:gd name="T121" fmla="*/ 44 h 63"/>
                <a:gd name="T122" fmla="*/ 50 w 61"/>
                <a:gd name="T123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" h="63">
                  <a:moveTo>
                    <a:pt x="60" y="56"/>
                  </a:moveTo>
                  <a:cubicBezTo>
                    <a:pt x="60" y="56"/>
                    <a:pt x="60" y="56"/>
                    <a:pt x="60" y="55"/>
                  </a:cubicBezTo>
                  <a:cubicBezTo>
                    <a:pt x="59" y="55"/>
                    <a:pt x="59" y="55"/>
                    <a:pt x="59" y="52"/>
                  </a:cubicBezTo>
                  <a:cubicBezTo>
                    <a:pt x="59" y="53"/>
                    <a:pt x="58" y="54"/>
                    <a:pt x="58" y="54"/>
                  </a:cubicBezTo>
                  <a:cubicBezTo>
                    <a:pt x="58" y="54"/>
                    <a:pt x="58" y="53"/>
                    <a:pt x="59" y="52"/>
                  </a:cubicBezTo>
                  <a:cubicBezTo>
                    <a:pt x="60" y="52"/>
                    <a:pt x="61" y="51"/>
                    <a:pt x="60" y="54"/>
                  </a:cubicBezTo>
                  <a:cubicBezTo>
                    <a:pt x="60" y="54"/>
                    <a:pt x="61" y="53"/>
                    <a:pt x="61" y="53"/>
                  </a:cubicBezTo>
                  <a:cubicBezTo>
                    <a:pt x="61" y="53"/>
                    <a:pt x="60" y="55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4"/>
                    <a:pt x="61" y="51"/>
                    <a:pt x="61" y="51"/>
                  </a:cubicBezTo>
                  <a:cubicBezTo>
                    <a:pt x="60" y="50"/>
                    <a:pt x="58" y="49"/>
                    <a:pt x="57" y="48"/>
                  </a:cubicBezTo>
                  <a:cubicBezTo>
                    <a:pt x="57" y="49"/>
                    <a:pt x="56" y="49"/>
                    <a:pt x="56" y="49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8"/>
                    <a:pt x="55" y="48"/>
                    <a:pt x="55" y="49"/>
                  </a:cubicBezTo>
                  <a:cubicBezTo>
                    <a:pt x="55" y="49"/>
                    <a:pt x="55" y="49"/>
                    <a:pt x="54" y="50"/>
                  </a:cubicBezTo>
                  <a:cubicBezTo>
                    <a:pt x="55" y="50"/>
                    <a:pt x="55" y="49"/>
                    <a:pt x="55" y="49"/>
                  </a:cubicBezTo>
                  <a:cubicBezTo>
                    <a:pt x="55" y="48"/>
                    <a:pt x="55" y="48"/>
                    <a:pt x="55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55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5" y="46"/>
                    <a:pt x="55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4" y="46"/>
                    <a:pt x="53" y="46"/>
                    <a:pt x="54" y="45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44"/>
                    <a:pt x="54" y="45"/>
                    <a:pt x="54" y="45"/>
                  </a:cubicBezTo>
                  <a:cubicBezTo>
                    <a:pt x="54" y="45"/>
                    <a:pt x="54" y="44"/>
                    <a:pt x="54" y="44"/>
                  </a:cubicBezTo>
                  <a:cubicBezTo>
                    <a:pt x="53" y="44"/>
                    <a:pt x="53" y="44"/>
                    <a:pt x="53" y="43"/>
                  </a:cubicBezTo>
                  <a:cubicBezTo>
                    <a:pt x="52" y="43"/>
                    <a:pt x="52" y="42"/>
                    <a:pt x="51" y="41"/>
                  </a:cubicBezTo>
                  <a:cubicBezTo>
                    <a:pt x="48" y="36"/>
                    <a:pt x="43" y="34"/>
                    <a:pt x="39" y="30"/>
                  </a:cubicBezTo>
                  <a:cubicBezTo>
                    <a:pt x="37" y="28"/>
                    <a:pt x="36" y="25"/>
                    <a:pt x="34" y="21"/>
                  </a:cubicBezTo>
                  <a:cubicBezTo>
                    <a:pt x="32" y="15"/>
                    <a:pt x="25" y="17"/>
                    <a:pt x="25" y="6"/>
                  </a:cubicBezTo>
                  <a:cubicBezTo>
                    <a:pt x="24" y="2"/>
                    <a:pt x="20" y="1"/>
                    <a:pt x="18" y="0"/>
                  </a:cubicBezTo>
                  <a:cubicBezTo>
                    <a:pt x="12" y="5"/>
                    <a:pt x="5" y="20"/>
                    <a:pt x="5" y="21"/>
                  </a:cubicBezTo>
                  <a:cubicBezTo>
                    <a:pt x="0" y="34"/>
                    <a:pt x="5" y="27"/>
                    <a:pt x="4" y="36"/>
                  </a:cubicBezTo>
                  <a:cubicBezTo>
                    <a:pt x="4" y="31"/>
                    <a:pt x="10" y="29"/>
                    <a:pt x="7" y="39"/>
                  </a:cubicBezTo>
                  <a:cubicBezTo>
                    <a:pt x="3" y="53"/>
                    <a:pt x="12" y="45"/>
                    <a:pt x="14" y="51"/>
                  </a:cubicBezTo>
                  <a:cubicBezTo>
                    <a:pt x="14" y="52"/>
                    <a:pt x="16" y="52"/>
                    <a:pt x="17" y="53"/>
                  </a:cubicBezTo>
                  <a:cubicBezTo>
                    <a:pt x="20" y="60"/>
                    <a:pt x="28" y="58"/>
                    <a:pt x="33" y="62"/>
                  </a:cubicBezTo>
                  <a:cubicBezTo>
                    <a:pt x="34" y="63"/>
                    <a:pt x="38" y="60"/>
                    <a:pt x="40" y="59"/>
                  </a:cubicBezTo>
                  <a:cubicBezTo>
                    <a:pt x="41" y="59"/>
                    <a:pt x="41" y="62"/>
                    <a:pt x="42" y="62"/>
                  </a:cubicBezTo>
                  <a:cubicBezTo>
                    <a:pt x="43" y="63"/>
                    <a:pt x="45" y="62"/>
                    <a:pt x="47" y="61"/>
                  </a:cubicBezTo>
                  <a:cubicBezTo>
                    <a:pt x="45" y="61"/>
                    <a:pt x="44" y="62"/>
                    <a:pt x="42" y="61"/>
                  </a:cubicBezTo>
                  <a:cubicBezTo>
                    <a:pt x="41" y="61"/>
                    <a:pt x="45" y="57"/>
                    <a:pt x="46" y="57"/>
                  </a:cubicBezTo>
                  <a:cubicBezTo>
                    <a:pt x="47" y="56"/>
                    <a:pt x="45" y="60"/>
                    <a:pt x="46" y="59"/>
                  </a:cubicBezTo>
                  <a:cubicBezTo>
                    <a:pt x="47" y="60"/>
                    <a:pt x="48" y="58"/>
                    <a:pt x="49" y="58"/>
                  </a:cubicBezTo>
                  <a:cubicBezTo>
                    <a:pt x="50" y="57"/>
                    <a:pt x="48" y="61"/>
                    <a:pt x="48" y="60"/>
                  </a:cubicBezTo>
                  <a:cubicBezTo>
                    <a:pt x="49" y="60"/>
                    <a:pt x="52" y="56"/>
                    <a:pt x="52" y="57"/>
                  </a:cubicBezTo>
                  <a:cubicBezTo>
                    <a:pt x="52" y="58"/>
                    <a:pt x="52" y="59"/>
                    <a:pt x="52" y="59"/>
                  </a:cubicBezTo>
                  <a:cubicBezTo>
                    <a:pt x="52" y="60"/>
                    <a:pt x="52" y="60"/>
                    <a:pt x="53" y="60"/>
                  </a:cubicBezTo>
                  <a:cubicBezTo>
                    <a:pt x="53" y="60"/>
                    <a:pt x="53" y="59"/>
                    <a:pt x="54" y="59"/>
                  </a:cubicBezTo>
                  <a:cubicBezTo>
                    <a:pt x="56" y="58"/>
                    <a:pt x="58" y="57"/>
                    <a:pt x="60" y="56"/>
                  </a:cubicBezTo>
                  <a:close/>
                  <a:moveTo>
                    <a:pt x="50" y="42"/>
                  </a:moveTo>
                  <a:cubicBezTo>
                    <a:pt x="52" y="41"/>
                    <a:pt x="51" y="43"/>
                    <a:pt x="50" y="44"/>
                  </a:cubicBezTo>
                  <a:cubicBezTo>
                    <a:pt x="50" y="45"/>
                    <a:pt x="50" y="44"/>
                    <a:pt x="5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211138" y="22542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11138" y="22225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06375" y="222250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206375" y="222250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203200" y="22542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5" name="Freeform 114"/>
            <p:cNvSpPr/>
            <p:nvPr/>
          </p:nvSpPr>
          <p:spPr bwMode="auto">
            <a:xfrm>
              <a:off x="146050" y="244475"/>
              <a:ext cx="41275" cy="14288"/>
            </a:xfrm>
            <a:custGeom>
              <a:avLst/>
              <a:gdLst>
                <a:gd name="T0" fmla="*/ 6 w 11"/>
                <a:gd name="T1" fmla="*/ 4 h 4"/>
                <a:gd name="T2" fmla="*/ 7 w 11"/>
                <a:gd name="T3" fmla="*/ 2 h 4"/>
                <a:gd name="T4" fmla="*/ 4 w 11"/>
                <a:gd name="T5" fmla="*/ 3 h 4"/>
                <a:gd name="T6" fmla="*/ 6 w 11"/>
                <a:gd name="T7" fmla="*/ 0 h 4"/>
                <a:gd name="T8" fmla="*/ 0 w 11"/>
                <a:gd name="T9" fmla="*/ 3 h 4"/>
                <a:gd name="T10" fmla="*/ 4 w 11"/>
                <a:gd name="T11" fmla="*/ 4 h 4"/>
                <a:gd name="T12" fmla="*/ 10 w 11"/>
                <a:gd name="T13" fmla="*/ 3 h 4"/>
                <a:gd name="T14" fmla="*/ 10 w 11"/>
                <a:gd name="T15" fmla="*/ 4 h 4"/>
                <a:gd name="T16" fmla="*/ 11 w 11"/>
                <a:gd name="T17" fmla="*/ 2 h 4"/>
                <a:gd name="T18" fmla="*/ 6 w 11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4">
                  <a:moveTo>
                    <a:pt x="6" y="4"/>
                  </a:moveTo>
                  <a:cubicBezTo>
                    <a:pt x="5" y="4"/>
                    <a:pt x="8" y="2"/>
                    <a:pt x="7" y="2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3" y="3"/>
                    <a:pt x="6" y="0"/>
                    <a:pt x="6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6" y="4"/>
                    <a:pt x="8" y="3"/>
                    <a:pt x="10" y="3"/>
                  </a:cubicBezTo>
                  <a:cubicBezTo>
                    <a:pt x="10" y="3"/>
                    <a:pt x="10" y="4"/>
                    <a:pt x="10" y="4"/>
                  </a:cubicBezTo>
                  <a:cubicBezTo>
                    <a:pt x="10" y="3"/>
                    <a:pt x="10" y="3"/>
                    <a:pt x="11" y="2"/>
                  </a:cubicBezTo>
                  <a:cubicBezTo>
                    <a:pt x="11" y="1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211138" y="239713"/>
              <a:ext cx="14288" cy="15875"/>
            </a:xfrm>
            <a:custGeom>
              <a:avLst/>
              <a:gdLst>
                <a:gd name="T0" fmla="*/ 1 w 4"/>
                <a:gd name="T1" fmla="*/ 1 h 4"/>
                <a:gd name="T2" fmla="*/ 0 w 4"/>
                <a:gd name="T3" fmla="*/ 2 h 4"/>
                <a:gd name="T4" fmla="*/ 2 w 4"/>
                <a:gd name="T5" fmla="*/ 1 h 4"/>
                <a:gd name="T6" fmla="*/ 1 w 4"/>
                <a:gd name="T7" fmla="*/ 4 h 4"/>
                <a:gd name="T8" fmla="*/ 3 w 4"/>
                <a:gd name="T9" fmla="*/ 2 h 4"/>
                <a:gd name="T10" fmla="*/ 2 w 4"/>
                <a:gd name="T11" fmla="*/ 2 h 4"/>
                <a:gd name="T12" fmla="*/ 1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214313" y="2555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-15875" y="0"/>
              <a:ext cx="207963" cy="244475"/>
            </a:xfrm>
            <a:custGeom>
              <a:avLst/>
              <a:gdLst>
                <a:gd name="T0" fmla="*/ 51 w 55"/>
                <a:gd name="T1" fmla="*/ 56 h 65"/>
                <a:gd name="T2" fmla="*/ 52 w 55"/>
                <a:gd name="T3" fmla="*/ 55 h 65"/>
                <a:gd name="T4" fmla="*/ 51 w 55"/>
                <a:gd name="T5" fmla="*/ 54 h 65"/>
                <a:gd name="T6" fmla="*/ 51 w 55"/>
                <a:gd name="T7" fmla="*/ 54 h 65"/>
                <a:gd name="T8" fmla="*/ 51 w 55"/>
                <a:gd name="T9" fmla="*/ 54 h 65"/>
                <a:gd name="T10" fmla="*/ 50 w 55"/>
                <a:gd name="T11" fmla="*/ 55 h 65"/>
                <a:gd name="T12" fmla="*/ 49 w 55"/>
                <a:gd name="T13" fmla="*/ 56 h 65"/>
                <a:gd name="T14" fmla="*/ 50 w 55"/>
                <a:gd name="T15" fmla="*/ 55 h 65"/>
                <a:gd name="T16" fmla="*/ 50 w 55"/>
                <a:gd name="T17" fmla="*/ 54 h 65"/>
                <a:gd name="T18" fmla="*/ 50 w 55"/>
                <a:gd name="T19" fmla="*/ 54 h 65"/>
                <a:gd name="T20" fmla="*/ 50 w 55"/>
                <a:gd name="T21" fmla="*/ 54 h 65"/>
                <a:gd name="T22" fmla="*/ 50 w 55"/>
                <a:gd name="T23" fmla="*/ 54 h 65"/>
                <a:gd name="T24" fmla="*/ 51 w 55"/>
                <a:gd name="T25" fmla="*/ 54 h 65"/>
                <a:gd name="T26" fmla="*/ 51 w 55"/>
                <a:gd name="T27" fmla="*/ 54 h 65"/>
                <a:gd name="T28" fmla="*/ 51 w 55"/>
                <a:gd name="T29" fmla="*/ 54 h 65"/>
                <a:gd name="T30" fmla="*/ 51 w 55"/>
                <a:gd name="T31" fmla="*/ 54 h 65"/>
                <a:gd name="T32" fmla="*/ 51 w 55"/>
                <a:gd name="T33" fmla="*/ 54 h 65"/>
                <a:gd name="T34" fmla="*/ 51 w 55"/>
                <a:gd name="T35" fmla="*/ 52 h 65"/>
                <a:gd name="T36" fmla="*/ 50 w 55"/>
                <a:gd name="T37" fmla="*/ 52 h 65"/>
                <a:gd name="T38" fmla="*/ 50 w 55"/>
                <a:gd name="T39" fmla="*/ 51 h 65"/>
                <a:gd name="T40" fmla="*/ 50 w 55"/>
                <a:gd name="T41" fmla="*/ 51 h 65"/>
                <a:gd name="T42" fmla="*/ 50 w 55"/>
                <a:gd name="T43" fmla="*/ 51 h 65"/>
                <a:gd name="T44" fmla="*/ 50 w 55"/>
                <a:gd name="T45" fmla="*/ 51 h 65"/>
                <a:gd name="T46" fmla="*/ 50 w 55"/>
                <a:gd name="T47" fmla="*/ 50 h 65"/>
                <a:gd name="T48" fmla="*/ 49 w 55"/>
                <a:gd name="T49" fmla="*/ 47 h 65"/>
                <a:gd name="T50" fmla="*/ 42 w 55"/>
                <a:gd name="T51" fmla="*/ 34 h 65"/>
                <a:gd name="T52" fmla="*/ 40 w 55"/>
                <a:gd name="T53" fmla="*/ 24 h 65"/>
                <a:gd name="T54" fmla="*/ 37 w 55"/>
                <a:gd name="T55" fmla="*/ 7 h 65"/>
                <a:gd name="T56" fmla="*/ 33 w 55"/>
                <a:gd name="T57" fmla="*/ 0 h 65"/>
                <a:gd name="T58" fmla="*/ 14 w 55"/>
                <a:gd name="T59" fmla="*/ 15 h 65"/>
                <a:gd name="T60" fmla="*/ 7 w 55"/>
                <a:gd name="T61" fmla="*/ 29 h 65"/>
                <a:gd name="T62" fmla="*/ 9 w 55"/>
                <a:gd name="T63" fmla="*/ 32 h 65"/>
                <a:gd name="T64" fmla="*/ 12 w 55"/>
                <a:gd name="T65" fmla="*/ 45 h 65"/>
                <a:gd name="T66" fmla="*/ 13 w 55"/>
                <a:gd name="T67" fmla="*/ 48 h 65"/>
                <a:gd name="T68" fmla="*/ 25 w 55"/>
                <a:gd name="T69" fmla="*/ 61 h 65"/>
                <a:gd name="T70" fmla="*/ 32 w 55"/>
                <a:gd name="T71" fmla="*/ 61 h 65"/>
                <a:gd name="T72" fmla="*/ 33 w 55"/>
                <a:gd name="T73" fmla="*/ 64 h 65"/>
                <a:gd name="T74" fmla="*/ 38 w 55"/>
                <a:gd name="T75" fmla="*/ 64 h 65"/>
                <a:gd name="T76" fmla="*/ 34 w 55"/>
                <a:gd name="T77" fmla="*/ 63 h 65"/>
                <a:gd name="T78" fmla="*/ 39 w 55"/>
                <a:gd name="T79" fmla="*/ 60 h 65"/>
                <a:gd name="T80" fmla="*/ 38 w 55"/>
                <a:gd name="T81" fmla="*/ 62 h 65"/>
                <a:gd name="T82" fmla="*/ 41 w 55"/>
                <a:gd name="T83" fmla="*/ 62 h 65"/>
                <a:gd name="T84" fmla="*/ 39 w 55"/>
                <a:gd name="T85" fmla="*/ 64 h 65"/>
                <a:gd name="T86" fmla="*/ 44 w 55"/>
                <a:gd name="T87" fmla="*/ 62 h 65"/>
                <a:gd name="T88" fmla="*/ 44 w 55"/>
                <a:gd name="T89" fmla="*/ 64 h 65"/>
                <a:gd name="T90" fmla="*/ 44 w 55"/>
                <a:gd name="T91" fmla="*/ 65 h 65"/>
                <a:gd name="T92" fmla="*/ 45 w 55"/>
                <a:gd name="T93" fmla="*/ 64 h 65"/>
                <a:gd name="T94" fmla="*/ 52 w 55"/>
                <a:gd name="T95" fmla="*/ 63 h 65"/>
                <a:gd name="T96" fmla="*/ 52 w 55"/>
                <a:gd name="T97" fmla="*/ 63 h 65"/>
                <a:gd name="T98" fmla="*/ 52 w 55"/>
                <a:gd name="T99" fmla="*/ 60 h 65"/>
                <a:gd name="T100" fmla="*/ 51 w 55"/>
                <a:gd name="T101" fmla="*/ 61 h 65"/>
                <a:gd name="T102" fmla="*/ 52 w 55"/>
                <a:gd name="T103" fmla="*/ 60 h 65"/>
                <a:gd name="T104" fmla="*/ 53 w 55"/>
                <a:gd name="T105" fmla="*/ 61 h 65"/>
                <a:gd name="T106" fmla="*/ 54 w 55"/>
                <a:gd name="T107" fmla="*/ 61 h 65"/>
                <a:gd name="T108" fmla="*/ 52 w 55"/>
                <a:gd name="T109" fmla="*/ 63 h 65"/>
                <a:gd name="T110" fmla="*/ 52 w 55"/>
                <a:gd name="T111" fmla="*/ 63 h 65"/>
                <a:gd name="T112" fmla="*/ 55 w 55"/>
                <a:gd name="T113" fmla="*/ 59 h 65"/>
                <a:gd name="T114" fmla="*/ 52 w 55"/>
                <a:gd name="T115" fmla="*/ 55 h 65"/>
                <a:gd name="T116" fmla="*/ 51 w 55"/>
                <a:gd name="T117" fmla="*/ 56 h 65"/>
                <a:gd name="T118" fmla="*/ 48 w 55"/>
                <a:gd name="T119" fmla="*/ 48 h 65"/>
                <a:gd name="T120" fmla="*/ 47 w 55"/>
                <a:gd name="T121" fmla="*/ 50 h 65"/>
                <a:gd name="T122" fmla="*/ 48 w 55"/>
                <a:gd name="T123" fmla="*/ 4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" h="65">
                  <a:moveTo>
                    <a:pt x="51" y="56"/>
                  </a:moveTo>
                  <a:cubicBezTo>
                    <a:pt x="51" y="55"/>
                    <a:pt x="52" y="55"/>
                    <a:pt x="52" y="55"/>
                  </a:cubicBezTo>
                  <a:cubicBezTo>
                    <a:pt x="52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0" y="55"/>
                    <a:pt x="50" y="55"/>
                  </a:cubicBezTo>
                  <a:cubicBezTo>
                    <a:pt x="49" y="55"/>
                    <a:pt x="49" y="56"/>
                    <a:pt x="49" y="56"/>
                  </a:cubicBezTo>
                  <a:cubicBezTo>
                    <a:pt x="49" y="56"/>
                    <a:pt x="49" y="55"/>
                    <a:pt x="50" y="55"/>
                  </a:cubicBezTo>
                  <a:cubicBezTo>
                    <a:pt x="50" y="55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0" y="52"/>
                    <a:pt x="50" y="52"/>
                  </a:cubicBezTo>
                  <a:cubicBezTo>
                    <a:pt x="50" y="52"/>
                    <a:pt x="49" y="52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9" y="49"/>
                    <a:pt x="49" y="48"/>
                    <a:pt x="49" y="47"/>
                  </a:cubicBezTo>
                  <a:cubicBezTo>
                    <a:pt x="47" y="42"/>
                    <a:pt x="44" y="39"/>
                    <a:pt x="42" y="34"/>
                  </a:cubicBezTo>
                  <a:cubicBezTo>
                    <a:pt x="41" y="31"/>
                    <a:pt x="40" y="28"/>
                    <a:pt x="40" y="24"/>
                  </a:cubicBezTo>
                  <a:cubicBezTo>
                    <a:pt x="40" y="17"/>
                    <a:pt x="33" y="17"/>
                    <a:pt x="37" y="7"/>
                  </a:cubicBezTo>
                  <a:cubicBezTo>
                    <a:pt x="38" y="3"/>
                    <a:pt x="34" y="1"/>
                    <a:pt x="33" y="0"/>
                  </a:cubicBezTo>
                  <a:cubicBezTo>
                    <a:pt x="26" y="2"/>
                    <a:pt x="15" y="14"/>
                    <a:pt x="14" y="15"/>
                  </a:cubicBezTo>
                  <a:cubicBezTo>
                    <a:pt x="5" y="25"/>
                    <a:pt x="11" y="21"/>
                    <a:pt x="7" y="29"/>
                  </a:cubicBezTo>
                  <a:cubicBezTo>
                    <a:pt x="9" y="24"/>
                    <a:pt x="15" y="24"/>
                    <a:pt x="9" y="32"/>
                  </a:cubicBezTo>
                  <a:cubicBezTo>
                    <a:pt x="0" y="44"/>
                    <a:pt x="12" y="40"/>
                    <a:pt x="12" y="45"/>
                  </a:cubicBezTo>
                  <a:cubicBezTo>
                    <a:pt x="12" y="47"/>
                    <a:pt x="13" y="47"/>
                    <a:pt x="13" y="48"/>
                  </a:cubicBezTo>
                  <a:cubicBezTo>
                    <a:pt x="14" y="56"/>
                    <a:pt x="22" y="56"/>
                    <a:pt x="25" y="61"/>
                  </a:cubicBezTo>
                  <a:cubicBezTo>
                    <a:pt x="26" y="62"/>
                    <a:pt x="30" y="61"/>
                    <a:pt x="32" y="61"/>
                  </a:cubicBezTo>
                  <a:cubicBezTo>
                    <a:pt x="33" y="61"/>
                    <a:pt x="33" y="63"/>
                    <a:pt x="33" y="64"/>
                  </a:cubicBezTo>
                  <a:cubicBezTo>
                    <a:pt x="34" y="65"/>
                    <a:pt x="36" y="65"/>
                    <a:pt x="38" y="64"/>
                  </a:cubicBezTo>
                  <a:cubicBezTo>
                    <a:pt x="37" y="64"/>
                    <a:pt x="35" y="64"/>
                    <a:pt x="34" y="63"/>
                  </a:cubicBezTo>
                  <a:cubicBezTo>
                    <a:pt x="33" y="63"/>
                    <a:pt x="38" y="60"/>
                    <a:pt x="39" y="60"/>
                  </a:cubicBezTo>
                  <a:cubicBezTo>
                    <a:pt x="40" y="60"/>
                    <a:pt x="37" y="63"/>
                    <a:pt x="38" y="62"/>
                  </a:cubicBezTo>
                  <a:cubicBezTo>
                    <a:pt x="38" y="63"/>
                    <a:pt x="40" y="62"/>
                    <a:pt x="41" y="62"/>
                  </a:cubicBezTo>
                  <a:cubicBezTo>
                    <a:pt x="42" y="61"/>
                    <a:pt x="39" y="64"/>
                    <a:pt x="39" y="64"/>
                  </a:cubicBezTo>
                  <a:cubicBezTo>
                    <a:pt x="41" y="64"/>
                    <a:pt x="45" y="61"/>
                    <a:pt x="44" y="62"/>
                  </a:cubicBezTo>
                  <a:cubicBezTo>
                    <a:pt x="44" y="63"/>
                    <a:pt x="44" y="63"/>
                    <a:pt x="44" y="64"/>
                  </a:cubicBezTo>
                  <a:cubicBezTo>
                    <a:pt x="44" y="64"/>
                    <a:pt x="44" y="65"/>
                    <a:pt x="44" y="65"/>
                  </a:cubicBezTo>
                  <a:cubicBezTo>
                    <a:pt x="44" y="65"/>
                    <a:pt x="45" y="64"/>
                    <a:pt x="45" y="64"/>
                  </a:cubicBezTo>
                  <a:cubicBezTo>
                    <a:pt x="47" y="64"/>
                    <a:pt x="50" y="63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1" y="63"/>
                    <a:pt x="51" y="62"/>
                    <a:pt x="52" y="60"/>
                  </a:cubicBezTo>
                  <a:cubicBezTo>
                    <a:pt x="52" y="61"/>
                    <a:pt x="51" y="61"/>
                    <a:pt x="51" y="61"/>
                  </a:cubicBezTo>
                  <a:cubicBezTo>
                    <a:pt x="51" y="61"/>
                    <a:pt x="51" y="60"/>
                    <a:pt x="52" y="60"/>
                  </a:cubicBezTo>
                  <a:cubicBezTo>
                    <a:pt x="53" y="59"/>
                    <a:pt x="54" y="59"/>
                    <a:pt x="53" y="61"/>
                  </a:cubicBezTo>
                  <a:cubicBezTo>
                    <a:pt x="53" y="61"/>
                    <a:pt x="53" y="61"/>
                    <a:pt x="54" y="61"/>
                  </a:cubicBezTo>
                  <a:cubicBezTo>
                    <a:pt x="53" y="61"/>
                    <a:pt x="53" y="62"/>
                    <a:pt x="52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4" y="61"/>
                    <a:pt x="55" y="59"/>
                    <a:pt x="55" y="59"/>
                  </a:cubicBezTo>
                  <a:cubicBezTo>
                    <a:pt x="54" y="58"/>
                    <a:pt x="53" y="57"/>
                    <a:pt x="52" y="55"/>
                  </a:cubicBezTo>
                  <a:cubicBezTo>
                    <a:pt x="51" y="56"/>
                    <a:pt x="51" y="56"/>
                    <a:pt x="51" y="56"/>
                  </a:cubicBezTo>
                  <a:close/>
                  <a:moveTo>
                    <a:pt x="48" y="48"/>
                  </a:moveTo>
                  <a:cubicBezTo>
                    <a:pt x="49" y="47"/>
                    <a:pt x="48" y="48"/>
                    <a:pt x="47" y="50"/>
                  </a:cubicBezTo>
                  <a:cubicBezTo>
                    <a:pt x="46" y="50"/>
                    <a:pt x="47" y="49"/>
                    <a:pt x="4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1362075" y="311150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0" name="Freeform 119"/>
            <p:cNvSpPr/>
            <p:nvPr/>
          </p:nvSpPr>
          <p:spPr bwMode="auto">
            <a:xfrm>
              <a:off x="1362075" y="3111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1" name="Freeform 120"/>
            <p:cNvSpPr/>
            <p:nvPr/>
          </p:nvSpPr>
          <p:spPr bwMode="auto">
            <a:xfrm>
              <a:off x="1354138" y="3079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1357313" y="311150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3" name="Freeform 122"/>
            <p:cNvSpPr/>
            <p:nvPr/>
          </p:nvSpPr>
          <p:spPr bwMode="auto">
            <a:xfrm>
              <a:off x="1354138" y="3159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4" name="Freeform 123"/>
            <p:cNvSpPr/>
            <p:nvPr/>
          </p:nvSpPr>
          <p:spPr bwMode="auto">
            <a:xfrm>
              <a:off x="1293813" y="338138"/>
              <a:ext cx="49213" cy="19050"/>
            </a:xfrm>
            <a:custGeom>
              <a:avLst/>
              <a:gdLst>
                <a:gd name="T0" fmla="*/ 9 w 13"/>
                <a:gd name="T1" fmla="*/ 2 h 5"/>
                <a:gd name="T2" fmla="*/ 6 w 13"/>
                <a:gd name="T3" fmla="*/ 3 h 5"/>
                <a:gd name="T4" fmla="*/ 6 w 13"/>
                <a:gd name="T5" fmla="*/ 1 h 5"/>
                <a:gd name="T6" fmla="*/ 2 w 13"/>
                <a:gd name="T7" fmla="*/ 4 h 5"/>
                <a:gd name="T8" fmla="*/ 7 w 13"/>
                <a:gd name="T9" fmla="*/ 5 h 5"/>
                <a:gd name="T10" fmla="*/ 13 w 13"/>
                <a:gd name="T11" fmla="*/ 4 h 5"/>
                <a:gd name="T12" fmla="*/ 13 w 13"/>
                <a:gd name="T13" fmla="*/ 5 h 5"/>
                <a:gd name="T14" fmla="*/ 13 w 13"/>
                <a:gd name="T15" fmla="*/ 2 h 5"/>
                <a:gd name="T16" fmla="*/ 8 w 13"/>
                <a:gd name="T17" fmla="*/ 5 h 5"/>
                <a:gd name="T18" fmla="*/ 9 w 13"/>
                <a:gd name="T1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">
                  <a:moveTo>
                    <a:pt x="9" y="2"/>
                  </a:moveTo>
                  <a:cubicBezTo>
                    <a:pt x="8" y="3"/>
                    <a:pt x="7" y="4"/>
                    <a:pt x="6" y="3"/>
                  </a:cubicBezTo>
                  <a:cubicBezTo>
                    <a:pt x="5" y="4"/>
                    <a:pt x="7" y="0"/>
                    <a:pt x="6" y="1"/>
                  </a:cubicBezTo>
                  <a:cubicBezTo>
                    <a:pt x="5" y="1"/>
                    <a:pt x="0" y="4"/>
                    <a:pt x="2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9" y="5"/>
                    <a:pt x="11" y="4"/>
                    <a:pt x="13" y="4"/>
                  </a:cubicBezTo>
                  <a:cubicBezTo>
                    <a:pt x="13" y="4"/>
                    <a:pt x="13" y="4"/>
                    <a:pt x="13" y="5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0" y="5"/>
                    <a:pt x="8" y="5"/>
                  </a:cubicBezTo>
                  <a:cubicBezTo>
                    <a:pt x="8" y="5"/>
                    <a:pt x="10" y="2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1368425" y="330200"/>
              <a:ext cx="11113" cy="15875"/>
            </a:xfrm>
            <a:custGeom>
              <a:avLst/>
              <a:gdLst>
                <a:gd name="T0" fmla="*/ 1 w 3"/>
                <a:gd name="T1" fmla="*/ 1 h 4"/>
                <a:gd name="T2" fmla="*/ 2 w 3"/>
                <a:gd name="T3" fmla="*/ 4 h 4"/>
                <a:gd name="T4" fmla="*/ 3 w 3"/>
                <a:gd name="T5" fmla="*/ 2 h 4"/>
                <a:gd name="T6" fmla="*/ 2 w 3"/>
                <a:gd name="T7" fmla="*/ 3 h 4"/>
                <a:gd name="T8" fmla="*/ 1 w 3"/>
                <a:gd name="T9" fmla="*/ 1 h 4"/>
                <a:gd name="T10" fmla="*/ 0 w 3"/>
                <a:gd name="T11" fmla="*/ 3 h 4"/>
                <a:gd name="T12" fmla="*/ 1 w 3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1" y="1"/>
                  </a:moveTo>
                  <a:cubicBezTo>
                    <a:pt x="1" y="3"/>
                    <a:pt x="1" y="4"/>
                    <a:pt x="2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1376363" y="3460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7" name="Freeform 126"/>
            <p:cNvSpPr>
              <a:spLocks noEditPoints="1"/>
            </p:cNvSpPr>
            <p:nvPr/>
          </p:nvSpPr>
          <p:spPr bwMode="auto">
            <a:xfrm>
              <a:off x="1082675" y="60325"/>
              <a:ext cx="252413" cy="277813"/>
            </a:xfrm>
            <a:custGeom>
              <a:avLst/>
              <a:gdLst>
                <a:gd name="T0" fmla="*/ 13 w 67"/>
                <a:gd name="T1" fmla="*/ 49 h 74"/>
                <a:gd name="T2" fmla="*/ 16 w 67"/>
                <a:gd name="T3" fmla="*/ 52 h 74"/>
                <a:gd name="T4" fmla="*/ 33 w 67"/>
                <a:gd name="T5" fmla="*/ 70 h 74"/>
                <a:gd name="T6" fmla="*/ 42 w 67"/>
                <a:gd name="T7" fmla="*/ 70 h 74"/>
                <a:gd name="T8" fmla="*/ 44 w 67"/>
                <a:gd name="T9" fmla="*/ 73 h 74"/>
                <a:gd name="T10" fmla="*/ 50 w 67"/>
                <a:gd name="T11" fmla="*/ 74 h 74"/>
                <a:gd name="T12" fmla="*/ 45 w 67"/>
                <a:gd name="T13" fmla="*/ 73 h 74"/>
                <a:gd name="T14" fmla="*/ 50 w 67"/>
                <a:gd name="T15" fmla="*/ 69 h 74"/>
                <a:gd name="T16" fmla="*/ 49 w 67"/>
                <a:gd name="T17" fmla="*/ 72 h 74"/>
                <a:gd name="T18" fmla="*/ 52 w 67"/>
                <a:gd name="T19" fmla="*/ 71 h 74"/>
                <a:gd name="T20" fmla="*/ 51 w 67"/>
                <a:gd name="T21" fmla="*/ 73 h 74"/>
                <a:gd name="T22" fmla="*/ 56 w 67"/>
                <a:gd name="T23" fmla="*/ 71 h 74"/>
                <a:gd name="T24" fmla="*/ 56 w 67"/>
                <a:gd name="T25" fmla="*/ 74 h 74"/>
                <a:gd name="T26" fmla="*/ 57 w 67"/>
                <a:gd name="T27" fmla="*/ 74 h 74"/>
                <a:gd name="T28" fmla="*/ 58 w 67"/>
                <a:gd name="T29" fmla="*/ 74 h 74"/>
                <a:gd name="T30" fmla="*/ 65 w 67"/>
                <a:gd name="T31" fmla="*/ 72 h 74"/>
                <a:gd name="T32" fmla="*/ 65 w 67"/>
                <a:gd name="T33" fmla="*/ 72 h 74"/>
                <a:gd name="T34" fmla="*/ 65 w 67"/>
                <a:gd name="T35" fmla="*/ 68 h 74"/>
                <a:gd name="T36" fmla="*/ 63 w 67"/>
                <a:gd name="T37" fmla="*/ 70 h 74"/>
                <a:gd name="T38" fmla="*/ 64 w 67"/>
                <a:gd name="T39" fmla="*/ 68 h 74"/>
                <a:gd name="T40" fmla="*/ 65 w 67"/>
                <a:gd name="T41" fmla="*/ 70 h 74"/>
                <a:gd name="T42" fmla="*/ 67 w 67"/>
                <a:gd name="T43" fmla="*/ 69 h 74"/>
                <a:gd name="T44" fmla="*/ 65 w 67"/>
                <a:gd name="T45" fmla="*/ 72 h 74"/>
                <a:gd name="T46" fmla="*/ 66 w 67"/>
                <a:gd name="T47" fmla="*/ 72 h 74"/>
                <a:gd name="T48" fmla="*/ 67 w 67"/>
                <a:gd name="T49" fmla="*/ 67 h 74"/>
                <a:gd name="T50" fmla="*/ 63 w 67"/>
                <a:gd name="T51" fmla="*/ 63 h 74"/>
                <a:gd name="T52" fmla="*/ 62 w 67"/>
                <a:gd name="T53" fmla="*/ 64 h 74"/>
                <a:gd name="T54" fmla="*/ 62 w 67"/>
                <a:gd name="T55" fmla="*/ 63 h 74"/>
                <a:gd name="T56" fmla="*/ 62 w 67"/>
                <a:gd name="T57" fmla="*/ 62 h 74"/>
                <a:gd name="T58" fmla="*/ 61 w 67"/>
                <a:gd name="T59" fmla="*/ 62 h 74"/>
                <a:gd name="T60" fmla="*/ 61 w 67"/>
                <a:gd name="T61" fmla="*/ 62 h 74"/>
                <a:gd name="T62" fmla="*/ 60 w 67"/>
                <a:gd name="T63" fmla="*/ 63 h 74"/>
                <a:gd name="T64" fmla="*/ 59 w 67"/>
                <a:gd name="T65" fmla="*/ 64 h 74"/>
                <a:gd name="T66" fmla="*/ 60 w 67"/>
                <a:gd name="T67" fmla="*/ 63 h 74"/>
                <a:gd name="T68" fmla="*/ 60 w 67"/>
                <a:gd name="T69" fmla="*/ 62 h 74"/>
                <a:gd name="T70" fmla="*/ 60 w 67"/>
                <a:gd name="T71" fmla="*/ 62 h 74"/>
                <a:gd name="T72" fmla="*/ 60 w 67"/>
                <a:gd name="T73" fmla="*/ 62 h 74"/>
                <a:gd name="T74" fmla="*/ 60 w 67"/>
                <a:gd name="T75" fmla="*/ 62 h 74"/>
                <a:gd name="T76" fmla="*/ 61 w 67"/>
                <a:gd name="T77" fmla="*/ 62 h 74"/>
                <a:gd name="T78" fmla="*/ 61 w 67"/>
                <a:gd name="T79" fmla="*/ 62 h 74"/>
                <a:gd name="T80" fmla="*/ 61 w 67"/>
                <a:gd name="T81" fmla="*/ 62 h 74"/>
                <a:gd name="T82" fmla="*/ 61 w 67"/>
                <a:gd name="T83" fmla="*/ 62 h 74"/>
                <a:gd name="T84" fmla="*/ 61 w 67"/>
                <a:gd name="T85" fmla="*/ 62 h 74"/>
                <a:gd name="T86" fmla="*/ 60 w 67"/>
                <a:gd name="T87" fmla="*/ 60 h 74"/>
                <a:gd name="T88" fmla="*/ 60 w 67"/>
                <a:gd name="T89" fmla="*/ 60 h 74"/>
                <a:gd name="T90" fmla="*/ 59 w 67"/>
                <a:gd name="T91" fmla="*/ 59 h 74"/>
                <a:gd name="T92" fmla="*/ 59 w 67"/>
                <a:gd name="T93" fmla="*/ 58 h 74"/>
                <a:gd name="T94" fmla="*/ 59 w 67"/>
                <a:gd name="T95" fmla="*/ 59 h 74"/>
                <a:gd name="T96" fmla="*/ 59 w 67"/>
                <a:gd name="T97" fmla="*/ 58 h 74"/>
                <a:gd name="T98" fmla="*/ 58 w 67"/>
                <a:gd name="T99" fmla="*/ 57 h 74"/>
                <a:gd name="T100" fmla="*/ 57 w 67"/>
                <a:gd name="T101" fmla="*/ 54 h 74"/>
                <a:gd name="T102" fmla="*/ 46 w 67"/>
                <a:gd name="T103" fmla="*/ 39 h 74"/>
                <a:gd name="T104" fmla="*/ 42 w 67"/>
                <a:gd name="T105" fmla="*/ 28 h 74"/>
                <a:gd name="T106" fmla="*/ 37 w 67"/>
                <a:gd name="T107" fmla="*/ 8 h 74"/>
                <a:gd name="T108" fmla="*/ 32 w 67"/>
                <a:gd name="T109" fmla="*/ 0 h 74"/>
                <a:gd name="T110" fmla="*/ 12 w 67"/>
                <a:gd name="T111" fmla="*/ 13 h 74"/>
                <a:gd name="T112" fmla="*/ 6 w 67"/>
                <a:gd name="T113" fmla="*/ 28 h 74"/>
                <a:gd name="T114" fmla="*/ 8 w 67"/>
                <a:gd name="T115" fmla="*/ 32 h 74"/>
                <a:gd name="T116" fmla="*/ 13 w 67"/>
                <a:gd name="T117" fmla="*/ 49 h 74"/>
                <a:gd name="T118" fmla="*/ 56 w 67"/>
                <a:gd name="T119" fmla="*/ 55 h 74"/>
                <a:gd name="T120" fmla="*/ 55 w 67"/>
                <a:gd name="T121" fmla="*/ 57 h 74"/>
                <a:gd name="T122" fmla="*/ 56 w 67"/>
                <a:gd name="T123" fmla="*/ 5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74">
                  <a:moveTo>
                    <a:pt x="13" y="49"/>
                  </a:moveTo>
                  <a:cubicBezTo>
                    <a:pt x="14" y="50"/>
                    <a:pt x="15" y="51"/>
                    <a:pt x="16" y="52"/>
                  </a:cubicBezTo>
                  <a:cubicBezTo>
                    <a:pt x="18" y="62"/>
                    <a:pt x="28" y="63"/>
                    <a:pt x="33" y="70"/>
                  </a:cubicBezTo>
                  <a:cubicBezTo>
                    <a:pt x="35" y="71"/>
                    <a:pt x="39" y="70"/>
                    <a:pt x="42" y="70"/>
                  </a:cubicBezTo>
                  <a:cubicBezTo>
                    <a:pt x="43" y="70"/>
                    <a:pt x="43" y="72"/>
                    <a:pt x="44" y="73"/>
                  </a:cubicBezTo>
                  <a:cubicBezTo>
                    <a:pt x="45" y="74"/>
                    <a:pt x="47" y="74"/>
                    <a:pt x="50" y="74"/>
                  </a:cubicBezTo>
                  <a:cubicBezTo>
                    <a:pt x="48" y="73"/>
                    <a:pt x="46" y="73"/>
                    <a:pt x="45" y="73"/>
                  </a:cubicBezTo>
                  <a:cubicBezTo>
                    <a:pt x="43" y="72"/>
                    <a:pt x="48" y="69"/>
                    <a:pt x="50" y="69"/>
                  </a:cubicBezTo>
                  <a:cubicBezTo>
                    <a:pt x="50" y="69"/>
                    <a:pt x="48" y="72"/>
                    <a:pt x="49" y="72"/>
                  </a:cubicBezTo>
                  <a:cubicBezTo>
                    <a:pt x="50" y="72"/>
                    <a:pt x="51" y="71"/>
                    <a:pt x="52" y="71"/>
                  </a:cubicBezTo>
                  <a:cubicBezTo>
                    <a:pt x="53" y="71"/>
                    <a:pt x="51" y="74"/>
                    <a:pt x="51" y="73"/>
                  </a:cubicBezTo>
                  <a:cubicBezTo>
                    <a:pt x="53" y="73"/>
                    <a:pt x="56" y="70"/>
                    <a:pt x="56" y="71"/>
                  </a:cubicBezTo>
                  <a:cubicBezTo>
                    <a:pt x="56" y="72"/>
                    <a:pt x="56" y="73"/>
                    <a:pt x="56" y="74"/>
                  </a:cubicBezTo>
                  <a:cubicBezTo>
                    <a:pt x="56" y="74"/>
                    <a:pt x="56" y="74"/>
                    <a:pt x="57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0" y="73"/>
                    <a:pt x="63" y="72"/>
                    <a:pt x="65" y="72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4" y="71"/>
                    <a:pt x="64" y="71"/>
                    <a:pt x="65" y="68"/>
                  </a:cubicBezTo>
                  <a:cubicBezTo>
                    <a:pt x="64" y="69"/>
                    <a:pt x="64" y="70"/>
                    <a:pt x="63" y="70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5" y="68"/>
                    <a:pt x="67" y="67"/>
                    <a:pt x="65" y="70"/>
                  </a:cubicBezTo>
                  <a:cubicBezTo>
                    <a:pt x="65" y="70"/>
                    <a:pt x="66" y="70"/>
                    <a:pt x="67" y="69"/>
                  </a:cubicBezTo>
                  <a:cubicBezTo>
                    <a:pt x="67" y="70"/>
                    <a:pt x="66" y="71"/>
                    <a:pt x="65" y="72"/>
                  </a:cubicBezTo>
                  <a:cubicBezTo>
                    <a:pt x="65" y="72"/>
                    <a:pt x="66" y="72"/>
                    <a:pt x="66" y="72"/>
                  </a:cubicBezTo>
                  <a:cubicBezTo>
                    <a:pt x="67" y="70"/>
                    <a:pt x="67" y="67"/>
                    <a:pt x="67" y="67"/>
                  </a:cubicBezTo>
                  <a:cubicBezTo>
                    <a:pt x="65" y="66"/>
                    <a:pt x="64" y="65"/>
                    <a:pt x="63" y="63"/>
                  </a:cubicBezTo>
                  <a:cubicBezTo>
                    <a:pt x="62" y="64"/>
                    <a:pt x="61" y="64"/>
                    <a:pt x="62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0" y="63"/>
                    <a:pt x="60" y="63"/>
                  </a:cubicBezTo>
                  <a:cubicBezTo>
                    <a:pt x="60" y="64"/>
                    <a:pt x="60" y="64"/>
                    <a:pt x="59" y="64"/>
                  </a:cubicBezTo>
                  <a:cubicBezTo>
                    <a:pt x="60" y="64"/>
                    <a:pt x="60" y="64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61" y="61"/>
                    <a:pt x="61" y="61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60"/>
                    <a:pt x="58" y="60"/>
                    <a:pt x="59" y="59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9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7" y="55"/>
                    <a:pt x="57" y="54"/>
                  </a:cubicBezTo>
                  <a:cubicBezTo>
                    <a:pt x="54" y="48"/>
                    <a:pt x="49" y="45"/>
                    <a:pt x="46" y="39"/>
                  </a:cubicBezTo>
                  <a:cubicBezTo>
                    <a:pt x="44" y="35"/>
                    <a:pt x="43" y="32"/>
                    <a:pt x="42" y="28"/>
                  </a:cubicBezTo>
                  <a:cubicBezTo>
                    <a:pt x="41" y="20"/>
                    <a:pt x="33" y="19"/>
                    <a:pt x="37" y="8"/>
                  </a:cubicBezTo>
                  <a:cubicBezTo>
                    <a:pt x="38" y="4"/>
                    <a:pt x="34" y="2"/>
                    <a:pt x="32" y="0"/>
                  </a:cubicBezTo>
                  <a:cubicBezTo>
                    <a:pt x="25" y="1"/>
                    <a:pt x="13" y="12"/>
                    <a:pt x="12" y="13"/>
                  </a:cubicBezTo>
                  <a:cubicBezTo>
                    <a:pt x="2" y="23"/>
                    <a:pt x="9" y="19"/>
                    <a:pt x="6" y="28"/>
                  </a:cubicBezTo>
                  <a:cubicBezTo>
                    <a:pt x="8" y="23"/>
                    <a:pt x="14" y="24"/>
                    <a:pt x="8" y="32"/>
                  </a:cubicBezTo>
                  <a:cubicBezTo>
                    <a:pt x="0" y="45"/>
                    <a:pt x="13" y="42"/>
                    <a:pt x="13" y="49"/>
                  </a:cubicBezTo>
                  <a:close/>
                  <a:moveTo>
                    <a:pt x="56" y="55"/>
                  </a:moveTo>
                  <a:cubicBezTo>
                    <a:pt x="57" y="54"/>
                    <a:pt x="56" y="56"/>
                    <a:pt x="55" y="57"/>
                  </a:cubicBezTo>
                  <a:cubicBezTo>
                    <a:pt x="55" y="58"/>
                    <a:pt x="55" y="57"/>
                    <a:pt x="56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8" name="Freeform 127"/>
            <p:cNvSpPr/>
            <p:nvPr/>
          </p:nvSpPr>
          <p:spPr bwMode="auto">
            <a:xfrm>
              <a:off x="3362325" y="371475"/>
              <a:ext cx="4763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3354388" y="368300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0" name="Freeform 129"/>
            <p:cNvSpPr/>
            <p:nvPr/>
          </p:nvSpPr>
          <p:spPr bwMode="auto">
            <a:xfrm>
              <a:off x="3348038" y="368300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1" name="Freeform 130"/>
            <p:cNvSpPr/>
            <p:nvPr/>
          </p:nvSpPr>
          <p:spPr bwMode="auto">
            <a:xfrm>
              <a:off x="3351213" y="368300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1 w 1"/>
                <a:gd name="T5" fmla="*/ 0 h 2"/>
                <a:gd name="T6" fmla="*/ 0 w 1"/>
                <a:gd name="T7" fmla="*/ 0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3351213" y="376238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3" name="Freeform 132"/>
            <p:cNvSpPr/>
            <p:nvPr/>
          </p:nvSpPr>
          <p:spPr bwMode="auto">
            <a:xfrm>
              <a:off x="3282950" y="398463"/>
              <a:ext cx="76200" cy="22225"/>
            </a:xfrm>
            <a:custGeom>
              <a:avLst/>
              <a:gdLst>
                <a:gd name="T0" fmla="*/ 12 w 20"/>
                <a:gd name="T1" fmla="*/ 6 h 6"/>
                <a:gd name="T2" fmla="*/ 12 w 20"/>
                <a:gd name="T3" fmla="*/ 3 h 6"/>
                <a:gd name="T4" fmla="*/ 8 w 20"/>
                <a:gd name="T5" fmla="*/ 4 h 6"/>
                <a:gd name="T6" fmla="*/ 7 w 20"/>
                <a:gd name="T7" fmla="*/ 1 h 6"/>
                <a:gd name="T8" fmla="*/ 2 w 20"/>
                <a:gd name="T9" fmla="*/ 5 h 6"/>
                <a:gd name="T10" fmla="*/ 10 w 20"/>
                <a:gd name="T11" fmla="*/ 6 h 6"/>
                <a:gd name="T12" fmla="*/ 18 w 20"/>
                <a:gd name="T13" fmla="*/ 5 h 6"/>
                <a:gd name="T14" fmla="*/ 20 w 20"/>
                <a:gd name="T15" fmla="*/ 6 h 6"/>
                <a:gd name="T16" fmla="*/ 18 w 20"/>
                <a:gd name="T17" fmla="*/ 3 h 6"/>
                <a:gd name="T18" fmla="*/ 12 w 20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6">
                  <a:moveTo>
                    <a:pt x="12" y="6"/>
                  </a:moveTo>
                  <a:cubicBezTo>
                    <a:pt x="11" y="6"/>
                    <a:pt x="13" y="2"/>
                    <a:pt x="12" y="3"/>
                  </a:cubicBezTo>
                  <a:cubicBezTo>
                    <a:pt x="11" y="3"/>
                    <a:pt x="9" y="4"/>
                    <a:pt x="8" y="4"/>
                  </a:cubicBezTo>
                  <a:cubicBezTo>
                    <a:pt x="7" y="4"/>
                    <a:pt x="8" y="0"/>
                    <a:pt x="7" y="1"/>
                  </a:cubicBezTo>
                  <a:cubicBezTo>
                    <a:pt x="5" y="1"/>
                    <a:pt x="0" y="4"/>
                    <a:pt x="2" y="5"/>
                  </a:cubicBezTo>
                  <a:cubicBezTo>
                    <a:pt x="5" y="6"/>
                    <a:pt x="7" y="6"/>
                    <a:pt x="10" y="6"/>
                  </a:cubicBezTo>
                  <a:cubicBezTo>
                    <a:pt x="13" y="6"/>
                    <a:pt x="15" y="5"/>
                    <a:pt x="18" y="5"/>
                  </a:cubicBezTo>
                  <a:cubicBezTo>
                    <a:pt x="19" y="5"/>
                    <a:pt x="19" y="5"/>
                    <a:pt x="20" y="6"/>
                  </a:cubicBezTo>
                  <a:cubicBezTo>
                    <a:pt x="19" y="5"/>
                    <a:pt x="19" y="4"/>
                    <a:pt x="18" y="3"/>
                  </a:cubicBezTo>
                  <a:cubicBezTo>
                    <a:pt x="17" y="2"/>
                    <a:pt x="14" y="6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4" name="Freeform 133"/>
            <p:cNvSpPr/>
            <p:nvPr/>
          </p:nvSpPr>
          <p:spPr bwMode="auto">
            <a:xfrm>
              <a:off x="3389313" y="395288"/>
              <a:ext cx="19050" cy="17463"/>
            </a:xfrm>
            <a:custGeom>
              <a:avLst/>
              <a:gdLst>
                <a:gd name="T0" fmla="*/ 5 w 5"/>
                <a:gd name="T1" fmla="*/ 2 h 5"/>
                <a:gd name="T2" fmla="*/ 3 w 5"/>
                <a:gd name="T3" fmla="*/ 3 h 5"/>
                <a:gd name="T4" fmla="*/ 0 w 5"/>
                <a:gd name="T5" fmla="*/ 1 h 5"/>
                <a:gd name="T6" fmla="*/ 0 w 5"/>
                <a:gd name="T7" fmla="*/ 3 h 5"/>
                <a:gd name="T8" fmla="*/ 1 w 5"/>
                <a:gd name="T9" fmla="*/ 1 h 5"/>
                <a:gd name="T10" fmla="*/ 4 w 5"/>
                <a:gd name="T11" fmla="*/ 5 h 5"/>
                <a:gd name="T12" fmla="*/ 5 w 5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4" y="2"/>
                    <a:pt x="3" y="3"/>
                    <a:pt x="3" y="3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1" y="4"/>
                    <a:pt x="2" y="4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5" name="Freeform 134"/>
            <p:cNvSpPr/>
            <p:nvPr/>
          </p:nvSpPr>
          <p:spPr bwMode="auto">
            <a:xfrm>
              <a:off x="3403600" y="412750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854325" y="33338"/>
              <a:ext cx="466725" cy="365125"/>
            </a:xfrm>
            <a:custGeom>
              <a:avLst/>
              <a:gdLst>
                <a:gd name="T0" fmla="*/ 123 w 124"/>
                <a:gd name="T1" fmla="*/ 94 h 97"/>
                <a:gd name="T2" fmla="*/ 120 w 124"/>
                <a:gd name="T3" fmla="*/ 90 h 97"/>
                <a:gd name="T4" fmla="*/ 119 w 124"/>
                <a:gd name="T5" fmla="*/ 92 h 97"/>
                <a:gd name="T6" fmla="*/ 119 w 124"/>
                <a:gd name="T7" fmla="*/ 90 h 97"/>
                <a:gd name="T8" fmla="*/ 123 w 124"/>
                <a:gd name="T9" fmla="*/ 92 h 97"/>
                <a:gd name="T10" fmla="*/ 124 w 124"/>
                <a:gd name="T11" fmla="*/ 92 h 97"/>
                <a:gd name="T12" fmla="*/ 123 w 124"/>
                <a:gd name="T13" fmla="*/ 94 h 97"/>
                <a:gd name="T14" fmla="*/ 124 w 124"/>
                <a:gd name="T15" fmla="*/ 94 h 97"/>
                <a:gd name="T16" fmla="*/ 124 w 124"/>
                <a:gd name="T17" fmla="*/ 89 h 97"/>
                <a:gd name="T18" fmla="*/ 114 w 124"/>
                <a:gd name="T19" fmla="*/ 84 h 97"/>
                <a:gd name="T20" fmla="*/ 113 w 124"/>
                <a:gd name="T21" fmla="*/ 85 h 97"/>
                <a:gd name="T22" fmla="*/ 113 w 124"/>
                <a:gd name="T23" fmla="*/ 83 h 97"/>
                <a:gd name="T24" fmla="*/ 112 w 124"/>
                <a:gd name="T25" fmla="*/ 82 h 97"/>
                <a:gd name="T26" fmla="*/ 111 w 124"/>
                <a:gd name="T27" fmla="*/ 82 h 97"/>
                <a:gd name="T28" fmla="*/ 111 w 124"/>
                <a:gd name="T29" fmla="*/ 82 h 97"/>
                <a:gd name="T30" fmla="*/ 110 w 124"/>
                <a:gd name="T31" fmla="*/ 84 h 97"/>
                <a:gd name="T32" fmla="*/ 110 w 124"/>
                <a:gd name="T33" fmla="*/ 85 h 97"/>
                <a:gd name="T34" fmla="*/ 110 w 124"/>
                <a:gd name="T35" fmla="*/ 84 h 97"/>
                <a:gd name="T36" fmla="*/ 110 w 124"/>
                <a:gd name="T37" fmla="*/ 82 h 97"/>
                <a:gd name="T38" fmla="*/ 109 w 124"/>
                <a:gd name="T39" fmla="*/ 82 h 97"/>
                <a:gd name="T40" fmla="*/ 110 w 124"/>
                <a:gd name="T41" fmla="*/ 82 h 97"/>
                <a:gd name="T42" fmla="*/ 110 w 124"/>
                <a:gd name="T43" fmla="*/ 82 h 97"/>
                <a:gd name="T44" fmla="*/ 111 w 124"/>
                <a:gd name="T45" fmla="*/ 82 h 97"/>
                <a:gd name="T46" fmla="*/ 111 w 124"/>
                <a:gd name="T47" fmla="*/ 82 h 97"/>
                <a:gd name="T48" fmla="*/ 111 w 124"/>
                <a:gd name="T49" fmla="*/ 82 h 97"/>
                <a:gd name="T50" fmla="*/ 111 w 124"/>
                <a:gd name="T51" fmla="*/ 82 h 97"/>
                <a:gd name="T52" fmla="*/ 111 w 124"/>
                <a:gd name="T53" fmla="*/ 82 h 97"/>
                <a:gd name="T54" fmla="*/ 108 w 124"/>
                <a:gd name="T55" fmla="*/ 80 h 97"/>
                <a:gd name="T56" fmla="*/ 108 w 124"/>
                <a:gd name="T57" fmla="*/ 80 h 97"/>
                <a:gd name="T58" fmla="*/ 106 w 124"/>
                <a:gd name="T59" fmla="*/ 78 h 97"/>
                <a:gd name="T60" fmla="*/ 106 w 124"/>
                <a:gd name="T61" fmla="*/ 78 h 97"/>
                <a:gd name="T62" fmla="*/ 106 w 124"/>
                <a:gd name="T63" fmla="*/ 78 h 97"/>
                <a:gd name="T64" fmla="*/ 106 w 124"/>
                <a:gd name="T65" fmla="*/ 78 h 97"/>
                <a:gd name="T66" fmla="*/ 103 w 124"/>
                <a:gd name="T67" fmla="*/ 76 h 97"/>
                <a:gd name="T68" fmla="*/ 99 w 124"/>
                <a:gd name="T69" fmla="*/ 73 h 97"/>
                <a:gd name="T70" fmla="*/ 72 w 124"/>
                <a:gd name="T71" fmla="*/ 52 h 97"/>
                <a:gd name="T72" fmla="*/ 59 w 124"/>
                <a:gd name="T73" fmla="*/ 38 h 97"/>
                <a:gd name="T74" fmla="*/ 36 w 124"/>
                <a:gd name="T75" fmla="*/ 11 h 97"/>
                <a:gd name="T76" fmla="*/ 23 w 124"/>
                <a:gd name="T77" fmla="*/ 0 h 97"/>
                <a:gd name="T78" fmla="*/ 6 w 124"/>
                <a:gd name="T79" fmla="*/ 17 h 97"/>
                <a:gd name="T80" fmla="*/ 9 w 124"/>
                <a:gd name="T81" fmla="*/ 37 h 97"/>
                <a:gd name="T82" fmla="*/ 16 w 124"/>
                <a:gd name="T83" fmla="*/ 43 h 97"/>
                <a:gd name="T84" fmla="*/ 34 w 124"/>
                <a:gd name="T85" fmla="*/ 64 h 97"/>
                <a:gd name="T86" fmla="*/ 39 w 124"/>
                <a:gd name="T87" fmla="*/ 68 h 97"/>
                <a:gd name="T88" fmla="*/ 75 w 124"/>
                <a:gd name="T89" fmla="*/ 90 h 97"/>
                <a:gd name="T90" fmla="*/ 87 w 124"/>
                <a:gd name="T91" fmla="*/ 90 h 97"/>
                <a:gd name="T92" fmla="*/ 93 w 124"/>
                <a:gd name="T93" fmla="*/ 95 h 97"/>
                <a:gd name="T94" fmla="*/ 101 w 124"/>
                <a:gd name="T95" fmla="*/ 96 h 97"/>
                <a:gd name="T96" fmla="*/ 93 w 124"/>
                <a:gd name="T97" fmla="*/ 94 h 97"/>
                <a:gd name="T98" fmla="*/ 98 w 124"/>
                <a:gd name="T99" fmla="*/ 90 h 97"/>
                <a:gd name="T100" fmla="*/ 99 w 124"/>
                <a:gd name="T101" fmla="*/ 93 h 97"/>
                <a:gd name="T102" fmla="*/ 104 w 124"/>
                <a:gd name="T103" fmla="*/ 93 h 97"/>
                <a:gd name="T104" fmla="*/ 103 w 124"/>
                <a:gd name="T105" fmla="*/ 95 h 97"/>
                <a:gd name="T106" fmla="*/ 109 w 124"/>
                <a:gd name="T107" fmla="*/ 93 h 97"/>
                <a:gd name="T108" fmla="*/ 111 w 124"/>
                <a:gd name="T109" fmla="*/ 96 h 97"/>
                <a:gd name="T110" fmla="*/ 112 w 124"/>
                <a:gd name="T111" fmla="*/ 97 h 97"/>
                <a:gd name="T112" fmla="*/ 113 w 124"/>
                <a:gd name="T113" fmla="*/ 96 h 97"/>
                <a:gd name="T114" fmla="*/ 123 w 124"/>
                <a:gd name="T115" fmla="*/ 95 h 97"/>
                <a:gd name="T116" fmla="*/ 123 w 124"/>
                <a:gd name="T117" fmla="*/ 94 h 97"/>
                <a:gd name="T118" fmla="*/ 98 w 124"/>
                <a:gd name="T119" fmla="*/ 73 h 97"/>
                <a:gd name="T120" fmla="*/ 99 w 124"/>
                <a:gd name="T121" fmla="*/ 76 h 97"/>
                <a:gd name="T122" fmla="*/ 98 w 124"/>
                <a:gd name="T123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4" h="97">
                  <a:moveTo>
                    <a:pt x="123" y="94"/>
                  </a:moveTo>
                  <a:cubicBezTo>
                    <a:pt x="122" y="94"/>
                    <a:pt x="121" y="93"/>
                    <a:pt x="120" y="90"/>
                  </a:cubicBezTo>
                  <a:cubicBezTo>
                    <a:pt x="120" y="91"/>
                    <a:pt x="120" y="92"/>
                    <a:pt x="119" y="92"/>
                  </a:cubicBezTo>
                  <a:cubicBezTo>
                    <a:pt x="119" y="90"/>
                    <a:pt x="119" y="90"/>
                    <a:pt x="119" y="90"/>
                  </a:cubicBezTo>
                  <a:cubicBezTo>
                    <a:pt x="121" y="90"/>
                    <a:pt x="123" y="89"/>
                    <a:pt x="123" y="92"/>
                  </a:cubicBezTo>
                  <a:cubicBezTo>
                    <a:pt x="123" y="92"/>
                    <a:pt x="124" y="92"/>
                    <a:pt x="124" y="92"/>
                  </a:cubicBezTo>
                  <a:cubicBezTo>
                    <a:pt x="124" y="92"/>
                    <a:pt x="124" y="93"/>
                    <a:pt x="123" y="94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4" y="92"/>
                    <a:pt x="124" y="89"/>
                    <a:pt x="124" y="89"/>
                  </a:cubicBezTo>
                  <a:cubicBezTo>
                    <a:pt x="120" y="88"/>
                    <a:pt x="117" y="86"/>
                    <a:pt x="114" y="84"/>
                  </a:cubicBezTo>
                  <a:cubicBezTo>
                    <a:pt x="114" y="85"/>
                    <a:pt x="113" y="85"/>
                    <a:pt x="113" y="85"/>
                  </a:cubicBezTo>
                  <a:cubicBezTo>
                    <a:pt x="113" y="84"/>
                    <a:pt x="113" y="83"/>
                    <a:pt x="113" y="83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0" y="83"/>
                    <a:pt x="110" y="83"/>
                    <a:pt x="110" y="84"/>
                  </a:cubicBezTo>
                  <a:cubicBezTo>
                    <a:pt x="110" y="84"/>
                    <a:pt x="110" y="85"/>
                    <a:pt x="110" y="85"/>
                  </a:cubicBezTo>
                  <a:cubicBezTo>
                    <a:pt x="110" y="85"/>
                    <a:pt x="110" y="84"/>
                    <a:pt x="110" y="84"/>
                  </a:cubicBezTo>
                  <a:cubicBezTo>
                    <a:pt x="110" y="83"/>
                    <a:pt x="110" y="83"/>
                    <a:pt x="110" y="82"/>
                  </a:cubicBezTo>
                  <a:cubicBezTo>
                    <a:pt x="110" y="82"/>
                    <a:pt x="109" y="82"/>
                    <a:pt x="109" y="82"/>
                  </a:cubicBezTo>
                  <a:cubicBezTo>
                    <a:pt x="109" y="82"/>
                    <a:pt x="110" y="82"/>
                    <a:pt x="110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2"/>
                    <a:pt x="110" y="82"/>
                    <a:pt x="111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10" y="81"/>
                    <a:pt x="109" y="81"/>
                    <a:pt x="108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7" y="80"/>
                    <a:pt x="106" y="80"/>
                    <a:pt x="106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3" y="76"/>
                    <a:pt x="103" y="76"/>
                    <a:pt x="103" y="76"/>
                  </a:cubicBezTo>
                  <a:cubicBezTo>
                    <a:pt x="102" y="75"/>
                    <a:pt x="101" y="74"/>
                    <a:pt x="99" y="73"/>
                  </a:cubicBezTo>
                  <a:cubicBezTo>
                    <a:pt x="90" y="65"/>
                    <a:pt x="81" y="60"/>
                    <a:pt x="72" y="52"/>
                  </a:cubicBezTo>
                  <a:cubicBezTo>
                    <a:pt x="67" y="48"/>
                    <a:pt x="63" y="43"/>
                    <a:pt x="59" y="38"/>
                  </a:cubicBezTo>
                  <a:cubicBezTo>
                    <a:pt x="52" y="28"/>
                    <a:pt x="40" y="26"/>
                    <a:pt x="36" y="11"/>
                  </a:cubicBezTo>
                  <a:cubicBezTo>
                    <a:pt x="34" y="6"/>
                    <a:pt x="26" y="2"/>
                    <a:pt x="23" y="0"/>
                  </a:cubicBezTo>
                  <a:cubicBezTo>
                    <a:pt x="14" y="1"/>
                    <a:pt x="6" y="16"/>
                    <a:pt x="6" y="17"/>
                  </a:cubicBezTo>
                  <a:cubicBezTo>
                    <a:pt x="0" y="30"/>
                    <a:pt x="7" y="26"/>
                    <a:pt x="9" y="37"/>
                  </a:cubicBezTo>
                  <a:cubicBezTo>
                    <a:pt x="7" y="30"/>
                    <a:pt x="17" y="32"/>
                    <a:pt x="16" y="43"/>
                  </a:cubicBezTo>
                  <a:cubicBezTo>
                    <a:pt x="13" y="59"/>
                    <a:pt x="28" y="56"/>
                    <a:pt x="34" y="64"/>
                  </a:cubicBezTo>
                  <a:cubicBezTo>
                    <a:pt x="35" y="66"/>
                    <a:pt x="37" y="67"/>
                    <a:pt x="39" y="68"/>
                  </a:cubicBezTo>
                  <a:cubicBezTo>
                    <a:pt x="49" y="80"/>
                    <a:pt x="63" y="82"/>
                    <a:pt x="75" y="90"/>
                  </a:cubicBezTo>
                  <a:cubicBezTo>
                    <a:pt x="79" y="92"/>
                    <a:pt x="83" y="91"/>
                    <a:pt x="87" y="90"/>
                  </a:cubicBezTo>
                  <a:cubicBezTo>
                    <a:pt x="89" y="91"/>
                    <a:pt x="91" y="94"/>
                    <a:pt x="93" y="95"/>
                  </a:cubicBezTo>
                  <a:cubicBezTo>
                    <a:pt x="95" y="96"/>
                    <a:pt x="98" y="96"/>
                    <a:pt x="101" y="96"/>
                  </a:cubicBezTo>
                  <a:cubicBezTo>
                    <a:pt x="98" y="95"/>
                    <a:pt x="96" y="95"/>
                    <a:pt x="93" y="94"/>
                  </a:cubicBezTo>
                  <a:cubicBezTo>
                    <a:pt x="91" y="93"/>
                    <a:pt x="97" y="91"/>
                    <a:pt x="98" y="90"/>
                  </a:cubicBezTo>
                  <a:cubicBezTo>
                    <a:pt x="99" y="90"/>
                    <a:pt x="98" y="94"/>
                    <a:pt x="99" y="93"/>
                  </a:cubicBezTo>
                  <a:cubicBezTo>
                    <a:pt x="100" y="94"/>
                    <a:pt x="102" y="93"/>
                    <a:pt x="104" y="93"/>
                  </a:cubicBezTo>
                  <a:cubicBezTo>
                    <a:pt x="105" y="92"/>
                    <a:pt x="103" y="96"/>
                    <a:pt x="103" y="95"/>
                  </a:cubicBezTo>
                  <a:cubicBezTo>
                    <a:pt x="105" y="95"/>
                    <a:pt x="109" y="92"/>
                    <a:pt x="109" y="93"/>
                  </a:cubicBezTo>
                  <a:cubicBezTo>
                    <a:pt x="110" y="94"/>
                    <a:pt x="110" y="95"/>
                    <a:pt x="111" y="96"/>
                  </a:cubicBezTo>
                  <a:cubicBezTo>
                    <a:pt x="111" y="96"/>
                    <a:pt x="112" y="97"/>
                    <a:pt x="112" y="97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7" y="96"/>
                    <a:pt x="120" y="95"/>
                    <a:pt x="123" y="95"/>
                  </a:cubicBezTo>
                  <a:lnTo>
                    <a:pt x="123" y="94"/>
                  </a:lnTo>
                  <a:close/>
                  <a:moveTo>
                    <a:pt x="98" y="73"/>
                  </a:moveTo>
                  <a:cubicBezTo>
                    <a:pt x="100" y="72"/>
                    <a:pt x="100" y="74"/>
                    <a:pt x="99" y="76"/>
                  </a:cubicBezTo>
                  <a:cubicBezTo>
                    <a:pt x="98" y="77"/>
                    <a:pt x="98" y="75"/>
                    <a:pt x="9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9617559" y="738231"/>
            <a:ext cx="2585780" cy="3371268"/>
            <a:chOff x="9074150" y="788988"/>
            <a:chExt cx="3114675" cy="4060826"/>
          </a:xfrm>
          <a:solidFill>
            <a:schemeClr val="bg2"/>
          </a:solidFill>
        </p:grpSpPr>
        <p:sp>
          <p:nvSpPr>
            <p:cNvPr id="141" name="Freeform 5"/>
            <p:cNvSpPr/>
            <p:nvPr/>
          </p:nvSpPr>
          <p:spPr bwMode="auto">
            <a:xfrm>
              <a:off x="10937875" y="788988"/>
              <a:ext cx="1250950" cy="1817688"/>
            </a:xfrm>
            <a:custGeom>
              <a:avLst/>
              <a:gdLst>
                <a:gd name="T0" fmla="*/ 390 w 390"/>
                <a:gd name="T1" fmla="*/ 500 h 567"/>
                <a:gd name="T2" fmla="*/ 341 w 390"/>
                <a:gd name="T3" fmla="*/ 446 h 567"/>
                <a:gd name="T4" fmla="*/ 0 w 390"/>
                <a:gd name="T5" fmla="*/ 35 h 567"/>
                <a:gd name="T6" fmla="*/ 187 w 390"/>
                <a:gd name="T7" fmla="*/ 200 h 567"/>
                <a:gd name="T8" fmla="*/ 390 w 390"/>
                <a:gd name="T9" fmla="*/ 564 h 567"/>
                <a:gd name="T10" fmla="*/ 390 w 390"/>
                <a:gd name="T11" fmla="*/ 50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0" h="567">
                  <a:moveTo>
                    <a:pt x="390" y="500"/>
                  </a:moveTo>
                  <a:cubicBezTo>
                    <a:pt x="369" y="484"/>
                    <a:pt x="350" y="465"/>
                    <a:pt x="341" y="446"/>
                  </a:cubicBezTo>
                  <a:cubicBezTo>
                    <a:pt x="315" y="387"/>
                    <a:pt x="333" y="0"/>
                    <a:pt x="0" y="35"/>
                  </a:cubicBezTo>
                  <a:cubicBezTo>
                    <a:pt x="0" y="35"/>
                    <a:pt x="155" y="38"/>
                    <a:pt x="187" y="200"/>
                  </a:cubicBezTo>
                  <a:cubicBezTo>
                    <a:pt x="215" y="346"/>
                    <a:pt x="174" y="567"/>
                    <a:pt x="390" y="564"/>
                  </a:cubicBezTo>
                  <a:lnTo>
                    <a:pt x="390" y="5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2" name="Freeform 6"/>
            <p:cNvSpPr/>
            <p:nvPr/>
          </p:nvSpPr>
          <p:spPr bwMode="auto">
            <a:xfrm>
              <a:off x="9356725" y="1566863"/>
              <a:ext cx="2832100" cy="1606550"/>
            </a:xfrm>
            <a:custGeom>
              <a:avLst/>
              <a:gdLst>
                <a:gd name="T0" fmla="*/ 693 w 883"/>
                <a:gd name="T1" fmla="*/ 387 h 501"/>
                <a:gd name="T2" fmla="*/ 0 w 883"/>
                <a:gd name="T3" fmla="*/ 360 h 501"/>
                <a:gd name="T4" fmla="*/ 333 w 883"/>
                <a:gd name="T5" fmla="*/ 312 h 501"/>
                <a:gd name="T6" fmla="*/ 669 w 883"/>
                <a:gd name="T7" fmla="*/ 491 h 501"/>
                <a:gd name="T8" fmla="*/ 883 w 883"/>
                <a:gd name="T9" fmla="*/ 475 h 501"/>
                <a:gd name="T10" fmla="*/ 883 w 883"/>
                <a:gd name="T11" fmla="*/ 446 h 501"/>
                <a:gd name="T12" fmla="*/ 693 w 883"/>
                <a:gd name="T13" fmla="*/ 3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3" h="501">
                  <a:moveTo>
                    <a:pt x="693" y="387"/>
                  </a:moveTo>
                  <a:cubicBezTo>
                    <a:pt x="610" y="304"/>
                    <a:pt x="453" y="0"/>
                    <a:pt x="0" y="360"/>
                  </a:cubicBezTo>
                  <a:cubicBezTo>
                    <a:pt x="0" y="360"/>
                    <a:pt x="200" y="256"/>
                    <a:pt x="333" y="312"/>
                  </a:cubicBezTo>
                  <a:cubicBezTo>
                    <a:pt x="466" y="368"/>
                    <a:pt x="514" y="469"/>
                    <a:pt x="669" y="491"/>
                  </a:cubicBezTo>
                  <a:cubicBezTo>
                    <a:pt x="746" y="501"/>
                    <a:pt x="824" y="489"/>
                    <a:pt x="883" y="475"/>
                  </a:cubicBezTo>
                  <a:cubicBezTo>
                    <a:pt x="883" y="446"/>
                    <a:pt x="883" y="446"/>
                    <a:pt x="883" y="446"/>
                  </a:cubicBezTo>
                  <a:cubicBezTo>
                    <a:pt x="818" y="444"/>
                    <a:pt x="738" y="431"/>
                    <a:pt x="693" y="3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3" name="Freeform 7"/>
            <p:cNvSpPr/>
            <p:nvPr/>
          </p:nvSpPr>
          <p:spPr bwMode="auto">
            <a:xfrm>
              <a:off x="9074150" y="3340101"/>
              <a:ext cx="3114675" cy="1509713"/>
            </a:xfrm>
            <a:custGeom>
              <a:avLst/>
              <a:gdLst>
                <a:gd name="T0" fmla="*/ 971 w 971"/>
                <a:gd name="T1" fmla="*/ 0 h 471"/>
                <a:gd name="T2" fmla="*/ 704 w 971"/>
                <a:gd name="T3" fmla="*/ 116 h 471"/>
                <a:gd name="T4" fmla="*/ 0 w 971"/>
                <a:gd name="T5" fmla="*/ 471 h 471"/>
                <a:gd name="T6" fmla="*/ 280 w 971"/>
                <a:gd name="T7" fmla="*/ 319 h 471"/>
                <a:gd name="T8" fmla="*/ 645 w 971"/>
                <a:gd name="T9" fmla="*/ 300 h 471"/>
                <a:gd name="T10" fmla="*/ 971 w 971"/>
                <a:gd name="T11" fmla="*/ 90 h 471"/>
                <a:gd name="T12" fmla="*/ 971 w 971"/>
                <a:gd name="T13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1" h="471">
                  <a:moveTo>
                    <a:pt x="971" y="0"/>
                  </a:moveTo>
                  <a:cubicBezTo>
                    <a:pt x="920" y="36"/>
                    <a:pt x="822" y="95"/>
                    <a:pt x="704" y="116"/>
                  </a:cubicBezTo>
                  <a:cubicBezTo>
                    <a:pt x="528" y="148"/>
                    <a:pt x="114" y="76"/>
                    <a:pt x="0" y="471"/>
                  </a:cubicBezTo>
                  <a:cubicBezTo>
                    <a:pt x="0" y="471"/>
                    <a:pt x="109" y="348"/>
                    <a:pt x="280" y="319"/>
                  </a:cubicBezTo>
                  <a:cubicBezTo>
                    <a:pt x="450" y="290"/>
                    <a:pt x="525" y="338"/>
                    <a:pt x="645" y="300"/>
                  </a:cubicBezTo>
                  <a:cubicBezTo>
                    <a:pt x="727" y="275"/>
                    <a:pt x="880" y="166"/>
                    <a:pt x="971" y="90"/>
                  </a:cubicBezTo>
                  <a:lnTo>
                    <a:pt x="9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6376650" y="2449580"/>
            <a:ext cx="3152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" panose="020F0502020204030203" pitchFamily="34" charset="0"/>
                <a:cs typeface="Lato" panose="020F0502020204030203" pitchFamily="34" charset="0"/>
              </a:rPr>
              <a:t>Interest?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376650" y="3292631"/>
            <a:ext cx="184785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9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9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1046859" y="6171768"/>
            <a:ext cx="2178509" cy="300082"/>
            <a:chOff x="7918450" y="4862383"/>
            <a:chExt cx="2178509" cy="300082"/>
          </a:xfrm>
        </p:grpSpPr>
        <p:cxnSp>
          <p:nvCxnSpPr>
            <p:cNvPr id="148" name="Straight Arrow Connector 147"/>
            <p:cNvCxnSpPr/>
            <p:nvPr/>
          </p:nvCxnSpPr>
          <p:spPr>
            <a:xfrm>
              <a:off x="7918450" y="4972050"/>
              <a:ext cx="85725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148"/>
            <p:cNvSpPr/>
            <p:nvPr/>
          </p:nvSpPr>
          <p:spPr>
            <a:xfrm>
              <a:off x="8775700" y="4862383"/>
              <a:ext cx="1321259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75000"/>
                </a:lnSpc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About We?</a:t>
              </a:r>
            </a:p>
          </p:txBody>
        </p:sp>
      </p:grpSp>
      <p:sp>
        <p:nvSpPr>
          <p:cNvPr id="153" name="Freeform 11"/>
          <p:cNvSpPr/>
          <p:nvPr/>
        </p:nvSpPr>
        <p:spPr bwMode="auto">
          <a:xfrm>
            <a:off x="1998663" y="3175"/>
            <a:ext cx="120650" cy="112713"/>
          </a:xfrm>
          <a:custGeom>
            <a:avLst/>
            <a:gdLst>
              <a:gd name="T0" fmla="*/ 32 w 32"/>
              <a:gd name="T1" fmla="*/ 0 h 30"/>
              <a:gd name="T2" fmla="*/ 0 w 32"/>
              <a:gd name="T3" fmla="*/ 30 h 30"/>
              <a:gd name="T4" fmla="*/ 32 w 32"/>
              <a:gd name="T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" h="30">
                <a:moveTo>
                  <a:pt x="32" y="0"/>
                </a:moveTo>
                <a:cubicBezTo>
                  <a:pt x="32" y="0"/>
                  <a:pt x="19" y="12"/>
                  <a:pt x="0" y="30"/>
                </a:cubicBezTo>
                <a:cubicBezTo>
                  <a:pt x="12" y="22"/>
                  <a:pt x="23" y="12"/>
                  <a:pt x="32" y="0"/>
                </a:cubicBezTo>
                <a:close/>
              </a:path>
            </a:pathLst>
          </a:custGeom>
          <a:solidFill>
            <a:srgbClr val="EAA2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6" name="Freeform 14"/>
          <p:cNvSpPr/>
          <p:nvPr/>
        </p:nvSpPr>
        <p:spPr bwMode="auto">
          <a:xfrm>
            <a:off x="2522538" y="1244600"/>
            <a:ext cx="26988" cy="41275"/>
          </a:xfrm>
          <a:custGeom>
            <a:avLst/>
            <a:gdLst>
              <a:gd name="T0" fmla="*/ 0 w 7"/>
              <a:gd name="T1" fmla="*/ 11 h 11"/>
              <a:gd name="T2" fmla="*/ 7 w 7"/>
              <a:gd name="T3" fmla="*/ 0 h 11"/>
              <a:gd name="T4" fmla="*/ 0 w 7"/>
              <a:gd name="T5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11">
                <a:moveTo>
                  <a:pt x="0" y="11"/>
                </a:moveTo>
                <a:cubicBezTo>
                  <a:pt x="3" y="7"/>
                  <a:pt x="6" y="4"/>
                  <a:pt x="7" y="0"/>
                </a:cubicBezTo>
                <a:cubicBezTo>
                  <a:pt x="7" y="0"/>
                  <a:pt x="5" y="4"/>
                  <a:pt x="0" y="11"/>
                </a:cubicBezTo>
                <a:close/>
              </a:path>
            </a:pathLst>
          </a:custGeom>
          <a:solidFill>
            <a:srgbClr val="EAA2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7" name="Freeform 15"/>
          <p:cNvSpPr/>
          <p:nvPr/>
        </p:nvSpPr>
        <p:spPr bwMode="auto">
          <a:xfrm>
            <a:off x="2506663" y="3430588"/>
            <a:ext cx="4763" cy="6350"/>
          </a:xfrm>
          <a:custGeom>
            <a:avLst/>
            <a:gdLst>
              <a:gd name="T0" fmla="*/ 1 w 1"/>
              <a:gd name="T1" fmla="*/ 1 h 2"/>
              <a:gd name="T2" fmla="*/ 0 w 1"/>
              <a:gd name="T3" fmla="*/ 2 h 2"/>
              <a:gd name="T4" fmla="*/ 1 w 1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1"/>
                </a:moveTo>
                <a:cubicBezTo>
                  <a:pt x="1" y="0"/>
                  <a:pt x="1" y="1"/>
                  <a:pt x="0" y="2"/>
                </a:cubicBezTo>
                <a:cubicBezTo>
                  <a:pt x="1" y="2"/>
                  <a:pt x="1" y="1"/>
                  <a:pt x="1" y="1"/>
                </a:cubicBezTo>
                <a:close/>
              </a:path>
            </a:pathLst>
          </a:custGeom>
          <a:solidFill>
            <a:srgbClr val="EAA2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59" name="Group 158"/>
          <p:cNvGrpSpPr/>
          <p:nvPr/>
        </p:nvGrpSpPr>
        <p:grpSpPr>
          <a:xfrm>
            <a:off x="3175" y="1813012"/>
            <a:ext cx="2519363" cy="4130675"/>
            <a:chOff x="3175" y="115888"/>
            <a:chExt cx="2519363" cy="4130675"/>
          </a:xfrm>
          <a:solidFill>
            <a:schemeClr val="bg2"/>
          </a:solidFill>
        </p:grpSpPr>
        <p:sp>
          <p:nvSpPr>
            <p:cNvPr id="154" name="Freeform 12"/>
            <p:cNvSpPr/>
            <p:nvPr/>
          </p:nvSpPr>
          <p:spPr bwMode="auto">
            <a:xfrm>
              <a:off x="3175" y="115888"/>
              <a:ext cx="1995488" cy="3005138"/>
            </a:xfrm>
            <a:custGeom>
              <a:avLst/>
              <a:gdLst>
                <a:gd name="T0" fmla="*/ 236 w 530"/>
                <a:gd name="T1" fmla="*/ 226 h 799"/>
                <a:gd name="T2" fmla="*/ 86 w 530"/>
                <a:gd name="T3" fmla="*/ 386 h 799"/>
                <a:gd name="T4" fmla="*/ 48 w 530"/>
                <a:gd name="T5" fmla="*/ 608 h 799"/>
                <a:gd name="T6" fmla="*/ 0 w 530"/>
                <a:gd name="T7" fmla="*/ 683 h 799"/>
                <a:gd name="T8" fmla="*/ 0 w 530"/>
                <a:gd name="T9" fmla="*/ 799 h 799"/>
                <a:gd name="T10" fmla="*/ 152 w 530"/>
                <a:gd name="T11" fmla="*/ 572 h 799"/>
                <a:gd name="T12" fmla="*/ 244 w 530"/>
                <a:gd name="T13" fmla="*/ 430 h 799"/>
                <a:gd name="T14" fmla="*/ 360 w 530"/>
                <a:gd name="T15" fmla="*/ 252 h 799"/>
                <a:gd name="T16" fmla="*/ 414 w 530"/>
                <a:gd name="T17" fmla="*/ 126 h 799"/>
                <a:gd name="T18" fmla="*/ 530 w 530"/>
                <a:gd name="T19" fmla="*/ 0 h 799"/>
                <a:gd name="T20" fmla="*/ 384 w 530"/>
                <a:gd name="T21" fmla="*/ 54 h 799"/>
                <a:gd name="T22" fmla="*/ 236 w 530"/>
                <a:gd name="T23" fmla="*/ 226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0" h="799">
                  <a:moveTo>
                    <a:pt x="236" y="226"/>
                  </a:moveTo>
                  <a:cubicBezTo>
                    <a:pt x="192" y="290"/>
                    <a:pt x="130" y="336"/>
                    <a:pt x="86" y="386"/>
                  </a:cubicBezTo>
                  <a:cubicBezTo>
                    <a:pt x="42" y="436"/>
                    <a:pt x="78" y="538"/>
                    <a:pt x="48" y="608"/>
                  </a:cubicBezTo>
                  <a:cubicBezTo>
                    <a:pt x="37" y="634"/>
                    <a:pt x="19" y="660"/>
                    <a:pt x="0" y="683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84" y="761"/>
                    <a:pt x="112" y="671"/>
                    <a:pt x="152" y="572"/>
                  </a:cubicBezTo>
                  <a:cubicBezTo>
                    <a:pt x="192" y="472"/>
                    <a:pt x="184" y="452"/>
                    <a:pt x="244" y="430"/>
                  </a:cubicBezTo>
                  <a:cubicBezTo>
                    <a:pt x="304" y="408"/>
                    <a:pt x="318" y="342"/>
                    <a:pt x="360" y="252"/>
                  </a:cubicBezTo>
                  <a:cubicBezTo>
                    <a:pt x="402" y="162"/>
                    <a:pt x="372" y="188"/>
                    <a:pt x="414" y="126"/>
                  </a:cubicBezTo>
                  <a:cubicBezTo>
                    <a:pt x="441" y="86"/>
                    <a:pt x="495" y="33"/>
                    <a:pt x="530" y="0"/>
                  </a:cubicBezTo>
                  <a:cubicBezTo>
                    <a:pt x="492" y="23"/>
                    <a:pt x="439" y="33"/>
                    <a:pt x="384" y="54"/>
                  </a:cubicBezTo>
                  <a:cubicBezTo>
                    <a:pt x="310" y="82"/>
                    <a:pt x="280" y="162"/>
                    <a:pt x="236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5" name="Freeform 13"/>
            <p:cNvSpPr/>
            <p:nvPr/>
          </p:nvSpPr>
          <p:spPr bwMode="auto">
            <a:xfrm>
              <a:off x="3175" y="1285875"/>
              <a:ext cx="2519363" cy="2343150"/>
            </a:xfrm>
            <a:custGeom>
              <a:avLst/>
              <a:gdLst>
                <a:gd name="T0" fmla="*/ 494 w 669"/>
                <a:gd name="T1" fmla="*/ 79 h 623"/>
                <a:gd name="T2" fmla="*/ 364 w 669"/>
                <a:gd name="T3" fmla="*/ 179 h 623"/>
                <a:gd name="T4" fmla="*/ 260 w 669"/>
                <a:gd name="T5" fmla="*/ 335 h 623"/>
                <a:gd name="T6" fmla="*/ 178 w 669"/>
                <a:gd name="T7" fmla="*/ 409 h 623"/>
                <a:gd name="T8" fmla="*/ 28 w 669"/>
                <a:gd name="T9" fmla="*/ 513 h 623"/>
                <a:gd name="T10" fmla="*/ 0 w 669"/>
                <a:gd name="T11" fmla="*/ 521 h 623"/>
                <a:gd name="T12" fmla="*/ 0 w 669"/>
                <a:gd name="T13" fmla="*/ 619 h 623"/>
                <a:gd name="T14" fmla="*/ 48 w 669"/>
                <a:gd name="T15" fmla="*/ 621 h 623"/>
                <a:gd name="T16" fmla="*/ 170 w 669"/>
                <a:gd name="T17" fmla="*/ 523 h 623"/>
                <a:gd name="T18" fmla="*/ 344 w 669"/>
                <a:gd name="T19" fmla="*/ 451 h 623"/>
                <a:gd name="T20" fmla="*/ 448 w 669"/>
                <a:gd name="T21" fmla="*/ 223 h 623"/>
                <a:gd name="T22" fmla="*/ 574 w 669"/>
                <a:gd name="T23" fmla="*/ 117 h 623"/>
                <a:gd name="T24" fmla="*/ 669 w 669"/>
                <a:gd name="T25" fmla="*/ 0 h 623"/>
                <a:gd name="T26" fmla="*/ 494 w 669"/>
                <a:gd name="T27" fmla="*/ 79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9" h="623">
                  <a:moveTo>
                    <a:pt x="494" y="79"/>
                  </a:moveTo>
                  <a:cubicBezTo>
                    <a:pt x="424" y="97"/>
                    <a:pt x="376" y="153"/>
                    <a:pt x="364" y="179"/>
                  </a:cubicBezTo>
                  <a:cubicBezTo>
                    <a:pt x="352" y="205"/>
                    <a:pt x="326" y="313"/>
                    <a:pt x="260" y="335"/>
                  </a:cubicBezTo>
                  <a:cubicBezTo>
                    <a:pt x="194" y="357"/>
                    <a:pt x="196" y="371"/>
                    <a:pt x="178" y="409"/>
                  </a:cubicBezTo>
                  <a:cubicBezTo>
                    <a:pt x="160" y="447"/>
                    <a:pt x="92" y="499"/>
                    <a:pt x="28" y="513"/>
                  </a:cubicBezTo>
                  <a:cubicBezTo>
                    <a:pt x="17" y="515"/>
                    <a:pt x="8" y="518"/>
                    <a:pt x="0" y="521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2" y="622"/>
                    <a:pt x="28" y="623"/>
                    <a:pt x="48" y="621"/>
                  </a:cubicBezTo>
                  <a:cubicBezTo>
                    <a:pt x="110" y="615"/>
                    <a:pt x="116" y="575"/>
                    <a:pt x="170" y="523"/>
                  </a:cubicBezTo>
                  <a:cubicBezTo>
                    <a:pt x="224" y="471"/>
                    <a:pt x="278" y="489"/>
                    <a:pt x="344" y="451"/>
                  </a:cubicBezTo>
                  <a:cubicBezTo>
                    <a:pt x="410" y="413"/>
                    <a:pt x="408" y="333"/>
                    <a:pt x="448" y="223"/>
                  </a:cubicBezTo>
                  <a:cubicBezTo>
                    <a:pt x="488" y="113"/>
                    <a:pt x="518" y="167"/>
                    <a:pt x="574" y="117"/>
                  </a:cubicBezTo>
                  <a:cubicBezTo>
                    <a:pt x="617" y="79"/>
                    <a:pt x="654" y="24"/>
                    <a:pt x="669" y="0"/>
                  </a:cubicBezTo>
                  <a:cubicBezTo>
                    <a:pt x="643" y="31"/>
                    <a:pt x="556" y="63"/>
                    <a:pt x="494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8" name="Freeform 16"/>
            <p:cNvSpPr/>
            <p:nvPr/>
          </p:nvSpPr>
          <p:spPr bwMode="auto">
            <a:xfrm>
              <a:off x="3175" y="3192463"/>
              <a:ext cx="2503488" cy="1054100"/>
            </a:xfrm>
            <a:custGeom>
              <a:avLst/>
              <a:gdLst>
                <a:gd name="T0" fmla="*/ 558 w 665"/>
                <a:gd name="T1" fmla="*/ 100 h 280"/>
                <a:gd name="T2" fmla="*/ 400 w 665"/>
                <a:gd name="T3" fmla="*/ 22 h 280"/>
                <a:gd name="T4" fmla="*/ 238 w 665"/>
                <a:gd name="T5" fmla="*/ 82 h 280"/>
                <a:gd name="T6" fmla="*/ 76 w 665"/>
                <a:gd name="T7" fmla="*/ 154 h 280"/>
                <a:gd name="T8" fmla="*/ 0 w 665"/>
                <a:gd name="T9" fmla="*/ 159 h 280"/>
                <a:gd name="T10" fmla="*/ 0 w 665"/>
                <a:gd name="T11" fmla="*/ 208 h 280"/>
                <a:gd name="T12" fmla="*/ 208 w 665"/>
                <a:gd name="T13" fmla="*/ 256 h 280"/>
                <a:gd name="T14" fmla="*/ 376 w 665"/>
                <a:gd name="T15" fmla="*/ 130 h 280"/>
                <a:gd name="T16" fmla="*/ 548 w 665"/>
                <a:gd name="T17" fmla="*/ 140 h 280"/>
                <a:gd name="T18" fmla="*/ 665 w 665"/>
                <a:gd name="T19" fmla="*/ 65 h 280"/>
                <a:gd name="T20" fmla="*/ 558 w 665"/>
                <a:gd name="T21" fmla="*/ 1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5" h="280">
                  <a:moveTo>
                    <a:pt x="558" y="100"/>
                  </a:moveTo>
                  <a:cubicBezTo>
                    <a:pt x="504" y="104"/>
                    <a:pt x="480" y="44"/>
                    <a:pt x="400" y="22"/>
                  </a:cubicBezTo>
                  <a:cubicBezTo>
                    <a:pt x="320" y="0"/>
                    <a:pt x="302" y="42"/>
                    <a:pt x="238" y="82"/>
                  </a:cubicBezTo>
                  <a:cubicBezTo>
                    <a:pt x="174" y="122"/>
                    <a:pt x="152" y="156"/>
                    <a:pt x="76" y="154"/>
                  </a:cubicBezTo>
                  <a:cubicBezTo>
                    <a:pt x="44" y="153"/>
                    <a:pt x="19" y="156"/>
                    <a:pt x="0" y="159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3" y="224"/>
                    <a:pt x="149" y="280"/>
                    <a:pt x="208" y="256"/>
                  </a:cubicBezTo>
                  <a:cubicBezTo>
                    <a:pt x="272" y="230"/>
                    <a:pt x="312" y="152"/>
                    <a:pt x="376" y="130"/>
                  </a:cubicBezTo>
                  <a:cubicBezTo>
                    <a:pt x="440" y="108"/>
                    <a:pt x="456" y="148"/>
                    <a:pt x="548" y="140"/>
                  </a:cubicBezTo>
                  <a:cubicBezTo>
                    <a:pt x="630" y="133"/>
                    <a:pt x="661" y="74"/>
                    <a:pt x="665" y="65"/>
                  </a:cubicBezTo>
                  <a:cubicBezTo>
                    <a:pt x="660" y="72"/>
                    <a:pt x="610" y="96"/>
                    <a:pt x="558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138" name="图片 13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853" y="1812646"/>
            <a:ext cx="4955023" cy="330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auto">
          <a:xfrm>
            <a:off x="0" y="0"/>
            <a:ext cx="7886700" cy="7004645"/>
          </a:xfrm>
          <a:custGeom>
            <a:avLst/>
            <a:gdLst>
              <a:gd name="T0" fmla="*/ 0 w 2253"/>
              <a:gd name="T1" fmla="*/ 1282 h 2001"/>
              <a:gd name="T2" fmla="*/ 306 w 2253"/>
              <a:gd name="T3" fmla="*/ 1425 h 2001"/>
              <a:gd name="T4" fmla="*/ 960 w 2253"/>
              <a:gd name="T5" fmla="*/ 1839 h 2001"/>
              <a:gd name="T6" fmla="*/ 1482 w 2253"/>
              <a:gd name="T7" fmla="*/ 903 h 2001"/>
              <a:gd name="T8" fmla="*/ 2220 w 2253"/>
              <a:gd name="T9" fmla="*/ 381 h 2001"/>
              <a:gd name="T10" fmla="*/ 2219 w 2253"/>
              <a:gd name="T11" fmla="*/ 0 h 2001"/>
              <a:gd name="T12" fmla="*/ 0 w 2253"/>
              <a:gd name="T13" fmla="*/ 0 h 2001"/>
              <a:gd name="T14" fmla="*/ 0 w 2253"/>
              <a:gd name="T15" fmla="*/ 1282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53" h="2001">
                <a:moveTo>
                  <a:pt x="0" y="1282"/>
                </a:moveTo>
                <a:cubicBezTo>
                  <a:pt x="71" y="1274"/>
                  <a:pt x="170" y="1305"/>
                  <a:pt x="306" y="1425"/>
                </a:cubicBezTo>
                <a:cubicBezTo>
                  <a:pt x="672" y="1749"/>
                  <a:pt x="558" y="2001"/>
                  <a:pt x="960" y="1839"/>
                </a:cubicBezTo>
                <a:cubicBezTo>
                  <a:pt x="1362" y="1677"/>
                  <a:pt x="1008" y="1143"/>
                  <a:pt x="1482" y="903"/>
                </a:cubicBezTo>
                <a:cubicBezTo>
                  <a:pt x="1956" y="663"/>
                  <a:pt x="2118" y="795"/>
                  <a:pt x="2220" y="381"/>
                </a:cubicBezTo>
                <a:cubicBezTo>
                  <a:pt x="2253" y="247"/>
                  <a:pt x="2245" y="116"/>
                  <a:pt x="2219" y="0"/>
                </a:cubicBezTo>
                <a:cubicBezTo>
                  <a:pt x="0" y="0"/>
                  <a:pt x="0" y="0"/>
                  <a:pt x="0" y="0"/>
                </a:cubicBezTo>
                <a:lnTo>
                  <a:pt x="0" y="128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 bwMode="auto">
          <a:xfrm>
            <a:off x="4279106" y="-565150"/>
            <a:ext cx="5310188" cy="2413000"/>
          </a:xfrm>
          <a:custGeom>
            <a:avLst/>
            <a:gdLst>
              <a:gd name="T0" fmla="*/ 68 w 1414"/>
              <a:gd name="T1" fmla="*/ 123 h 642"/>
              <a:gd name="T2" fmla="*/ 31 w 1414"/>
              <a:gd name="T3" fmla="*/ 220 h 642"/>
              <a:gd name="T4" fmla="*/ 230 w 1414"/>
              <a:gd name="T5" fmla="*/ 326 h 642"/>
              <a:gd name="T6" fmla="*/ 626 w 1414"/>
              <a:gd name="T7" fmla="*/ 442 h 642"/>
              <a:gd name="T8" fmla="*/ 1214 w 1414"/>
              <a:gd name="T9" fmla="*/ 514 h 642"/>
              <a:gd name="T10" fmla="*/ 1310 w 1414"/>
              <a:gd name="T11" fmla="*/ 90 h 642"/>
              <a:gd name="T12" fmla="*/ 68 w 1414"/>
              <a:gd name="T13" fmla="*/ 123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14" h="642">
                <a:moveTo>
                  <a:pt x="68" y="123"/>
                </a:moveTo>
                <a:cubicBezTo>
                  <a:pt x="21" y="129"/>
                  <a:pt x="0" y="185"/>
                  <a:pt x="31" y="220"/>
                </a:cubicBezTo>
                <a:cubicBezTo>
                  <a:pt x="69" y="264"/>
                  <a:pt x="132" y="310"/>
                  <a:pt x="230" y="326"/>
                </a:cubicBezTo>
                <a:cubicBezTo>
                  <a:pt x="430" y="358"/>
                  <a:pt x="302" y="310"/>
                  <a:pt x="626" y="442"/>
                </a:cubicBezTo>
                <a:cubicBezTo>
                  <a:pt x="950" y="574"/>
                  <a:pt x="1106" y="642"/>
                  <a:pt x="1214" y="514"/>
                </a:cubicBezTo>
                <a:cubicBezTo>
                  <a:pt x="1322" y="386"/>
                  <a:pt x="1414" y="198"/>
                  <a:pt x="1310" y="90"/>
                </a:cubicBezTo>
                <a:cubicBezTo>
                  <a:pt x="1223" y="0"/>
                  <a:pt x="353" y="91"/>
                  <a:pt x="68" y="12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14"/>
          <p:cNvSpPr/>
          <p:nvPr/>
        </p:nvSpPr>
        <p:spPr bwMode="auto">
          <a:xfrm>
            <a:off x="4426286" y="3310162"/>
            <a:ext cx="4060825" cy="3852863"/>
          </a:xfrm>
          <a:custGeom>
            <a:avLst/>
            <a:gdLst>
              <a:gd name="T0" fmla="*/ 370 w 1080"/>
              <a:gd name="T1" fmla="*/ 954 h 1024"/>
              <a:gd name="T2" fmla="*/ 424 w 1080"/>
              <a:gd name="T3" fmla="*/ 888 h 1024"/>
              <a:gd name="T4" fmla="*/ 390 w 1080"/>
              <a:gd name="T5" fmla="*/ 864 h 1024"/>
              <a:gd name="T6" fmla="*/ 142 w 1080"/>
              <a:gd name="T7" fmla="*/ 914 h 1024"/>
              <a:gd name="T8" fmla="*/ 12 w 1080"/>
              <a:gd name="T9" fmla="*/ 858 h 1024"/>
              <a:gd name="T10" fmla="*/ 402 w 1080"/>
              <a:gd name="T11" fmla="*/ 834 h 1024"/>
              <a:gd name="T12" fmla="*/ 380 w 1080"/>
              <a:gd name="T13" fmla="*/ 786 h 1024"/>
              <a:gd name="T14" fmla="*/ 204 w 1080"/>
              <a:gd name="T15" fmla="*/ 426 h 1024"/>
              <a:gd name="T16" fmla="*/ 246 w 1080"/>
              <a:gd name="T17" fmla="*/ 308 h 1024"/>
              <a:gd name="T18" fmla="*/ 404 w 1080"/>
              <a:gd name="T19" fmla="*/ 682 h 1024"/>
              <a:gd name="T20" fmla="*/ 486 w 1080"/>
              <a:gd name="T21" fmla="*/ 692 h 1024"/>
              <a:gd name="T22" fmla="*/ 342 w 1080"/>
              <a:gd name="T23" fmla="*/ 362 h 1024"/>
              <a:gd name="T24" fmla="*/ 330 w 1080"/>
              <a:gd name="T25" fmla="*/ 126 h 1024"/>
              <a:gd name="T26" fmla="*/ 420 w 1080"/>
              <a:gd name="T27" fmla="*/ 468 h 1024"/>
              <a:gd name="T28" fmla="*/ 476 w 1080"/>
              <a:gd name="T29" fmla="*/ 554 h 1024"/>
              <a:gd name="T30" fmla="*/ 422 w 1080"/>
              <a:gd name="T31" fmla="*/ 166 h 1024"/>
              <a:gd name="T32" fmla="*/ 520 w 1080"/>
              <a:gd name="T33" fmla="*/ 66 h 1024"/>
              <a:gd name="T34" fmla="*/ 550 w 1080"/>
              <a:gd name="T35" fmla="*/ 498 h 1024"/>
              <a:gd name="T36" fmla="*/ 550 w 1080"/>
              <a:gd name="T37" fmla="*/ 338 h 1024"/>
              <a:gd name="T38" fmla="*/ 588 w 1080"/>
              <a:gd name="T39" fmla="*/ 100 h 1024"/>
              <a:gd name="T40" fmla="*/ 610 w 1080"/>
              <a:gd name="T41" fmla="*/ 150 h 1024"/>
              <a:gd name="T42" fmla="*/ 604 w 1080"/>
              <a:gd name="T43" fmla="*/ 384 h 1024"/>
              <a:gd name="T44" fmla="*/ 786 w 1080"/>
              <a:gd name="T45" fmla="*/ 154 h 1024"/>
              <a:gd name="T46" fmla="*/ 846 w 1080"/>
              <a:gd name="T47" fmla="*/ 142 h 1024"/>
              <a:gd name="T48" fmla="*/ 694 w 1080"/>
              <a:gd name="T49" fmla="*/ 414 h 1024"/>
              <a:gd name="T50" fmla="*/ 638 w 1080"/>
              <a:gd name="T51" fmla="*/ 472 h 1024"/>
              <a:gd name="T52" fmla="*/ 880 w 1080"/>
              <a:gd name="T53" fmla="*/ 340 h 1024"/>
              <a:gd name="T54" fmla="*/ 832 w 1080"/>
              <a:gd name="T55" fmla="*/ 422 h 1024"/>
              <a:gd name="T56" fmla="*/ 618 w 1080"/>
              <a:gd name="T57" fmla="*/ 514 h 1024"/>
              <a:gd name="T58" fmla="*/ 566 w 1080"/>
              <a:gd name="T59" fmla="*/ 580 h 1024"/>
              <a:gd name="T60" fmla="*/ 688 w 1080"/>
              <a:gd name="T61" fmla="*/ 590 h 1024"/>
              <a:gd name="T62" fmla="*/ 938 w 1080"/>
              <a:gd name="T63" fmla="*/ 466 h 1024"/>
              <a:gd name="T64" fmla="*/ 844 w 1080"/>
              <a:gd name="T65" fmla="*/ 588 h 1024"/>
              <a:gd name="T66" fmla="*/ 602 w 1080"/>
              <a:gd name="T67" fmla="*/ 662 h 1024"/>
              <a:gd name="T68" fmla="*/ 532 w 1080"/>
              <a:gd name="T69" fmla="*/ 706 h 1024"/>
              <a:gd name="T70" fmla="*/ 564 w 1080"/>
              <a:gd name="T71" fmla="*/ 770 h 1024"/>
              <a:gd name="T72" fmla="*/ 902 w 1080"/>
              <a:gd name="T73" fmla="*/ 600 h 1024"/>
              <a:gd name="T74" fmla="*/ 862 w 1080"/>
              <a:gd name="T75" fmla="*/ 714 h 1024"/>
              <a:gd name="T76" fmla="*/ 584 w 1080"/>
              <a:gd name="T77" fmla="*/ 870 h 1024"/>
              <a:gd name="T78" fmla="*/ 478 w 1080"/>
              <a:gd name="T79" fmla="*/ 846 h 1024"/>
              <a:gd name="T80" fmla="*/ 506 w 1080"/>
              <a:gd name="T81" fmla="*/ 888 h 1024"/>
              <a:gd name="T82" fmla="*/ 936 w 1080"/>
              <a:gd name="T83" fmla="*/ 848 h 1024"/>
              <a:gd name="T84" fmla="*/ 1068 w 1080"/>
              <a:gd name="T85" fmla="*/ 756 h 1024"/>
              <a:gd name="T86" fmla="*/ 940 w 1080"/>
              <a:gd name="T87" fmla="*/ 934 h 1024"/>
              <a:gd name="T88" fmla="*/ 506 w 1080"/>
              <a:gd name="T89" fmla="*/ 996 h 1024"/>
              <a:gd name="T90" fmla="*/ 460 w 1080"/>
              <a:gd name="T91" fmla="*/ 924 h 1024"/>
              <a:gd name="T92" fmla="*/ 442 w 1080"/>
              <a:gd name="T93" fmla="*/ 938 h 1024"/>
              <a:gd name="T94" fmla="*/ 370 w 1080"/>
              <a:gd name="T95" fmla="*/ 95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80" h="1024">
                <a:moveTo>
                  <a:pt x="370" y="954"/>
                </a:moveTo>
                <a:cubicBezTo>
                  <a:pt x="370" y="954"/>
                  <a:pt x="432" y="912"/>
                  <a:pt x="424" y="888"/>
                </a:cubicBezTo>
                <a:cubicBezTo>
                  <a:pt x="416" y="864"/>
                  <a:pt x="464" y="838"/>
                  <a:pt x="390" y="864"/>
                </a:cubicBezTo>
                <a:cubicBezTo>
                  <a:pt x="316" y="890"/>
                  <a:pt x="222" y="944"/>
                  <a:pt x="142" y="914"/>
                </a:cubicBezTo>
                <a:cubicBezTo>
                  <a:pt x="62" y="884"/>
                  <a:pt x="0" y="886"/>
                  <a:pt x="12" y="858"/>
                </a:cubicBezTo>
                <a:cubicBezTo>
                  <a:pt x="24" y="830"/>
                  <a:pt x="350" y="836"/>
                  <a:pt x="402" y="834"/>
                </a:cubicBezTo>
                <a:cubicBezTo>
                  <a:pt x="454" y="832"/>
                  <a:pt x="398" y="806"/>
                  <a:pt x="380" y="786"/>
                </a:cubicBezTo>
                <a:cubicBezTo>
                  <a:pt x="362" y="766"/>
                  <a:pt x="174" y="526"/>
                  <a:pt x="204" y="426"/>
                </a:cubicBezTo>
                <a:cubicBezTo>
                  <a:pt x="234" y="326"/>
                  <a:pt x="232" y="290"/>
                  <a:pt x="246" y="308"/>
                </a:cubicBezTo>
                <a:cubicBezTo>
                  <a:pt x="260" y="326"/>
                  <a:pt x="304" y="642"/>
                  <a:pt x="404" y="682"/>
                </a:cubicBezTo>
                <a:cubicBezTo>
                  <a:pt x="504" y="722"/>
                  <a:pt x="488" y="748"/>
                  <a:pt x="486" y="692"/>
                </a:cubicBezTo>
                <a:cubicBezTo>
                  <a:pt x="484" y="636"/>
                  <a:pt x="352" y="484"/>
                  <a:pt x="342" y="362"/>
                </a:cubicBezTo>
                <a:cubicBezTo>
                  <a:pt x="332" y="240"/>
                  <a:pt x="306" y="162"/>
                  <a:pt x="330" y="126"/>
                </a:cubicBezTo>
                <a:cubicBezTo>
                  <a:pt x="354" y="90"/>
                  <a:pt x="364" y="382"/>
                  <a:pt x="420" y="468"/>
                </a:cubicBezTo>
                <a:cubicBezTo>
                  <a:pt x="476" y="554"/>
                  <a:pt x="476" y="554"/>
                  <a:pt x="476" y="554"/>
                </a:cubicBezTo>
                <a:cubicBezTo>
                  <a:pt x="476" y="554"/>
                  <a:pt x="378" y="274"/>
                  <a:pt x="422" y="166"/>
                </a:cubicBezTo>
                <a:cubicBezTo>
                  <a:pt x="466" y="58"/>
                  <a:pt x="530" y="0"/>
                  <a:pt x="520" y="66"/>
                </a:cubicBezTo>
                <a:cubicBezTo>
                  <a:pt x="510" y="132"/>
                  <a:pt x="530" y="486"/>
                  <a:pt x="550" y="498"/>
                </a:cubicBezTo>
                <a:cubicBezTo>
                  <a:pt x="570" y="510"/>
                  <a:pt x="550" y="436"/>
                  <a:pt x="550" y="338"/>
                </a:cubicBezTo>
                <a:cubicBezTo>
                  <a:pt x="550" y="240"/>
                  <a:pt x="550" y="108"/>
                  <a:pt x="588" y="100"/>
                </a:cubicBezTo>
                <a:cubicBezTo>
                  <a:pt x="626" y="92"/>
                  <a:pt x="642" y="24"/>
                  <a:pt x="610" y="150"/>
                </a:cubicBezTo>
                <a:cubicBezTo>
                  <a:pt x="578" y="276"/>
                  <a:pt x="594" y="362"/>
                  <a:pt x="604" y="384"/>
                </a:cubicBezTo>
                <a:cubicBezTo>
                  <a:pt x="614" y="406"/>
                  <a:pt x="660" y="166"/>
                  <a:pt x="786" y="154"/>
                </a:cubicBezTo>
                <a:cubicBezTo>
                  <a:pt x="912" y="142"/>
                  <a:pt x="846" y="142"/>
                  <a:pt x="846" y="142"/>
                </a:cubicBezTo>
                <a:cubicBezTo>
                  <a:pt x="846" y="142"/>
                  <a:pt x="774" y="342"/>
                  <a:pt x="694" y="414"/>
                </a:cubicBezTo>
                <a:cubicBezTo>
                  <a:pt x="614" y="486"/>
                  <a:pt x="590" y="476"/>
                  <a:pt x="638" y="472"/>
                </a:cubicBezTo>
                <a:cubicBezTo>
                  <a:pt x="686" y="468"/>
                  <a:pt x="840" y="374"/>
                  <a:pt x="880" y="340"/>
                </a:cubicBezTo>
                <a:cubicBezTo>
                  <a:pt x="920" y="306"/>
                  <a:pt x="884" y="366"/>
                  <a:pt x="832" y="422"/>
                </a:cubicBezTo>
                <a:cubicBezTo>
                  <a:pt x="780" y="478"/>
                  <a:pt x="636" y="524"/>
                  <a:pt x="618" y="514"/>
                </a:cubicBezTo>
                <a:cubicBezTo>
                  <a:pt x="600" y="504"/>
                  <a:pt x="570" y="566"/>
                  <a:pt x="566" y="580"/>
                </a:cubicBezTo>
                <a:cubicBezTo>
                  <a:pt x="562" y="594"/>
                  <a:pt x="592" y="600"/>
                  <a:pt x="688" y="590"/>
                </a:cubicBezTo>
                <a:cubicBezTo>
                  <a:pt x="784" y="580"/>
                  <a:pt x="938" y="466"/>
                  <a:pt x="938" y="466"/>
                </a:cubicBezTo>
                <a:cubicBezTo>
                  <a:pt x="938" y="466"/>
                  <a:pt x="926" y="546"/>
                  <a:pt x="844" y="588"/>
                </a:cubicBezTo>
                <a:cubicBezTo>
                  <a:pt x="762" y="630"/>
                  <a:pt x="656" y="678"/>
                  <a:pt x="602" y="662"/>
                </a:cubicBezTo>
                <a:cubicBezTo>
                  <a:pt x="548" y="646"/>
                  <a:pt x="540" y="672"/>
                  <a:pt x="532" y="706"/>
                </a:cubicBezTo>
                <a:cubicBezTo>
                  <a:pt x="524" y="740"/>
                  <a:pt x="468" y="782"/>
                  <a:pt x="564" y="770"/>
                </a:cubicBezTo>
                <a:cubicBezTo>
                  <a:pt x="660" y="758"/>
                  <a:pt x="864" y="638"/>
                  <a:pt x="902" y="600"/>
                </a:cubicBezTo>
                <a:cubicBezTo>
                  <a:pt x="940" y="562"/>
                  <a:pt x="984" y="614"/>
                  <a:pt x="862" y="714"/>
                </a:cubicBezTo>
                <a:cubicBezTo>
                  <a:pt x="740" y="814"/>
                  <a:pt x="648" y="870"/>
                  <a:pt x="584" y="870"/>
                </a:cubicBezTo>
                <a:cubicBezTo>
                  <a:pt x="520" y="870"/>
                  <a:pt x="478" y="846"/>
                  <a:pt x="478" y="846"/>
                </a:cubicBezTo>
                <a:cubicBezTo>
                  <a:pt x="478" y="846"/>
                  <a:pt x="444" y="862"/>
                  <a:pt x="506" y="888"/>
                </a:cubicBezTo>
                <a:cubicBezTo>
                  <a:pt x="568" y="914"/>
                  <a:pt x="802" y="934"/>
                  <a:pt x="936" y="848"/>
                </a:cubicBezTo>
                <a:cubicBezTo>
                  <a:pt x="936" y="848"/>
                  <a:pt x="1056" y="764"/>
                  <a:pt x="1068" y="756"/>
                </a:cubicBezTo>
                <a:cubicBezTo>
                  <a:pt x="1080" y="748"/>
                  <a:pt x="1026" y="904"/>
                  <a:pt x="940" y="934"/>
                </a:cubicBezTo>
                <a:cubicBezTo>
                  <a:pt x="854" y="964"/>
                  <a:pt x="556" y="1024"/>
                  <a:pt x="506" y="996"/>
                </a:cubicBezTo>
                <a:cubicBezTo>
                  <a:pt x="456" y="968"/>
                  <a:pt x="460" y="924"/>
                  <a:pt x="460" y="924"/>
                </a:cubicBezTo>
                <a:cubicBezTo>
                  <a:pt x="460" y="924"/>
                  <a:pt x="448" y="932"/>
                  <a:pt x="442" y="938"/>
                </a:cubicBezTo>
                <a:cubicBezTo>
                  <a:pt x="436" y="944"/>
                  <a:pt x="370" y="954"/>
                  <a:pt x="370" y="95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2" name="Freeform 18"/>
          <p:cNvSpPr/>
          <p:nvPr/>
        </p:nvSpPr>
        <p:spPr bwMode="auto">
          <a:xfrm>
            <a:off x="-119459" y="267459"/>
            <a:ext cx="2774950" cy="3965575"/>
          </a:xfrm>
          <a:custGeom>
            <a:avLst/>
            <a:gdLst>
              <a:gd name="T0" fmla="*/ 17 w 737"/>
              <a:gd name="T1" fmla="*/ 260 h 1054"/>
              <a:gd name="T2" fmla="*/ 136 w 737"/>
              <a:gd name="T3" fmla="*/ 76 h 1054"/>
              <a:gd name="T4" fmla="*/ 249 w 737"/>
              <a:gd name="T5" fmla="*/ 30 h 1054"/>
              <a:gd name="T6" fmla="*/ 207 w 737"/>
              <a:gd name="T7" fmla="*/ 89 h 1054"/>
              <a:gd name="T8" fmla="*/ 381 w 737"/>
              <a:gd name="T9" fmla="*/ 50 h 1054"/>
              <a:gd name="T10" fmla="*/ 127 w 737"/>
              <a:gd name="T11" fmla="*/ 288 h 1054"/>
              <a:gd name="T12" fmla="*/ 204 w 737"/>
              <a:gd name="T13" fmla="*/ 368 h 1054"/>
              <a:gd name="T14" fmla="*/ 449 w 737"/>
              <a:gd name="T15" fmla="*/ 276 h 1054"/>
              <a:gd name="T16" fmla="*/ 628 w 737"/>
              <a:gd name="T17" fmla="*/ 349 h 1054"/>
              <a:gd name="T18" fmla="*/ 365 w 737"/>
              <a:gd name="T19" fmla="*/ 414 h 1054"/>
              <a:gd name="T20" fmla="*/ 492 w 737"/>
              <a:gd name="T21" fmla="*/ 460 h 1054"/>
              <a:gd name="T22" fmla="*/ 580 w 737"/>
              <a:gd name="T23" fmla="*/ 553 h 1054"/>
              <a:gd name="T24" fmla="*/ 463 w 737"/>
              <a:gd name="T25" fmla="*/ 578 h 1054"/>
              <a:gd name="T26" fmla="*/ 733 w 737"/>
              <a:gd name="T27" fmla="*/ 686 h 1054"/>
              <a:gd name="T28" fmla="*/ 567 w 737"/>
              <a:gd name="T29" fmla="*/ 704 h 1054"/>
              <a:gd name="T30" fmla="*/ 517 w 737"/>
              <a:gd name="T31" fmla="*/ 685 h 1054"/>
              <a:gd name="T32" fmla="*/ 564 w 737"/>
              <a:gd name="T33" fmla="*/ 746 h 1054"/>
              <a:gd name="T34" fmla="*/ 368 w 737"/>
              <a:gd name="T35" fmla="*/ 644 h 1054"/>
              <a:gd name="T36" fmla="*/ 209 w 737"/>
              <a:gd name="T37" fmla="*/ 554 h 1054"/>
              <a:gd name="T38" fmla="*/ 299 w 737"/>
              <a:gd name="T39" fmla="*/ 910 h 1054"/>
              <a:gd name="T40" fmla="*/ 240 w 737"/>
              <a:gd name="T41" fmla="*/ 906 h 1054"/>
              <a:gd name="T42" fmla="*/ 127 w 737"/>
              <a:gd name="T43" fmla="*/ 558 h 1054"/>
              <a:gd name="T44" fmla="*/ 99 w 737"/>
              <a:gd name="T45" fmla="*/ 656 h 1054"/>
              <a:gd name="T46" fmla="*/ 149 w 737"/>
              <a:gd name="T47" fmla="*/ 942 h 1054"/>
              <a:gd name="T48" fmla="*/ 156 w 737"/>
              <a:gd name="T49" fmla="*/ 989 h 1054"/>
              <a:gd name="T50" fmla="*/ 37 w 737"/>
              <a:gd name="T51" fmla="*/ 822 h 1054"/>
              <a:gd name="T52" fmla="*/ 17 w 737"/>
              <a:gd name="T53" fmla="*/ 260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37" h="1054">
                <a:moveTo>
                  <a:pt x="17" y="260"/>
                </a:moveTo>
                <a:cubicBezTo>
                  <a:pt x="17" y="256"/>
                  <a:pt x="35" y="126"/>
                  <a:pt x="136" y="76"/>
                </a:cubicBezTo>
                <a:cubicBezTo>
                  <a:pt x="237" y="25"/>
                  <a:pt x="253" y="0"/>
                  <a:pt x="249" y="30"/>
                </a:cubicBezTo>
                <a:cubicBezTo>
                  <a:pt x="245" y="61"/>
                  <a:pt x="207" y="89"/>
                  <a:pt x="207" y="89"/>
                </a:cubicBezTo>
                <a:cubicBezTo>
                  <a:pt x="207" y="89"/>
                  <a:pt x="341" y="36"/>
                  <a:pt x="381" y="50"/>
                </a:cubicBezTo>
                <a:cubicBezTo>
                  <a:pt x="421" y="65"/>
                  <a:pt x="117" y="237"/>
                  <a:pt x="127" y="288"/>
                </a:cubicBezTo>
                <a:cubicBezTo>
                  <a:pt x="136" y="338"/>
                  <a:pt x="104" y="380"/>
                  <a:pt x="204" y="368"/>
                </a:cubicBezTo>
                <a:cubicBezTo>
                  <a:pt x="304" y="356"/>
                  <a:pt x="299" y="260"/>
                  <a:pt x="449" y="276"/>
                </a:cubicBezTo>
                <a:cubicBezTo>
                  <a:pt x="600" y="292"/>
                  <a:pt x="683" y="321"/>
                  <a:pt x="628" y="349"/>
                </a:cubicBezTo>
                <a:cubicBezTo>
                  <a:pt x="573" y="377"/>
                  <a:pt x="395" y="366"/>
                  <a:pt x="365" y="414"/>
                </a:cubicBezTo>
                <a:cubicBezTo>
                  <a:pt x="336" y="462"/>
                  <a:pt x="411" y="417"/>
                  <a:pt x="492" y="460"/>
                </a:cubicBezTo>
                <a:cubicBezTo>
                  <a:pt x="573" y="502"/>
                  <a:pt x="616" y="542"/>
                  <a:pt x="580" y="553"/>
                </a:cubicBezTo>
                <a:cubicBezTo>
                  <a:pt x="544" y="564"/>
                  <a:pt x="463" y="578"/>
                  <a:pt x="463" y="578"/>
                </a:cubicBezTo>
                <a:cubicBezTo>
                  <a:pt x="463" y="578"/>
                  <a:pt x="737" y="656"/>
                  <a:pt x="733" y="686"/>
                </a:cubicBezTo>
                <a:cubicBezTo>
                  <a:pt x="729" y="717"/>
                  <a:pt x="612" y="722"/>
                  <a:pt x="567" y="704"/>
                </a:cubicBezTo>
                <a:cubicBezTo>
                  <a:pt x="521" y="685"/>
                  <a:pt x="517" y="685"/>
                  <a:pt x="517" y="685"/>
                </a:cubicBezTo>
                <a:cubicBezTo>
                  <a:pt x="517" y="685"/>
                  <a:pt x="561" y="736"/>
                  <a:pt x="564" y="746"/>
                </a:cubicBezTo>
                <a:cubicBezTo>
                  <a:pt x="567" y="757"/>
                  <a:pt x="453" y="736"/>
                  <a:pt x="368" y="644"/>
                </a:cubicBezTo>
                <a:cubicBezTo>
                  <a:pt x="283" y="552"/>
                  <a:pt x="220" y="512"/>
                  <a:pt x="209" y="554"/>
                </a:cubicBezTo>
                <a:cubicBezTo>
                  <a:pt x="199" y="597"/>
                  <a:pt x="293" y="814"/>
                  <a:pt x="299" y="910"/>
                </a:cubicBezTo>
                <a:cubicBezTo>
                  <a:pt x="304" y="1006"/>
                  <a:pt x="276" y="1054"/>
                  <a:pt x="240" y="906"/>
                </a:cubicBezTo>
                <a:cubicBezTo>
                  <a:pt x="204" y="758"/>
                  <a:pt x="129" y="565"/>
                  <a:pt x="127" y="558"/>
                </a:cubicBezTo>
                <a:cubicBezTo>
                  <a:pt x="124" y="552"/>
                  <a:pt x="93" y="605"/>
                  <a:pt x="99" y="656"/>
                </a:cubicBezTo>
                <a:cubicBezTo>
                  <a:pt x="104" y="706"/>
                  <a:pt x="127" y="901"/>
                  <a:pt x="149" y="942"/>
                </a:cubicBezTo>
                <a:cubicBezTo>
                  <a:pt x="156" y="989"/>
                  <a:pt x="156" y="989"/>
                  <a:pt x="156" y="989"/>
                </a:cubicBezTo>
                <a:cubicBezTo>
                  <a:pt x="156" y="989"/>
                  <a:pt x="75" y="1002"/>
                  <a:pt x="37" y="822"/>
                </a:cubicBezTo>
                <a:cubicBezTo>
                  <a:pt x="0" y="642"/>
                  <a:pt x="17" y="260"/>
                  <a:pt x="17" y="26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005288" y="1882471"/>
            <a:ext cx="3152897" cy="1293962"/>
            <a:chOff x="2106155" y="2250247"/>
            <a:chExt cx="3152897" cy="1293962"/>
          </a:xfrm>
        </p:grpSpPr>
        <p:sp>
          <p:nvSpPr>
            <p:cNvPr id="12" name="TextBox 11"/>
            <p:cNvSpPr txBox="1"/>
            <p:nvPr/>
          </p:nvSpPr>
          <p:spPr>
            <a:xfrm>
              <a:off x="2106155" y="2250247"/>
              <a:ext cx="31528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06155" y="2953278"/>
              <a:ext cx="1847850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Lorem</a:t>
              </a:r>
              <a:r>
                <a:rPr lang="en-US" sz="9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</a:t>
              </a:r>
              <a:r>
                <a:rPr lang="en-US" sz="9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Ipsum</a:t>
              </a:r>
              <a:r>
                <a:rPr lang="en-US" sz="9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 is simply dummy text of the printing and typesetting industry.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4326" y="1847850"/>
            <a:ext cx="6010195" cy="4006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 5"/>
          <p:cNvSpPr/>
          <p:nvPr/>
        </p:nvSpPr>
        <p:spPr bwMode="auto">
          <a:xfrm>
            <a:off x="-18579" y="82550"/>
            <a:ext cx="1889125" cy="6775450"/>
          </a:xfrm>
          <a:custGeom>
            <a:avLst/>
            <a:gdLst>
              <a:gd name="T0" fmla="*/ 192 w 214"/>
              <a:gd name="T1" fmla="*/ 386 h 768"/>
              <a:gd name="T2" fmla="*/ 174 w 214"/>
              <a:gd name="T3" fmla="*/ 156 h 768"/>
              <a:gd name="T4" fmla="*/ 64 w 214"/>
              <a:gd name="T5" fmla="*/ 42 h 768"/>
              <a:gd name="T6" fmla="*/ 0 w 214"/>
              <a:gd name="T7" fmla="*/ 0 h 768"/>
              <a:gd name="T8" fmla="*/ 0 w 214"/>
              <a:gd name="T9" fmla="*/ 768 h 768"/>
              <a:gd name="T10" fmla="*/ 139 w 214"/>
              <a:gd name="T11" fmla="*/ 768 h 768"/>
              <a:gd name="T12" fmla="*/ 198 w 214"/>
              <a:gd name="T13" fmla="*/ 652 h 768"/>
              <a:gd name="T14" fmla="*/ 192 w 214"/>
              <a:gd name="T15" fmla="*/ 386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" h="768">
                <a:moveTo>
                  <a:pt x="192" y="386"/>
                </a:moveTo>
                <a:cubicBezTo>
                  <a:pt x="194" y="326"/>
                  <a:pt x="214" y="210"/>
                  <a:pt x="174" y="156"/>
                </a:cubicBezTo>
                <a:cubicBezTo>
                  <a:pt x="134" y="102"/>
                  <a:pt x="110" y="76"/>
                  <a:pt x="64" y="42"/>
                </a:cubicBezTo>
                <a:cubicBezTo>
                  <a:pt x="43" y="27"/>
                  <a:pt x="21" y="12"/>
                  <a:pt x="0" y="0"/>
                </a:cubicBezTo>
                <a:cubicBezTo>
                  <a:pt x="0" y="768"/>
                  <a:pt x="0" y="768"/>
                  <a:pt x="0" y="768"/>
                </a:cubicBezTo>
                <a:cubicBezTo>
                  <a:pt x="139" y="768"/>
                  <a:pt x="139" y="768"/>
                  <a:pt x="139" y="768"/>
                </a:cubicBezTo>
                <a:cubicBezTo>
                  <a:pt x="159" y="743"/>
                  <a:pt x="192" y="696"/>
                  <a:pt x="198" y="652"/>
                </a:cubicBezTo>
                <a:cubicBezTo>
                  <a:pt x="206" y="588"/>
                  <a:pt x="190" y="446"/>
                  <a:pt x="192" y="38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6" name="Freeform 6"/>
          <p:cNvSpPr/>
          <p:nvPr/>
        </p:nvSpPr>
        <p:spPr bwMode="auto">
          <a:xfrm>
            <a:off x="9790112" y="-4763"/>
            <a:ext cx="2401888" cy="6835775"/>
          </a:xfrm>
          <a:custGeom>
            <a:avLst/>
            <a:gdLst>
              <a:gd name="T0" fmla="*/ 272 w 272"/>
              <a:gd name="T1" fmla="*/ 0 h 775"/>
              <a:gd name="T2" fmla="*/ 213 w 272"/>
              <a:gd name="T3" fmla="*/ 0 h 775"/>
              <a:gd name="T4" fmla="*/ 154 w 272"/>
              <a:gd name="T5" fmla="*/ 36 h 775"/>
              <a:gd name="T6" fmla="*/ 6 w 272"/>
              <a:gd name="T7" fmla="*/ 280 h 775"/>
              <a:gd name="T8" fmla="*/ 98 w 272"/>
              <a:gd name="T9" fmla="*/ 696 h 775"/>
              <a:gd name="T10" fmla="*/ 272 w 272"/>
              <a:gd name="T11" fmla="*/ 775 h 775"/>
              <a:gd name="T12" fmla="*/ 272 w 272"/>
              <a:gd name="T13" fmla="*/ 0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2" h="775">
                <a:moveTo>
                  <a:pt x="272" y="0"/>
                </a:moveTo>
                <a:cubicBezTo>
                  <a:pt x="213" y="0"/>
                  <a:pt x="213" y="0"/>
                  <a:pt x="213" y="0"/>
                </a:cubicBezTo>
                <a:cubicBezTo>
                  <a:pt x="195" y="9"/>
                  <a:pt x="176" y="21"/>
                  <a:pt x="154" y="36"/>
                </a:cubicBezTo>
                <a:cubicBezTo>
                  <a:pt x="72" y="94"/>
                  <a:pt x="12" y="194"/>
                  <a:pt x="6" y="280"/>
                </a:cubicBezTo>
                <a:cubicBezTo>
                  <a:pt x="0" y="366"/>
                  <a:pt x="68" y="666"/>
                  <a:pt x="98" y="696"/>
                </a:cubicBezTo>
                <a:cubicBezTo>
                  <a:pt x="121" y="719"/>
                  <a:pt x="221" y="757"/>
                  <a:pt x="272" y="775"/>
                </a:cubicBezTo>
                <a:lnTo>
                  <a:pt x="27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 rot="16200000" flipH="1">
            <a:off x="3092406" y="2513752"/>
            <a:ext cx="4140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PROJECT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8542678" y="5406742"/>
            <a:ext cx="2054583" cy="851207"/>
            <a:chOff x="5205054" y="4095185"/>
            <a:chExt cx="2054583" cy="851207"/>
          </a:xfrm>
        </p:grpSpPr>
        <p:sp>
          <p:nvSpPr>
            <p:cNvPr id="79" name="Rectangle 78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sp>
        <p:nvSpPr>
          <p:cNvPr id="81" name="Freeform 27"/>
          <p:cNvSpPr/>
          <p:nvPr/>
        </p:nvSpPr>
        <p:spPr bwMode="auto">
          <a:xfrm>
            <a:off x="906933" y="175993"/>
            <a:ext cx="3789361" cy="6239313"/>
          </a:xfrm>
          <a:custGeom>
            <a:avLst/>
            <a:gdLst>
              <a:gd name="T0" fmla="*/ 196 w 2087"/>
              <a:gd name="T1" fmla="*/ 2665 h 3436"/>
              <a:gd name="T2" fmla="*/ 198 w 2087"/>
              <a:gd name="T3" fmla="*/ 3098 h 3436"/>
              <a:gd name="T4" fmla="*/ 217 w 2087"/>
              <a:gd name="T5" fmla="*/ 3392 h 3436"/>
              <a:gd name="T6" fmla="*/ 349 w 2087"/>
              <a:gd name="T7" fmla="*/ 3423 h 3436"/>
              <a:gd name="T8" fmla="*/ 664 w 2087"/>
              <a:gd name="T9" fmla="*/ 3434 h 3436"/>
              <a:gd name="T10" fmla="*/ 1010 w 2087"/>
              <a:gd name="T11" fmla="*/ 3416 h 3436"/>
              <a:gd name="T12" fmla="*/ 1301 w 2087"/>
              <a:gd name="T13" fmla="*/ 3394 h 3436"/>
              <a:gd name="T14" fmla="*/ 1871 w 2087"/>
              <a:gd name="T15" fmla="*/ 3343 h 3436"/>
              <a:gd name="T16" fmla="*/ 2057 w 2087"/>
              <a:gd name="T17" fmla="*/ 3309 h 3436"/>
              <a:gd name="T18" fmla="*/ 2065 w 2087"/>
              <a:gd name="T19" fmla="*/ 3241 h 3436"/>
              <a:gd name="T20" fmla="*/ 2066 w 2087"/>
              <a:gd name="T21" fmla="*/ 2750 h 3436"/>
              <a:gd name="T22" fmla="*/ 2070 w 2087"/>
              <a:gd name="T23" fmla="*/ 2398 h 3436"/>
              <a:gd name="T24" fmla="*/ 2078 w 2087"/>
              <a:gd name="T25" fmla="*/ 1937 h 3436"/>
              <a:gd name="T26" fmla="*/ 2075 w 2087"/>
              <a:gd name="T27" fmla="*/ 1396 h 3436"/>
              <a:gd name="T28" fmla="*/ 2054 w 2087"/>
              <a:gd name="T29" fmla="*/ 956 h 3436"/>
              <a:gd name="T30" fmla="*/ 2018 w 2087"/>
              <a:gd name="T31" fmla="*/ 546 h 3436"/>
              <a:gd name="T32" fmla="*/ 1987 w 2087"/>
              <a:gd name="T33" fmla="*/ 285 h 3436"/>
              <a:gd name="T34" fmla="*/ 1931 w 2087"/>
              <a:gd name="T35" fmla="*/ 17 h 3436"/>
              <a:gd name="T36" fmla="*/ 1761 w 2087"/>
              <a:gd name="T37" fmla="*/ 2 h 3436"/>
              <a:gd name="T38" fmla="*/ 1483 w 2087"/>
              <a:gd name="T39" fmla="*/ 16 h 3436"/>
              <a:gd name="T40" fmla="*/ 1303 w 2087"/>
              <a:gd name="T41" fmla="*/ 31 h 3436"/>
              <a:gd name="T42" fmla="*/ 1078 w 2087"/>
              <a:gd name="T43" fmla="*/ 65 h 3436"/>
              <a:gd name="T44" fmla="*/ 688 w 2087"/>
              <a:gd name="T45" fmla="*/ 133 h 3436"/>
              <a:gd name="T46" fmla="*/ 1023 w 2087"/>
              <a:gd name="T47" fmla="*/ 79 h 3436"/>
              <a:gd name="T48" fmla="*/ 1413 w 2087"/>
              <a:gd name="T49" fmla="*/ 30 h 3436"/>
              <a:gd name="T50" fmla="*/ 1783 w 2087"/>
              <a:gd name="T51" fmla="*/ 12 h 3436"/>
              <a:gd name="T52" fmla="*/ 1946 w 2087"/>
              <a:gd name="T53" fmla="*/ 98 h 3436"/>
              <a:gd name="T54" fmla="*/ 1979 w 2087"/>
              <a:gd name="T55" fmla="*/ 311 h 3436"/>
              <a:gd name="T56" fmla="*/ 2022 w 2087"/>
              <a:gd name="T57" fmla="*/ 698 h 3436"/>
              <a:gd name="T58" fmla="*/ 2054 w 2087"/>
              <a:gd name="T59" fmla="*/ 1374 h 3436"/>
              <a:gd name="T60" fmla="*/ 2058 w 2087"/>
              <a:gd name="T61" fmla="*/ 1841 h 3436"/>
              <a:gd name="T62" fmla="*/ 2058 w 2087"/>
              <a:gd name="T63" fmla="*/ 2060 h 3436"/>
              <a:gd name="T64" fmla="*/ 2054 w 2087"/>
              <a:gd name="T65" fmla="*/ 2622 h 3436"/>
              <a:gd name="T66" fmla="*/ 2035 w 2087"/>
              <a:gd name="T67" fmla="*/ 3282 h 3436"/>
              <a:gd name="T68" fmla="*/ 1750 w 2087"/>
              <a:gd name="T69" fmla="*/ 3328 h 3436"/>
              <a:gd name="T70" fmla="*/ 1015 w 2087"/>
              <a:gd name="T71" fmla="*/ 3389 h 3436"/>
              <a:gd name="T72" fmla="*/ 525 w 2087"/>
              <a:gd name="T73" fmla="*/ 3410 h 3436"/>
              <a:gd name="T74" fmla="*/ 317 w 2087"/>
              <a:gd name="T75" fmla="*/ 3399 h 3436"/>
              <a:gd name="T76" fmla="*/ 239 w 2087"/>
              <a:gd name="T77" fmla="*/ 3392 h 3436"/>
              <a:gd name="T78" fmla="*/ 223 w 2087"/>
              <a:gd name="T79" fmla="*/ 3108 h 3436"/>
              <a:gd name="T80" fmla="*/ 223 w 2087"/>
              <a:gd name="T81" fmla="*/ 2419 h 3436"/>
              <a:gd name="T82" fmla="*/ 230 w 2087"/>
              <a:gd name="T83" fmla="*/ 2014 h 3436"/>
              <a:gd name="T84" fmla="*/ 231 w 2087"/>
              <a:gd name="T85" fmla="*/ 1637 h 3436"/>
              <a:gd name="T86" fmla="*/ 222 w 2087"/>
              <a:gd name="T87" fmla="*/ 1112 h 3436"/>
              <a:gd name="T88" fmla="*/ 194 w 2087"/>
              <a:gd name="T89" fmla="*/ 658 h 3436"/>
              <a:gd name="T90" fmla="*/ 100 w 2087"/>
              <a:gd name="T91" fmla="*/ 282 h 3436"/>
              <a:gd name="T92" fmla="*/ 6 w 2087"/>
              <a:gd name="T93" fmla="*/ 181 h 3436"/>
              <a:gd name="T94" fmla="*/ 83 w 2087"/>
              <a:gd name="T95" fmla="*/ 293 h 3436"/>
              <a:gd name="T96" fmla="*/ 114 w 2087"/>
              <a:gd name="T97" fmla="*/ 381 h 3436"/>
              <a:gd name="T98" fmla="*/ 147 w 2087"/>
              <a:gd name="T99" fmla="*/ 515 h 3436"/>
              <a:gd name="T100" fmla="*/ 167 w 2087"/>
              <a:gd name="T101" fmla="*/ 648 h 3436"/>
              <a:gd name="T102" fmla="*/ 187 w 2087"/>
              <a:gd name="T103" fmla="*/ 901 h 3436"/>
              <a:gd name="T104" fmla="*/ 202 w 2087"/>
              <a:gd name="T105" fmla="*/ 1099 h 3436"/>
              <a:gd name="T106" fmla="*/ 209 w 2087"/>
              <a:gd name="T107" fmla="*/ 1388 h 3436"/>
              <a:gd name="T108" fmla="*/ 203 w 2087"/>
              <a:gd name="T109" fmla="*/ 1738 h 3436"/>
              <a:gd name="T110" fmla="*/ 210 w 2087"/>
              <a:gd name="T111" fmla="*/ 1913 h 3436"/>
              <a:gd name="T112" fmla="*/ 203 w 2087"/>
              <a:gd name="T113" fmla="*/ 2047 h 3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87" h="3436">
                <a:moveTo>
                  <a:pt x="198" y="2273"/>
                </a:moveTo>
                <a:cubicBezTo>
                  <a:pt x="196" y="2286"/>
                  <a:pt x="195" y="2272"/>
                  <a:pt x="194" y="2259"/>
                </a:cubicBezTo>
                <a:cubicBezTo>
                  <a:pt x="192" y="2330"/>
                  <a:pt x="196" y="2353"/>
                  <a:pt x="192" y="2427"/>
                </a:cubicBezTo>
                <a:cubicBezTo>
                  <a:pt x="195" y="2392"/>
                  <a:pt x="195" y="2392"/>
                  <a:pt x="195" y="2392"/>
                </a:cubicBezTo>
                <a:cubicBezTo>
                  <a:pt x="197" y="2440"/>
                  <a:pt x="197" y="2528"/>
                  <a:pt x="193" y="2571"/>
                </a:cubicBezTo>
                <a:cubicBezTo>
                  <a:pt x="192" y="2557"/>
                  <a:pt x="192" y="2557"/>
                  <a:pt x="192" y="2557"/>
                </a:cubicBezTo>
                <a:cubicBezTo>
                  <a:pt x="195" y="2603"/>
                  <a:pt x="189" y="2674"/>
                  <a:pt x="192" y="2693"/>
                </a:cubicBezTo>
                <a:cubicBezTo>
                  <a:pt x="193" y="2675"/>
                  <a:pt x="194" y="2694"/>
                  <a:pt x="196" y="2665"/>
                </a:cubicBezTo>
                <a:cubicBezTo>
                  <a:pt x="197" y="2704"/>
                  <a:pt x="198" y="2742"/>
                  <a:pt x="199" y="2781"/>
                </a:cubicBezTo>
                <a:cubicBezTo>
                  <a:pt x="194" y="2789"/>
                  <a:pt x="194" y="2789"/>
                  <a:pt x="194" y="2789"/>
                </a:cubicBezTo>
                <a:cubicBezTo>
                  <a:pt x="196" y="2850"/>
                  <a:pt x="196" y="2850"/>
                  <a:pt x="196" y="2850"/>
                </a:cubicBezTo>
                <a:cubicBezTo>
                  <a:pt x="198" y="2835"/>
                  <a:pt x="195" y="2931"/>
                  <a:pt x="200" y="2933"/>
                </a:cubicBezTo>
                <a:cubicBezTo>
                  <a:pt x="199" y="2967"/>
                  <a:pt x="196" y="2918"/>
                  <a:pt x="194" y="2906"/>
                </a:cubicBezTo>
                <a:cubicBezTo>
                  <a:pt x="196" y="2940"/>
                  <a:pt x="194" y="2944"/>
                  <a:pt x="197" y="2976"/>
                </a:cubicBezTo>
                <a:cubicBezTo>
                  <a:pt x="193" y="3009"/>
                  <a:pt x="193" y="3009"/>
                  <a:pt x="193" y="3009"/>
                </a:cubicBezTo>
                <a:cubicBezTo>
                  <a:pt x="195" y="3039"/>
                  <a:pt x="196" y="3069"/>
                  <a:pt x="198" y="3098"/>
                </a:cubicBezTo>
                <a:cubicBezTo>
                  <a:pt x="198" y="3094"/>
                  <a:pt x="197" y="3099"/>
                  <a:pt x="197" y="3095"/>
                </a:cubicBezTo>
                <a:cubicBezTo>
                  <a:pt x="202" y="3136"/>
                  <a:pt x="197" y="3199"/>
                  <a:pt x="205" y="3250"/>
                </a:cubicBezTo>
                <a:cubicBezTo>
                  <a:pt x="205" y="3247"/>
                  <a:pt x="205" y="3248"/>
                  <a:pt x="205" y="3247"/>
                </a:cubicBezTo>
                <a:cubicBezTo>
                  <a:pt x="209" y="3276"/>
                  <a:pt x="210" y="3346"/>
                  <a:pt x="210" y="3371"/>
                </a:cubicBezTo>
                <a:cubicBezTo>
                  <a:pt x="210" y="3377"/>
                  <a:pt x="210" y="3382"/>
                  <a:pt x="211" y="3385"/>
                </a:cubicBezTo>
                <a:cubicBezTo>
                  <a:pt x="211" y="3390"/>
                  <a:pt x="212" y="3393"/>
                  <a:pt x="212" y="3395"/>
                </a:cubicBezTo>
                <a:cubicBezTo>
                  <a:pt x="213" y="3401"/>
                  <a:pt x="213" y="3402"/>
                  <a:pt x="214" y="3402"/>
                </a:cubicBezTo>
                <a:cubicBezTo>
                  <a:pt x="215" y="3400"/>
                  <a:pt x="216" y="3391"/>
                  <a:pt x="217" y="3392"/>
                </a:cubicBezTo>
                <a:cubicBezTo>
                  <a:pt x="217" y="3398"/>
                  <a:pt x="217" y="3403"/>
                  <a:pt x="217" y="3408"/>
                </a:cubicBezTo>
                <a:cubicBezTo>
                  <a:pt x="217" y="3409"/>
                  <a:pt x="217" y="3411"/>
                  <a:pt x="218" y="3412"/>
                </a:cubicBezTo>
                <a:cubicBezTo>
                  <a:pt x="218" y="3412"/>
                  <a:pt x="220" y="3412"/>
                  <a:pt x="221" y="3412"/>
                </a:cubicBezTo>
                <a:cubicBezTo>
                  <a:pt x="223" y="3413"/>
                  <a:pt x="226" y="3413"/>
                  <a:pt x="228" y="3413"/>
                </a:cubicBezTo>
                <a:cubicBezTo>
                  <a:pt x="236" y="3414"/>
                  <a:pt x="243" y="3415"/>
                  <a:pt x="250" y="3416"/>
                </a:cubicBezTo>
                <a:cubicBezTo>
                  <a:pt x="261" y="3417"/>
                  <a:pt x="271" y="3418"/>
                  <a:pt x="279" y="3419"/>
                </a:cubicBezTo>
                <a:cubicBezTo>
                  <a:pt x="296" y="3420"/>
                  <a:pt x="306" y="3421"/>
                  <a:pt x="316" y="3422"/>
                </a:cubicBezTo>
                <a:cubicBezTo>
                  <a:pt x="326" y="3422"/>
                  <a:pt x="336" y="3423"/>
                  <a:pt x="349" y="3423"/>
                </a:cubicBezTo>
                <a:cubicBezTo>
                  <a:pt x="356" y="3423"/>
                  <a:pt x="364" y="3423"/>
                  <a:pt x="374" y="3423"/>
                </a:cubicBezTo>
                <a:cubicBezTo>
                  <a:pt x="379" y="3423"/>
                  <a:pt x="384" y="3423"/>
                  <a:pt x="390" y="3423"/>
                </a:cubicBezTo>
                <a:cubicBezTo>
                  <a:pt x="396" y="3423"/>
                  <a:pt x="403" y="3423"/>
                  <a:pt x="410" y="3423"/>
                </a:cubicBezTo>
                <a:cubicBezTo>
                  <a:pt x="443" y="3427"/>
                  <a:pt x="423" y="3429"/>
                  <a:pt x="405" y="3430"/>
                </a:cubicBezTo>
                <a:cubicBezTo>
                  <a:pt x="397" y="3431"/>
                  <a:pt x="388" y="3431"/>
                  <a:pt x="388" y="3432"/>
                </a:cubicBezTo>
                <a:cubicBezTo>
                  <a:pt x="387" y="3433"/>
                  <a:pt x="394" y="3434"/>
                  <a:pt x="415" y="3436"/>
                </a:cubicBezTo>
                <a:cubicBezTo>
                  <a:pt x="427" y="3434"/>
                  <a:pt x="486" y="3435"/>
                  <a:pt x="552" y="3433"/>
                </a:cubicBezTo>
                <a:cubicBezTo>
                  <a:pt x="583" y="3434"/>
                  <a:pt x="624" y="3435"/>
                  <a:pt x="664" y="3434"/>
                </a:cubicBezTo>
                <a:cubicBezTo>
                  <a:pt x="705" y="3434"/>
                  <a:pt x="745" y="3434"/>
                  <a:pt x="775" y="3434"/>
                </a:cubicBezTo>
                <a:cubicBezTo>
                  <a:pt x="768" y="3431"/>
                  <a:pt x="768" y="3431"/>
                  <a:pt x="768" y="3431"/>
                </a:cubicBezTo>
                <a:cubicBezTo>
                  <a:pt x="783" y="3430"/>
                  <a:pt x="797" y="3429"/>
                  <a:pt x="811" y="3428"/>
                </a:cubicBezTo>
                <a:cubicBezTo>
                  <a:pt x="854" y="3424"/>
                  <a:pt x="854" y="3424"/>
                  <a:pt x="854" y="3424"/>
                </a:cubicBezTo>
                <a:cubicBezTo>
                  <a:pt x="805" y="3432"/>
                  <a:pt x="805" y="3432"/>
                  <a:pt x="805" y="3432"/>
                </a:cubicBezTo>
                <a:cubicBezTo>
                  <a:pt x="812" y="3431"/>
                  <a:pt x="826" y="3430"/>
                  <a:pt x="842" y="3428"/>
                </a:cubicBezTo>
                <a:cubicBezTo>
                  <a:pt x="858" y="3426"/>
                  <a:pt x="876" y="3424"/>
                  <a:pt x="890" y="3422"/>
                </a:cubicBezTo>
                <a:cubicBezTo>
                  <a:pt x="979" y="3412"/>
                  <a:pt x="941" y="3426"/>
                  <a:pt x="1010" y="3416"/>
                </a:cubicBezTo>
                <a:cubicBezTo>
                  <a:pt x="1012" y="3416"/>
                  <a:pt x="1015" y="3416"/>
                  <a:pt x="1016" y="3416"/>
                </a:cubicBezTo>
                <a:cubicBezTo>
                  <a:pt x="1038" y="3412"/>
                  <a:pt x="1096" y="3408"/>
                  <a:pt x="1163" y="3402"/>
                </a:cubicBezTo>
                <a:cubicBezTo>
                  <a:pt x="1140" y="3408"/>
                  <a:pt x="1140" y="3408"/>
                  <a:pt x="1140" y="3408"/>
                </a:cubicBezTo>
                <a:cubicBezTo>
                  <a:pt x="1097" y="3411"/>
                  <a:pt x="1097" y="3411"/>
                  <a:pt x="1097" y="3411"/>
                </a:cubicBezTo>
                <a:cubicBezTo>
                  <a:pt x="1120" y="3413"/>
                  <a:pt x="1168" y="3404"/>
                  <a:pt x="1211" y="3401"/>
                </a:cubicBezTo>
                <a:cubicBezTo>
                  <a:pt x="1255" y="3396"/>
                  <a:pt x="1232" y="3394"/>
                  <a:pt x="1256" y="3390"/>
                </a:cubicBezTo>
                <a:cubicBezTo>
                  <a:pt x="1272" y="3389"/>
                  <a:pt x="1295" y="3386"/>
                  <a:pt x="1308" y="3386"/>
                </a:cubicBezTo>
                <a:cubicBezTo>
                  <a:pt x="1347" y="3384"/>
                  <a:pt x="1313" y="3391"/>
                  <a:pt x="1301" y="3394"/>
                </a:cubicBezTo>
                <a:cubicBezTo>
                  <a:pt x="1334" y="3387"/>
                  <a:pt x="1346" y="3387"/>
                  <a:pt x="1420" y="3378"/>
                </a:cubicBezTo>
                <a:cubicBezTo>
                  <a:pt x="1424" y="3380"/>
                  <a:pt x="1419" y="3382"/>
                  <a:pt x="1409" y="3383"/>
                </a:cubicBezTo>
                <a:cubicBezTo>
                  <a:pt x="1425" y="3381"/>
                  <a:pt x="1439" y="3379"/>
                  <a:pt x="1446" y="3376"/>
                </a:cubicBezTo>
                <a:cubicBezTo>
                  <a:pt x="1472" y="3377"/>
                  <a:pt x="1472" y="3377"/>
                  <a:pt x="1472" y="3377"/>
                </a:cubicBezTo>
                <a:cubicBezTo>
                  <a:pt x="1558" y="3374"/>
                  <a:pt x="1556" y="3361"/>
                  <a:pt x="1658" y="3355"/>
                </a:cubicBezTo>
                <a:cubicBezTo>
                  <a:pt x="1631" y="3359"/>
                  <a:pt x="1745" y="3347"/>
                  <a:pt x="1777" y="3347"/>
                </a:cubicBezTo>
                <a:cubicBezTo>
                  <a:pt x="1742" y="3351"/>
                  <a:pt x="1794" y="3353"/>
                  <a:pt x="1773" y="3358"/>
                </a:cubicBezTo>
                <a:cubicBezTo>
                  <a:pt x="1855" y="3353"/>
                  <a:pt x="1805" y="3349"/>
                  <a:pt x="1871" y="3343"/>
                </a:cubicBezTo>
                <a:cubicBezTo>
                  <a:pt x="1845" y="3351"/>
                  <a:pt x="1845" y="3351"/>
                  <a:pt x="1845" y="3351"/>
                </a:cubicBezTo>
                <a:cubicBezTo>
                  <a:pt x="1908" y="3343"/>
                  <a:pt x="1860" y="3346"/>
                  <a:pt x="1925" y="3339"/>
                </a:cubicBezTo>
                <a:cubicBezTo>
                  <a:pt x="1907" y="3343"/>
                  <a:pt x="1953" y="3339"/>
                  <a:pt x="1915" y="3344"/>
                </a:cubicBezTo>
                <a:cubicBezTo>
                  <a:pt x="1957" y="3340"/>
                  <a:pt x="1973" y="3339"/>
                  <a:pt x="1987" y="3338"/>
                </a:cubicBezTo>
                <a:cubicBezTo>
                  <a:pt x="1995" y="3337"/>
                  <a:pt x="2001" y="3337"/>
                  <a:pt x="2012" y="3336"/>
                </a:cubicBezTo>
                <a:cubicBezTo>
                  <a:pt x="2018" y="3335"/>
                  <a:pt x="2024" y="3334"/>
                  <a:pt x="2032" y="3330"/>
                </a:cubicBezTo>
                <a:cubicBezTo>
                  <a:pt x="2036" y="3329"/>
                  <a:pt x="2041" y="3326"/>
                  <a:pt x="2045" y="3323"/>
                </a:cubicBezTo>
                <a:cubicBezTo>
                  <a:pt x="2049" y="3319"/>
                  <a:pt x="2054" y="3315"/>
                  <a:pt x="2057" y="3309"/>
                </a:cubicBezTo>
                <a:cubicBezTo>
                  <a:pt x="2057" y="3306"/>
                  <a:pt x="2056" y="3302"/>
                  <a:pt x="2055" y="3299"/>
                </a:cubicBezTo>
                <a:cubicBezTo>
                  <a:pt x="2058" y="3292"/>
                  <a:pt x="2058" y="3287"/>
                  <a:pt x="2059" y="3282"/>
                </a:cubicBezTo>
                <a:cubicBezTo>
                  <a:pt x="2060" y="3277"/>
                  <a:pt x="2060" y="3273"/>
                  <a:pt x="2061" y="3270"/>
                </a:cubicBezTo>
                <a:cubicBezTo>
                  <a:pt x="2062" y="3263"/>
                  <a:pt x="2062" y="3259"/>
                  <a:pt x="2063" y="3255"/>
                </a:cubicBezTo>
                <a:cubicBezTo>
                  <a:pt x="2063" y="3261"/>
                  <a:pt x="2063" y="3267"/>
                  <a:pt x="2063" y="3273"/>
                </a:cubicBezTo>
                <a:cubicBezTo>
                  <a:pt x="2063" y="3278"/>
                  <a:pt x="2062" y="3282"/>
                  <a:pt x="2063" y="3281"/>
                </a:cubicBezTo>
                <a:cubicBezTo>
                  <a:pt x="2065" y="3273"/>
                  <a:pt x="2065" y="3266"/>
                  <a:pt x="2065" y="3260"/>
                </a:cubicBezTo>
                <a:cubicBezTo>
                  <a:pt x="2066" y="3254"/>
                  <a:pt x="2065" y="3248"/>
                  <a:pt x="2065" y="3241"/>
                </a:cubicBezTo>
                <a:cubicBezTo>
                  <a:pt x="2065" y="3229"/>
                  <a:pt x="2064" y="3216"/>
                  <a:pt x="2067" y="3199"/>
                </a:cubicBezTo>
                <a:cubicBezTo>
                  <a:pt x="2065" y="3207"/>
                  <a:pt x="2062" y="3217"/>
                  <a:pt x="2062" y="3186"/>
                </a:cubicBezTo>
                <a:cubicBezTo>
                  <a:pt x="2066" y="3196"/>
                  <a:pt x="2066" y="3139"/>
                  <a:pt x="2068" y="3136"/>
                </a:cubicBezTo>
                <a:cubicBezTo>
                  <a:pt x="2065" y="3156"/>
                  <a:pt x="2068" y="3070"/>
                  <a:pt x="2064" y="3066"/>
                </a:cubicBezTo>
                <a:cubicBezTo>
                  <a:pt x="2068" y="3030"/>
                  <a:pt x="2067" y="3077"/>
                  <a:pt x="2069" y="3079"/>
                </a:cubicBezTo>
                <a:cubicBezTo>
                  <a:pt x="2065" y="3050"/>
                  <a:pt x="2071" y="2954"/>
                  <a:pt x="2069" y="2927"/>
                </a:cubicBezTo>
                <a:cubicBezTo>
                  <a:pt x="2069" y="2927"/>
                  <a:pt x="2069" y="2925"/>
                  <a:pt x="2070" y="2925"/>
                </a:cubicBezTo>
                <a:cubicBezTo>
                  <a:pt x="2068" y="2887"/>
                  <a:pt x="2068" y="2825"/>
                  <a:pt x="2066" y="2750"/>
                </a:cubicBezTo>
                <a:cubicBezTo>
                  <a:pt x="2069" y="2775"/>
                  <a:pt x="2069" y="2775"/>
                  <a:pt x="2069" y="2775"/>
                </a:cubicBezTo>
                <a:cubicBezTo>
                  <a:pt x="2071" y="2700"/>
                  <a:pt x="2063" y="2729"/>
                  <a:pt x="2064" y="2666"/>
                </a:cubicBezTo>
                <a:cubicBezTo>
                  <a:pt x="2068" y="2680"/>
                  <a:pt x="2066" y="2562"/>
                  <a:pt x="2070" y="2591"/>
                </a:cubicBezTo>
                <a:cubicBezTo>
                  <a:pt x="2068" y="2553"/>
                  <a:pt x="2068" y="2513"/>
                  <a:pt x="2064" y="2488"/>
                </a:cubicBezTo>
                <a:cubicBezTo>
                  <a:pt x="2067" y="2453"/>
                  <a:pt x="2069" y="2556"/>
                  <a:pt x="2072" y="2507"/>
                </a:cubicBezTo>
                <a:cubicBezTo>
                  <a:pt x="2070" y="2454"/>
                  <a:pt x="2070" y="2454"/>
                  <a:pt x="2070" y="2454"/>
                </a:cubicBezTo>
                <a:cubicBezTo>
                  <a:pt x="2073" y="2444"/>
                  <a:pt x="2073" y="2444"/>
                  <a:pt x="2073" y="2444"/>
                </a:cubicBezTo>
                <a:cubicBezTo>
                  <a:pt x="2071" y="2442"/>
                  <a:pt x="2072" y="2395"/>
                  <a:pt x="2070" y="2398"/>
                </a:cubicBezTo>
                <a:cubicBezTo>
                  <a:pt x="2073" y="2389"/>
                  <a:pt x="2076" y="2368"/>
                  <a:pt x="2078" y="2370"/>
                </a:cubicBezTo>
                <a:cubicBezTo>
                  <a:pt x="2078" y="2336"/>
                  <a:pt x="2081" y="2289"/>
                  <a:pt x="2079" y="2261"/>
                </a:cubicBezTo>
                <a:cubicBezTo>
                  <a:pt x="2081" y="2258"/>
                  <a:pt x="2081" y="2258"/>
                  <a:pt x="2081" y="2258"/>
                </a:cubicBezTo>
                <a:cubicBezTo>
                  <a:pt x="2076" y="2226"/>
                  <a:pt x="2081" y="2155"/>
                  <a:pt x="2075" y="2139"/>
                </a:cubicBezTo>
                <a:cubicBezTo>
                  <a:pt x="2079" y="2118"/>
                  <a:pt x="2079" y="2118"/>
                  <a:pt x="2079" y="2118"/>
                </a:cubicBezTo>
                <a:cubicBezTo>
                  <a:pt x="2079" y="2067"/>
                  <a:pt x="2073" y="2076"/>
                  <a:pt x="2071" y="2053"/>
                </a:cubicBezTo>
                <a:cubicBezTo>
                  <a:pt x="2071" y="2032"/>
                  <a:pt x="2071" y="2007"/>
                  <a:pt x="2072" y="1985"/>
                </a:cubicBezTo>
                <a:cubicBezTo>
                  <a:pt x="2075" y="2052"/>
                  <a:pt x="2076" y="1951"/>
                  <a:pt x="2078" y="1937"/>
                </a:cubicBezTo>
                <a:cubicBezTo>
                  <a:pt x="2079" y="1924"/>
                  <a:pt x="2079" y="1898"/>
                  <a:pt x="2078" y="1873"/>
                </a:cubicBezTo>
                <a:cubicBezTo>
                  <a:pt x="2078" y="1847"/>
                  <a:pt x="2077" y="1823"/>
                  <a:pt x="2075" y="1812"/>
                </a:cubicBezTo>
                <a:cubicBezTo>
                  <a:pt x="2078" y="1844"/>
                  <a:pt x="2081" y="1824"/>
                  <a:pt x="2081" y="1881"/>
                </a:cubicBezTo>
                <a:cubicBezTo>
                  <a:pt x="2087" y="1850"/>
                  <a:pt x="2080" y="1794"/>
                  <a:pt x="2081" y="1730"/>
                </a:cubicBezTo>
                <a:cubicBezTo>
                  <a:pt x="2083" y="1731"/>
                  <a:pt x="2083" y="1731"/>
                  <a:pt x="2083" y="1731"/>
                </a:cubicBezTo>
                <a:cubicBezTo>
                  <a:pt x="2081" y="1640"/>
                  <a:pt x="2076" y="1637"/>
                  <a:pt x="2071" y="1597"/>
                </a:cubicBezTo>
                <a:cubicBezTo>
                  <a:pt x="2074" y="1587"/>
                  <a:pt x="2075" y="1596"/>
                  <a:pt x="2079" y="1621"/>
                </a:cubicBezTo>
                <a:cubicBezTo>
                  <a:pt x="2081" y="1561"/>
                  <a:pt x="2076" y="1465"/>
                  <a:pt x="2075" y="1396"/>
                </a:cubicBezTo>
                <a:cubicBezTo>
                  <a:pt x="2077" y="1374"/>
                  <a:pt x="2079" y="1388"/>
                  <a:pt x="2080" y="1411"/>
                </a:cubicBezTo>
                <a:cubicBezTo>
                  <a:pt x="2079" y="1394"/>
                  <a:pt x="2079" y="1375"/>
                  <a:pt x="2078" y="1356"/>
                </a:cubicBezTo>
                <a:cubicBezTo>
                  <a:pt x="2077" y="1337"/>
                  <a:pt x="2076" y="1318"/>
                  <a:pt x="2076" y="1300"/>
                </a:cubicBezTo>
                <a:cubicBezTo>
                  <a:pt x="2074" y="1264"/>
                  <a:pt x="2073" y="1231"/>
                  <a:pt x="2069" y="1208"/>
                </a:cubicBezTo>
                <a:cubicBezTo>
                  <a:pt x="2072" y="1226"/>
                  <a:pt x="2069" y="1180"/>
                  <a:pt x="2069" y="1154"/>
                </a:cubicBezTo>
                <a:cubicBezTo>
                  <a:pt x="2068" y="1154"/>
                  <a:pt x="2066" y="1149"/>
                  <a:pt x="2066" y="1146"/>
                </a:cubicBezTo>
                <a:cubicBezTo>
                  <a:pt x="2064" y="1124"/>
                  <a:pt x="2062" y="1089"/>
                  <a:pt x="2059" y="1054"/>
                </a:cubicBezTo>
                <a:cubicBezTo>
                  <a:pt x="2057" y="1018"/>
                  <a:pt x="2055" y="982"/>
                  <a:pt x="2054" y="956"/>
                </a:cubicBezTo>
                <a:cubicBezTo>
                  <a:pt x="2057" y="974"/>
                  <a:pt x="2057" y="974"/>
                  <a:pt x="2057" y="974"/>
                </a:cubicBezTo>
                <a:cubicBezTo>
                  <a:pt x="2055" y="945"/>
                  <a:pt x="2054" y="920"/>
                  <a:pt x="2052" y="897"/>
                </a:cubicBezTo>
                <a:cubicBezTo>
                  <a:pt x="2049" y="874"/>
                  <a:pt x="2047" y="853"/>
                  <a:pt x="2044" y="831"/>
                </a:cubicBezTo>
                <a:cubicBezTo>
                  <a:pt x="2039" y="788"/>
                  <a:pt x="2035" y="743"/>
                  <a:pt x="2031" y="680"/>
                </a:cubicBezTo>
                <a:cubicBezTo>
                  <a:pt x="2030" y="657"/>
                  <a:pt x="2038" y="703"/>
                  <a:pt x="2034" y="656"/>
                </a:cubicBezTo>
                <a:cubicBezTo>
                  <a:pt x="2029" y="634"/>
                  <a:pt x="2026" y="641"/>
                  <a:pt x="2022" y="582"/>
                </a:cubicBezTo>
                <a:cubicBezTo>
                  <a:pt x="2026" y="586"/>
                  <a:pt x="2026" y="586"/>
                  <a:pt x="2026" y="586"/>
                </a:cubicBezTo>
                <a:cubicBezTo>
                  <a:pt x="2023" y="572"/>
                  <a:pt x="2021" y="559"/>
                  <a:pt x="2018" y="546"/>
                </a:cubicBezTo>
                <a:cubicBezTo>
                  <a:pt x="2017" y="567"/>
                  <a:pt x="2024" y="633"/>
                  <a:pt x="2016" y="587"/>
                </a:cubicBezTo>
                <a:cubicBezTo>
                  <a:pt x="2015" y="533"/>
                  <a:pt x="2008" y="541"/>
                  <a:pt x="2005" y="476"/>
                </a:cubicBezTo>
                <a:cubicBezTo>
                  <a:pt x="2007" y="491"/>
                  <a:pt x="2012" y="510"/>
                  <a:pt x="2015" y="521"/>
                </a:cubicBezTo>
                <a:cubicBezTo>
                  <a:pt x="2013" y="487"/>
                  <a:pt x="2010" y="458"/>
                  <a:pt x="2007" y="432"/>
                </a:cubicBezTo>
                <a:cubicBezTo>
                  <a:pt x="2006" y="425"/>
                  <a:pt x="2006" y="419"/>
                  <a:pt x="2005" y="413"/>
                </a:cubicBezTo>
                <a:cubicBezTo>
                  <a:pt x="2004" y="406"/>
                  <a:pt x="2003" y="400"/>
                  <a:pt x="2002" y="394"/>
                </a:cubicBezTo>
                <a:cubicBezTo>
                  <a:pt x="2001" y="382"/>
                  <a:pt x="1999" y="370"/>
                  <a:pt x="1997" y="359"/>
                </a:cubicBezTo>
                <a:cubicBezTo>
                  <a:pt x="1994" y="335"/>
                  <a:pt x="1990" y="311"/>
                  <a:pt x="1987" y="285"/>
                </a:cubicBezTo>
                <a:cubicBezTo>
                  <a:pt x="1985" y="272"/>
                  <a:pt x="1984" y="258"/>
                  <a:pt x="1982" y="243"/>
                </a:cubicBezTo>
                <a:cubicBezTo>
                  <a:pt x="1980" y="229"/>
                  <a:pt x="1978" y="213"/>
                  <a:pt x="1976" y="196"/>
                </a:cubicBezTo>
                <a:cubicBezTo>
                  <a:pt x="1969" y="162"/>
                  <a:pt x="1963" y="124"/>
                  <a:pt x="1957" y="88"/>
                </a:cubicBezTo>
                <a:cubicBezTo>
                  <a:pt x="1953" y="70"/>
                  <a:pt x="1949" y="53"/>
                  <a:pt x="1942" y="40"/>
                </a:cubicBezTo>
                <a:cubicBezTo>
                  <a:pt x="1938" y="33"/>
                  <a:pt x="1934" y="28"/>
                  <a:pt x="1929" y="24"/>
                </a:cubicBezTo>
                <a:cubicBezTo>
                  <a:pt x="1924" y="20"/>
                  <a:pt x="1918" y="17"/>
                  <a:pt x="1913" y="15"/>
                </a:cubicBezTo>
                <a:cubicBezTo>
                  <a:pt x="1916" y="14"/>
                  <a:pt x="1917" y="13"/>
                  <a:pt x="1922" y="13"/>
                </a:cubicBezTo>
                <a:cubicBezTo>
                  <a:pt x="1924" y="14"/>
                  <a:pt x="1927" y="14"/>
                  <a:pt x="1931" y="17"/>
                </a:cubicBezTo>
                <a:cubicBezTo>
                  <a:pt x="1935" y="19"/>
                  <a:pt x="1940" y="23"/>
                  <a:pt x="1945" y="29"/>
                </a:cubicBezTo>
                <a:cubicBezTo>
                  <a:pt x="1941" y="23"/>
                  <a:pt x="1936" y="18"/>
                  <a:pt x="1931" y="14"/>
                </a:cubicBezTo>
                <a:cubicBezTo>
                  <a:pt x="1925" y="10"/>
                  <a:pt x="1919" y="7"/>
                  <a:pt x="1913" y="5"/>
                </a:cubicBezTo>
                <a:cubicBezTo>
                  <a:pt x="1902" y="2"/>
                  <a:pt x="1892" y="2"/>
                  <a:pt x="1882" y="2"/>
                </a:cubicBezTo>
                <a:cubicBezTo>
                  <a:pt x="1872" y="2"/>
                  <a:pt x="1863" y="2"/>
                  <a:pt x="1854" y="2"/>
                </a:cubicBezTo>
                <a:cubicBezTo>
                  <a:pt x="1845" y="2"/>
                  <a:pt x="1835" y="1"/>
                  <a:pt x="1825" y="0"/>
                </a:cubicBezTo>
                <a:cubicBezTo>
                  <a:pt x="1818" y="1"/>
                  <a:pt x="1805" y="2"/>
                  <a:pt x="1788" y="2"/>
                </a:cubicBezTo>
                <a:cubicBezTo>
                  <a:pt x="1779" y="2"/>
                  <a:pt x="1770" y="2"/>
                  <a:pt x="1761" y="2"/>
                </a:cubicBezTo>
                <a:cubicBezTo>
                  <a:pt x="1751" y="3"/>
                  <a:pt x="1742" y="3"/>
                  <a:pt x="1732" y="4"/>
                </a:cubicBezTo>
                <a:cubicBezTo>
                  <a:pt x="1693" y="5"/>
                  <a:pt x="1656" y="8"/>
                  <a:pt x="1649" y="11"/>
                </a:cubicBezTo>
                <a:cubicBezTo>
                  <a:pt x="1648" y="10"/>
                  <a:pt x="1633" y="11"/>
                  <a:pt x="1625" y="11"/>
                </a:cubicBezTo>
                <a:cubicBezTo>
                  <a:pt x="1617" y="12"/>
                  <a:pt x="1617" y="11"/>
                  <a:pt x="1648" y="7"/>
                </a:cubicBezTo>
                <a:cubicBezTo>
                  <a:pt x="1608" y="10"/>
                  <a:pt x="1582" y="10"/>
                  <a:pt x="1561" y="9"/>
                </a:cubicBezTo>
                <a:cubicBezTo>
                  <a:pt x="1550" y="9"/>
                  <a:pt x="1541" y="9"/>
                  <a:pt x="1532" y="8"/>
                </a:cubicBezTo>
                <a:cubicBezTo>
                  <a:pt x="1524" y="8"/>
                  <a:pt x="1515" y="8"/>
                  <a:pt x="1506" y="9"/>
                </a:cubicBezTo>
                <a:cubicBezTo>
                  <a:pt x="1486" y="11"/>
                  <a:pt x="1530" y="12"/>
                  <a:pt x="1483" y="16"/>
                </a:cubicBezTo>
                <a:cubicBezTo>
                  <a:pt x="1478" y="16"/>
                  <a:pt x="1476" y="15"/>
                  <a:pt x="1470" y="15"/>
                </a:cubicBezTo>
                <a:cubicBezTo>
                  <a:pt x="1453" y="18"/>
                  <a:pt x="1453" y="18"/>
                  <a:pt x="1453" y="18"/>
                </a:cubicBezTo>
                <a:cubicBezTo>
                  <a:pt x="1434" y="18"/>
                  <a:pt x="1472" y="13"/>
                  <a:pt x="1474" y="11"/>
                </a:cubicBezTo>
                <a:cubicBezTo>
                  <a:pt x="1458" y="12"/>
                  <a:pt x="1443" y="13"/>
                  <a:pt x="1429" y="15"/>
                </a:cubicBezTo>
                <a:cubicBezTo>
                  <a:pt x="1414" y="16"/>
                  <a:pt x="1400" y="19"/>
                  <a:pt x="1386" y="21"/>
                </a:cubicBezTo>
                <a:cubicBezTo>
                  <a:pt x="1372" y="23"/>
                  <a:pt x="1358" y="25"/>
                  <a:pt x="1342" y="27"/>
                </a:cubicBezTo>
                <a:cubicBezTo>
                  <a:pt x="1326" y="29"/>
                  <a:pt x="1309" y="32"/>
                  <a:pt x="1290" y="34"/>
                </a:cubicBezTo>
                <a:cubicBezTo>
                  <a:pt x="1303" y="31"/>
                  <a:pt x="1303" y="31"/>
                  <a:pt x="1303" y="31"/>
                </a:cubicBezTo>
                <a:cubicBezTo>
                  <a:pt x="1225" y="41"/>
                  <a:pt x="1225" y="41"/>
                  <a:pt x="1225" y="41"/>
                </a:cubicBezTo>
                <a:cubicBezTo>
                  <a:pt x="1229" y="40"/>
                  <a:pt x="1229" y="40"/>
                  <a:pt x="1229" y="40"/>
                </a:cubicBezTo>
                <a:cubicBezTo>
                  <a:pt x="1198" y="45"/>
                  <a:pt x="1198" y="45"/>
                  <a:pt x="1198" y="45"/>
                </a:cubicBezTo>
                <a:cubicBezTo>
                  <a:pt x="1166" y="51"/>
                  <a:pt x="1166" y="51"/>
                  <a:pt x="1166" y="51"/>
                </a:cubicBezTo>
                <a:cubicBezTo>
                  <a:pt x="1168" y="49"/>
                  <a:pt x="1168" y="49"/>
                  <a:pt x="1168" y="49"/>
                </a:cubicBezTo>
                <a:cubicBezTo>
                  <a:pt x="1154" y="51"/>
                  <a:pt x="1150" y="53"/>
                  <a:pt x="1130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27" y="56"/>
                  <a:pt x="1103" y="61"/>
                  <a:pt x="1078" y="65"/>
                </a:cubicBezTo>
                <a:cubicBezTo>
                  <a:pt x="1052" y="70"/>
                  <a:pt x="1025" y="75"/>
                  <a:pt x="1007" y="78"/>
                </a:cubicBezTo>
                <a:cubicBezTo>
                  <a:pt x="999" y="78"/>
                  <a:pt x="999" y="78"/>
                  <a:pt x="999" y="78"/>
                </a:cubicBezTo>
                <a:cubicBezTo>
                  <a:pt x="971" y="84"/>
                  <a:pt x="943" y="90"/>
                  <a:pt x="915" y="96"/>
                </a:cubicBezTo>
                <a:cubicBezTo>
                  <a:pt x="869" y="101"/>
                  <a:pt x="972" y="81"/>
                  <a:pt x="882" y="97"/>
                </a:cubicBezTo>
                <a:cubicBezTo>
                  <a:pt x="905" y="89"/>
                  <a:pt x="905" y="89"/>
                  <a:pt x="905" y="89"/>
                </a:cubicBezTo>
                <a:cubicBezTo>
                  <a:pt x="841" y="101"/>
                  <a:pt x="831" y="100"/>
                  <a:pt x="787" y="109"/>
                </a:cubicBezTo>
                <a:cubicBezTo>
                  <a:pt x="808" y="108"/>
                  <a:pt x="838" y="103"/>
                  <a:pt x="816" y="108"/>
                </a:cubicBezTo>
                <a:cubicBezTo>
                  <a:pt x="764" y="111"/>
                  <a:pt x="736" y="123"/>
                  <a:pt x="688" y="133"/>
                </a:cubicBezTo>
                <a:cubicBezTo>
                  <a:pt x="712" y="129"/>
                  <a:pt x="729" y="126"/>
                  <a:pt x="745" y="121"/>
                </a:cubicBezTo>
                <a:cubicBezTo>
                  <a:pt x="771" y="117"/>
                  <a:pt x="755" y="122"/>
                  <a:pt x="771" y="119"/>
                </a:cubicBezTo>
                <a:cubicBezTo>
                  <a:pt x="807" y="111"/>
                  <a:pt x="807" y="111"/>
                  <a:pt x="807" y="111"/>
                </a:cubicBezTo>
                <a:cubicBezTo>
                  <a:pt x="818" y="112"/>
                  <a:pt x="818" y="112"/>
                  <a:pt x="818" y="112"/>
                </a:cubicBezTo>
                <a:cubicBezTo>
                  <a:pt x="881" y="100"/>
                  <a:pt x="881" y="100"/>
                  <a:pt x="881" y="100"/>
                </a:cubicBezTo>
                <a:cubicBezTo>
                  <a:pt x="877" y="104"/>
                  <a:pt x="939" y="91"/>
                  <a:pt x="915" y="99"/>
                </a:cubicBezTo>
                <a:cubicBezTo>
                  <a:pt x="936" y="94"/>
                  <a:pt x="954" y="92"/>
                  <a:pt x="971" y="89"/>
                </a:cubicBezTo>
                <a:cubicBezTo>
                  <a:pt x="987" y="87"/>
                  <a:pt x="1004" y="84"/>
                  <a:pt x="1023" y="79"/>
                </a:cubicBezTo>
                <a:cubicBezTo>
                  <a:pt x="1054" y="77"/>
                  <a:pt x="977" y="89"/>
                  <a:pt x="1008" y="84"/>
                </a:cubicBezTo>
                <a:cubicBezTo>
                  <a:pt x="1030" y="81"/>
                  <a:pt x="1052" y="77"/>
                  <a:pt x="1075" y="73"/>
                </a:cubicBezTo>
                <a:cubicBezTo>
                  <a:pt x="1097" y="70"/>
                  <a:pt x="1119" y="66"/>
                  <a:pt x="1141" y="63"/>
                </a:cubicBezTo>
                <a:cubicBezTo>
                  <a:pt x="1164" y="60"/>
                  <a:pt x="1186" y="56"/>
                  <a:pt x="1208" y="53"/>
                </a:cubicBezTo>
                <a:cubicBezTo>
                  <a:pt x="1231" y="50"/>
                  <a:pt x="1254" y="47"/>
                  <a:pt x="1276" y="45"/>
                </a:cubicBezTo>
                <a:cubicBezTo>
                  <a:pt x="1288" y="43"/>
                  <a:pt x="1299" y="42"/>
                  <a:pt x="1310" y="40"/>
                </a:cubicBezTo>
                <a:cubicBezTo>
                  <a:pt x="1322" y="39"/>
                  <a:pt x="1333" y="38"/>
                  <a:pt x="1344" y="37"/>
                </a:cubicBezTo>
                <a:cubicBezTo>
                  <a:pt x="1367" y="34"/>
                  <a:pt x="1390" y="32"/>
                  <a:pt x="1413" y="30"/>
                </a:cubicBezTo>
                <a:cubicBezTo>
                  <a:pt x="1436" y="28"/>
                  <a:pt x="1459" y="26"/>
                  <a:pt x="1482" y="24"/>
                </a:cubicBezTo>
                <a:cubicBezTo>
                  <a:pt x="1493" y="23"/>
                  <a:pt x="1505" y="23"/>
                  <a:pt x="1516" y="22"/>
                </a:cubicBezTo>
                <a:cubicBezTo>
                  <a:pt x="1534" y="21"/>
                  <a:pt x="1534" y="21"/>
                  <a:pt x="1534" y="21"/>
                </a:cubicBezTo>
                <a:cubicBezTo>
                  <a:pt x="1551" y="20"/>
                  <a:pt x="1551" y="20"/>
                  <a:pt x="1551" y="20"/>
                </a:cubicBezTo>
                <a:cubicBezTo>
                  <a:pt x="1533" y="22"/>
                  <a:pt x="1533" y="22"/>
                  <a:pt x="1533" y="22"/>
                </a:cubicBezTo>
                <a:cubicBezTo>
                  <a:pt x="1551" y="20"/>
                  <a:pt x="1575" y="17"/>
                  <a:pt x="1588" y="15"/>
                </a:cubicBezTo>
                <a:cubicBezTo>
                  <a:pt x="1604" y="16"/>
                  <a:pt x="1642" y="15"/>
                  <a:pt x="1681" y="15"/>
                </a:cubicBezTo>
                <a:cubicBezTo>
                  <a:pt x="1721" y="15"/>
                  <a:pt x="1762" y="14"/>
                  <a:pt x="1783" y="12"/>
                </a:cubicBezTo>
                <a:cubicBezTo>
                  <a:pt x="1789" y="12"/>
                  <a:pt x="1780" y="13"/>
                  <a:pt x="1775" y="13"/>
                </a:cubicBezTo>
                <a:cubicBezTo>
                  <a:pt x="1791" y="13"/>
                  <a:pt x="1809" y="14"/>
                  <a:pt x="1830" y="14"/>
                </a:cubicBezTo>
                <a:cubicBezTo>
                  <a:pt x="1840" y="15"/>
                  <a:pt x="1850" y="15"/>
                  <a:pt x="1861" y="15"/>
                </a:cubicBezTo>
                <a:cubicBezTo>
                  <a:pt x="1873" y="16"/>
                  <a:pt x="1884" y="16"/>
                  <a:pt x="1894" y="18"/>
                </a:cubicBezTo>
                <a:cubicBezTo>
                  <a:pt x="1904" y="20"/>
                  <a:pt x="1913" y="23"/>
                  <a:pt x="1920" y="28"/>
                </a:cubicBezTo>
                <a:cubicBezTo>
                  <a:pt x="1926" y="34"/>
                  <a:pt x="1931" y="42"/>
                  <a:pt x="1935" y="51"/>
                </a:cubicBezTo>
                <a:cubicBezTo>
                  <a:pt x="1939" y="60"/>
                  <a:pt x="1941" y="71"/>
                  <a:pt x="1943" y="82"/>
                </a:cubicBezTo>
                <a:cubicBezTo>
                  <a:pt x="1944" y="87"/>
                  <a:pt x="1945" y="93"/>
                  <a:pt x="1946" y="98"/>
                </a:cubicBezTo>
                <a:cubicBezTo>
                  <a:pt x="1947" y="104"/>
                  <a:pt x="1947" y="110"/>
                  <a:pt x="1948" y="115"/>
                </a:cubicBezTo>
                <a:cubicBezTo>
                  <a:pt x="1954" y="133"/>
                  <a:pt x="1958" y="166"/>
                  <a:pt x="1962" y="198"/>
                </a:cubicBezTo>
                <a:cubicBezTo>
                  <a:pt x="1964" y="214"/>
                  <a:pt x="1966" y="230"/>
                  <a:pt x="1968" y="244"/>
                </a:cubicBezTo>
                <a:cubicBezTo>
                  <a:pt x="1971" y="258"/>
                  <a:pt x="1973" y="270"/>
                  <a:pt x="1976" y="278"/>
                </a:cubicBezTo>
                <a:cubicBezTo>
                  <a:pt x="1972" y="260"/>
                  <a:pt x="1972" y="260"/>
                  <a:pt x="1972" y="260"/>
                </a:cubicBezTo>
                <a:cubicBezTo>
                  <a:pt x="1971" y="230"/>
                  <a:pt x="1983" y="302"/>
                  <a:pt x="1987" y="314"/>
                </a:cubicBezTo>
                <a:cubicBezTo>
                  <a:pt x="1985" y="339"/>
                  <a:pt x="1983" y="316"/>
                  <a:pt x="1982" y="346"/>
                </a:cubicBezTo>
                <a:cubicBezTo>
                  <a:pt x="1979" y="311"/>
                  <a:pt x="1979" y="311"/>
                  <a:pt x="1979" y="311"/>
                </a:cubicBezTo>
                <a:cubicBezTo>
                  <a:pt x="1976" y="319"/>
                  <a:pt x="1976" y="319"/>
                  <a:pt x="1976" y="319"/>
                </a:cubicBezTo>
                <a:cubicBezTo>
                  <a:pt x="1982" y="346"/>
                  <a:pt x="1987" y="373"/>
                  <a:pt x="1990" y="398"/>
                </a:cubicBezTo>
                <a:cubicBezTo>
                  <a:pt x="1992" y="411"/>
                  <a:pt x="1993" y="424"/>
                  <a:pt x="1994" y="436"/>
                </a:cubicBezTo>
                <a:cubicBezTo>
                  <a:pt x="1995" y="448"/>
                  <a:pt x="1996" y="460"/>
                  <a:pt x="1997" y="472"/>
                </a:cubicBezTo>
                <a:cubicBezTo>
                  <a:pt x="1998" y="495"/>
                  <a:pt x="2000" y="517"/>
                  <a:pt x="2002" y="537"/>
                </a:cubicBezTo>
                <a:cubicBezTo>
                  <a:pt x="2004" y="558"/>
                  <a:pt x="2006" y="577"/>
                  <a:pt x="2010" y="594"/>
                </a:cubicBezTo>
                <a:cubicBezTo>
                  <a:pt x="2009" y="590"/>
                  <a:pt x="2009" y="591"/>
                  <a:pt x="2008" y="586"/>
                </a:cubicBezTo>
                <a:cubicBezTo>
                  <a:pt x="2009" y="632"/>
                  <a:pt x="2018" y="664"/>
                  <a:pt x="2022" y="698"/>
                </a:cubicBezTo>
                <a:cubicBezTo>
                  <a:pt x="2020" y="702"/>
                  <a:pt x="2017" y="678"/>
                  <a:pt x="2014" y="660"/>
                </a:cubicBezTo>
                <a:cubicBezTo>
                  <a:pt x="2015" y="681"/>
                  <a:pt x="2017" y="704"/>
                  <a:pt x="2020" y="730"/>
                </a:cubicBezTo>
                <a:cubicBezTo>
                  <a:pt x="2022" y="755"/>
                  <a:pt x="2024" y="783"/>
                  <a:pt x="2027" y="810"/>
                </a:cubicBezTo>
                <a:cubicBezTo>
                  <a:pt x="2029" y="838"/>
                  <a:pt x="2032" y="866"/>
                  <a:pt x="2033" y="892"/>
                </a:cubicBezTo>
                <a:cubicBezTo>
                  <a:pt x="2035" y="919"/>
                  <a:pt x="2036" y="944"/>
                  <a:pt x="2037" y="967"/>
                </a:cubicBezTo>
                <a:cubicBezTo>
                  <a:pt x="2041" y="998"/>
                  <a:pt x="2040" y="954"/>
                  <a:pt x="2044" y="987"/>
                </a:cubicBezTo>
                <a:cubicBezTo>
                  <a:pt x="2045" y="1015"/>
                  <a:pt x="2044" y="1034"/>
                  <a:pt x="2040" y="1001"/>
                </a:cubicBezTo>
                <a:cubicBezTo>
                  <a:pt x="2040" y="1078"/>
                  <a:pt x="2056" y="1256"/>
                  <a:pt x="2054" y="1374"/>
                </a:cubicBezTo>
                <a:cubicBezTo>
                  <a:pt x="2059" y="1436"/>
                  <a:pt x="2059" y="1397"/>
                  <a:pt x="2063" y="1493"/>
                </a:cubicBezTo>
                <a:cubicBezTo>
                  <a:pt x="2061" y="1471"/>
                  <a:pt x="2056" y="1516"/>
                  <a:pt x="2055" y="1459"/>
                </a:cubicBezTo>
                <a:cubicBezTo>
                  <a:pt x="2052" y="1452"/>
                  <a:pt x="2052" y="1452"/>
                  <a:pt x="2052" y="1452"/>
                </a:cubicBezTo>
                <a:cubicBezTo>
                  <a:pt x="2054" y="1547"/>
                  <a:pt x="2054" y="1674"/>
                  <a:pt x="2061" y="1726"/>
                </a:cubicBezTo>
                <a:cubicBezTo>
                  <a:pt x="2056" y="1729"/>
                  <a:pt x="2060" y="1743"/>
                  <a:pt x="2058" y="1779"/>
                </a:cubicBezTo>
                <a:cubicBezTo>
                  <a:pt x="2058" y="1794"/>
                  <a:pt x="2058" y="1778"/>
                  <a:pt x="2059" y="1772"/>
                </a:cubicBezTo>
                <a:cubicBezTo>
                  <a:pt x="2063" y="1807"/>
                  <a:pt x="2059" y="1825"/>
                  <a:pt x="2059" y="1849"/>
                </a:cubicBezTo>
                <a:cubicBezTo>
                  <a:pt x="2058" y="1841"/>
                  <a:pt x="2058" y="1841"/>
                  <a:pt x="2058" y="1841"/>
                </a:cubicBezTo>
                <a:cubicBezTo>
                  <a:pt x="2059" y="1863"/>
                  <a:pt x="2061" y="1886"/>
                  <a:pt x="2061" y="1909"/>
                </a:cubicBezTo>
                <a:cubicBezTo>
                  <a:pt x="2061" y="1920"/>
                  <a:pt x="2060" y="1937"/>
                  <a:pt x="2058" y="1940"/>
                </a:cubicBezTo>
                <a:cubicBezTo>
                  <a:pt x="2062" y="1939"/>
                  <a:pt x="2062" y="1939"/>
                  <a:pt x="2062" y="1939"/>
                </a:cubicBezTo>
                <a:cubicBezTo>
                  <a:pt x="2061" y="1976"/>
                  <a:pt x="2057" y="1957"/>
                  <a:pt x="2058" y="2003"/>
                </a:cubicBezTo>
                <a:cubicBezTo>
                  <a:pt x="2060" y="1993"/>
                  <a:pt x="2060" y="1993"/>
                  <a:pt x="2060" y="1993"/>
                </a:cubicBezTo>
                <a:cubicBezTo>
                  <a:pt x="2059" y="2008"/>
                  <a:pt x="2060" y="2027"/>
                  <a:pt x="2060" y="2043"/>
                </a:cubicBezTo>
                <a:cubicBezTo>
                  <a:pt x="2060" y="2059"/>
                  <a:pt x="2060" y="2072"/>
                  <a:pt x="2058" y="2075"/>
                </a:cubicBezTo>
                <a:cubicBezTo>
                  <a:pt x="2057" y="2076"/>
                  <a:pt x="2058" y="2070"/>
                  <a:pt x="2058" y="2060"/>
                </a:cubicBezTo>
                <a:cubicBezTo>
                  <a:pt x="2052" y="2105"/>
                  <a:pt x="2058" y="2177"/>
                  <a:pt x="2055" y="2234"/>
                </a:cubicBezTo>
                <a:cubicBezTo>
                  <a:pt x="2060" y="2219"/>
                  <a:pt x="2060" y="2219"/>
                  <a:pt x="2060" y="2219"/>
                </a:cubicBezTo>
                <a:cubicBezTo>
                  <a:pt x="2061" y="2274"/>
                  <a:pt x="2059" y="2253"/>
                  <a:pt x="2057" y="2251"/>
                </a:cubicBezTo>
                <a:cubicBezTo>
                  <a:pt x="2056" y="2287"/>
                  <a:pt x="2054" y="2295"/>
                  <a:pt x="2053" y="2344"/>
                </a:cubicBezTo>
                <a:cubicBezTo>
                  <a:pt x="2054" y="2367"/>
                  <a:pt x="2055" y="2356"/>
                  <a:pt x="2056" y="2364"/>
                </a:cubicBezTo>
                <a:cubicBezTo>
                  <a:pt x="2054" y="2413"/>
                  <a:pt x="2054" y="2413"/>
                  <a:pt x="2054" y="2413"/>
                </a:cubicBezTo>
                <a:cubicBezTo>
                  <a:pt x="2052" y="2381"/>
                  <a:pt x="2052" y="2381"/>
                  <a:pt x="2052" y="2381"/>
                </a:cubicBezTo>
                <a:cubicBezTo>
                  <a:pt x="2058" y="2457"/>
                  <a:pt x="2047" y="2571"/>
                  <a:pt x="2054" y="2622"/>
                </a:cubicBezTo>
                <a:cubicBezTo>
                  <a:pt x="2052" y="2651"/>
                  <a:pt x="2051" y="2596"/>
                  <a:pt x="2050" y="2613"/>
                </a:cubicBezTo>
                <a:cubicBezTo>
                  <a:pt x="2044" y="2703"/>
                  <a:pt x="2051" y="2814"/>
                  <a:pt x="2045" y="2889"/>
                </a:cubicBezTo>
                <a:cubicBezTo>
                  <a:pt x="2042" y="2950"/>
                  <a:pt x="2041" y="3015"/>
                  <a:pt x="2040" y="3082"/>
                </a:cubicBezTo>
                <a:cubicBezTo>
                  <a:pt x="2039" y="3116"/>
                  <a:pt x="2038" y="3150"/>
                  <a:pt x="2038" y="3184"/>
                </a:cubicBezTo>
                <a:cubicBezTo>
                  <a:pt x="2037" y="3201"/>
                  <a:pt x="2037" y="3218"/>
                  <a:pt x="2036" y="3235"/>
                </a:cubicBezTo>
                <a:cubicBezTo>
                  <a:pt x="2036" y="3244"/>
                  <a:pt x="2036" y="3252"/>
                  <a:pt x="2035" y="3260"/>
                </a:cubicBezTo>
                <a:cubicBezTo>
                  <a:pt x="2035" y="3269"/>
                  <a:pt x="2035" y="3277"/>
                  <a:pt x="2034" y="3283"/>
                </a:cubicBezTo>
                <a:cubicBezTo>
                  <a:pt x="2034" y="3283"/>
                  <a:pt x="2035" y="3282"/>
                  <a:pt x="2035" y="3282"/>
                </a:cubicBezTo>
                <a:cubicBezTo>
                  <a:pt x="2034" y="3288"/>
                  <a:pt x="2032" y="3293"/>
                  <a:pt x="2030" y="3297"/>
                </a:cubicBezTo>
                <a:cubicBezTo>
                  <a:pt x="2027" y="3300"/>
                  <a:pt x="2023" y="3303"/>
                  <a:pt x="2017" y="3304"/>
                </a:cubicBezTo>
                <a:cubicBezTo>
                  <a:pt x="2011" y="3306"/>
                  <a:pt x="2004" y="3307"/>
                  <a:pt x="1997" y="3307"/>
                </a:cubicBezTo>
                <a:cubicBezTo>
                  <a:pt x="1973" y="3309"/>
                  <a:pt x="1973" y="3309"/>
                  <a:pt x="1973" y="3309"/>
                </a:cubicBezTo>
                <a:cubicBezTo>
                  <a:pt x="1947" y="3315"/>
                  <a:pt x="1882" y="3318"/>
                  <a:pt x="1842" y="3325"/>
                </a:cubicBezTo>
                <a:cubicBezTo>
                  <a:pt x="1845" y="3324"/>
                  <a:pt x="1836" y="3323"/>
                  <a:pt x="1845" y="3321"/>
                </a:cubicBezTo>
                <a:cubicBezTo>
                  <a:pt x="1805" y="3325"/>
                  <a:pt x="1760" y="3330"/>
                  <a:pt x="1736" y="3330"/>
                </a:cubicBezTo>
                <a:cubicBezTo>
                  <a:pt x="1750" y="3328"/>
                  <a:pt x="1750" y="3328"/>
                  <a:pt x="1750" y="3328"/>
                </a:cubicBezTo>
                <a:cubicBezTo>
                  <a:pt x="1659" y="3334"/>
                  <a:pt x="1534" y="3344"/>
                  <a:pt x="1487" y="3351"/>
                </a:cubicBezTo>
                <a:cubicBezTo>
                  <a:pt x="1456" y="3354"/>
                  <a:pt x="1456" y="3351"/>
                  <a:pt x="1448" y="3350"/>
                </a:cubicBezTo>
                <a:cubicBezTo>
                  <a:pt x="1396" y="3354"/>
                  <a:pt x="1361" y="3359"/>
                  <a:pt x="1319" y="3364"/>
                </a:cubicBezTo>
                <a:cubicBezTo>
                  <a:pt x="1307" y="3365"/>
                  <a:pt x="1296" y="3365"/>
                  <a:pt x="1283" y="3365"/>
                </a:cubicBezTo>
                <a:cubicBezTo>
                  <a:pt x="1263" y="3370"/>
                  <a:pt x="1263" y="3370"/>
                  <a:pt x="1263" y="3370"/>
                </a:cubicBezTo>
                <a:cubicBezTo>
                  <a:pt x="1241" y="3371"/>
                  <a:pt x="1258" y="3367"/>
                  <a:pt x="1241" y="3368"/>
                </a:cubicBezTo>
                <a:cubicBezTo>
                  <a:pt x="1159" y="3379"/>
                  <a:pt x="1064" y="3383"/>
                  <a:pt x="1007" y="3387"/>
                </a:cubicBezTo>
                <a:cubicBezTo>
                  <a:pt x="1015" y="3389"/>
                  <a:pt x="1015" y="3389"/>
                  <a:pt x="1015" y="3389"/>
                </a:cubicBezTo>
                <a:cubicBezTo>
                  <a:pt x="992" y="3392"/>
                  <a:pt x="946" y="3393"/>
                  <a:pt x="974" y="3389"/>
                </a:cubicBezTo>
                <a:cubicBezTo>
                  <a:pt x="917" y="3392"/>
                  <a:pt x="875" y="3396"/>
                  <a:pt x="828" y="3401"/>
                </a:cubicBezTo>
                <a:cubicBezTo>
                  <a:pt x="805" y="3403"/>
                  <a:pt x="780" y="3405"/>
                  <a:pt x="752" y="3407"/>
                </a:cubicBezTo>
                <a:cubicBezTo>
                  <a:pt x="738" y="3408"/>
                  <a:pt x="723" y="3409"/>
                  <a:pt x="706" y="3409"/>
                </a:cubicBezTo>
                <a:cubicBezTo>
                  <a:pt x="690" y="3410"/>
                  <a:pt x="672" y="3411"/>
                  <a:pt x="653" y="3411"/>
                </a:cubicBezTo>
                <a:cubicBezTo>
                  <a:pt x="648" y="3410"/>
                  <a:pt x="637" y="3409"/>
                  <a:pt x="622" y="3409"/>
                </a:cubicBezTo>
                <a:cubicBezTo>
                  <a:pt x="608" y="3409"/>
                  <a:pt x="591" y="3410"/>
                  <a:pt x="574" y="3410"/>
                </a:cubicBezTo>
                <a:cubicBezTo>
                  <a:pt x="556" y="3410"/>
                  <a:pt x="539" y="3410"/>
                  <a:pt x="525" y="3410"/>
                </a:cubicBezTo>
                <a:cubicBezTo>
                  <a:pt x="517" y="3410"/>
                  <a:pt x="511" y="3409"/>
                  <a:pt x="505" y="3409"/>
                </a:cubicBezTo>
                <a:cubicBezTo>
                  <a:pt x="500" y="3408"/>
                  <a:pt x="496" y="3407"/>
                  <a:pt x="493" y="3406"/>
                </a:cubicBezTo>
                <a:cubicBezTo>
                  <a:pt x="477" y="3407"/>
                  <a:pt x="462" y="3406"/>
                  <a:pt x="449" y="3406"/>
                </a:cubicBezTo>
                <a:cubicBezTo>
                  <a:pt x="435" y="3406"/>
                  <a:pt x="422" y="3405"/>
                  <a:pt x="410" y="3405"/>
                </a:cubicBezTo>
                <a:cubicBezTo>
                  <a:pt x="398" y="3404"/>
                  <a:pt x="387" y="3404"/>
                  <a:pt x="376" y="3403"/>
                </a:cubicBezTo>
                <a:cubicBezTo>
                  <a:pt x="365" y="3403"/>
                  <a:pt x="354" y="3403"/>
                  <a:pt x="342" y="3403"/>
                </a:cubicBezTo>
                <a:cubicBezTo>
                  <a:pt x="341" y="3402"/>
                  <a:pt x="335" y="3402"/>
                  <a:pt x="346" y="3402"/>
                </a:cubicBezTo>
                <a:cubicBezTo>
                  <a:pt x="339" y="3401"/>
                  <a:pt x="329" y="3400"/>
                  <a:pt x="317" y="3399"/>
                </a:cubicBezTo>
                <a:cubicBezTo>
                  <a:pt x="304" y="3397"/>
                  <a:pt x="289" y="3397"/>
                  <a:pt x="273" y="3395"/>
                </a:cubicBezTo>
                <a:cubicBezTo>
                  <a:pt x="265" y="3394"/>
                  <a:pt x="257" y="3394"/>
                  <a:pt x="248" y="3393"/>
                </a:cubicBezTo>
                <a:cubicBezTo>
                  <a:pt x="246" y="3393"/>
                  <a:pt x="244" y="3392"/>
                  <a:pt x="242" y="3392"/>
                </a:cubicBezTo>
                <a:cubicBezTo>
                  <a:pt x="240" y="3392"/>
                  <a:pt x="241" y="3392"/>
                  <a:pt x="240" y="3392"/>
                </a:cubicBezTo>
                <a:cubicBezTo>
                  <a:pt x="240" y="3392"/>
                  <a:pt x="240" y="3392"/>
                  <a:pt x="240" y="3392"/>
                </a:cubicBezTo>
                <a:cubicBezTo>
                  <a:pt x="239" y="3392"/>
                  <a:pt x="239" y="3392"/>
                  <a:pt x="239" y="3392"/>
                </a:cubicBezTo>
                <a:cubicBezTo>
                  <a:pt x="239" y="3392"/>
                  <a:pt x="239" y="3392"/>
                  <a:pt x="239" y="3392"/>
                </a:cubicBezTo>
                <a:cubicBezTo>
                  <a:pt x="239" y="3392"/>
                  <a:pt x="239" y="3392"/>
                  <a:pt x="239" y="3392"/>
                </a:cubicBezTo>
                <a:cubicBezTo>
                  <a:pt x="238" y="3391"/>
                  <a:pt x="238" y="3391"/>
                  <a:pt x="238" y="3390"/>
                </a:cubicBezTo>
                <a:cubicBezTo>
                  <a:pt x="238" y="3386"/>
                  <a:pt x="238" y="3381"/>
                  <a:pt x="237" y="3377"/>
                </a:cubicBezTo>
                <a:cubicBezTo>
                  <a:pt x="237" y="3368"/>
                  <a:pt x="236" y="3360"/>
                  <a:pt x="236" y="3352"/>
                </a:cubicBezTo>
                <a:cubicBezTo>
                  <a:pt x="238" y="3348"/>
                  <a:pt x="238" y="3348"/>
                  <a:pt x="238" y="3348"/>
                </a:cubicBezTo>
                <a:cubicBezTo>
                  <a:pt x="235" y="3337"/>
                  <a:pt x="233" y="3303"/>
                  <a:pt x="230" y="3269"/>
                </a:cubicBezTo>
                <a:cubicBezTo>
                  <a:pt x="228" y="3235"/>
                  <a:pt x="227" y="3201"/>
                  <a:pt x="224" y="3190"/>
                </a:cubicBezTo>
                <a:cubicBezTo>
                  <a:pt x="225" y="3182"/>
                  <a:pt x="226" y="3202"/>
                  <a:pt x="227" y="3211"/>
                </a:cubicBezTo>
                <a:cubicBezTo>
                  <a:pt x="231" y="3177"/>
                  <a:pt x="224" y="3152"/>
                  <a:pt x="223" y="3108"/>
                </a:cubicBezTo>
                <a:cubicBezTo>
                  <a:pt x="225" y="3112"/>
                  <a:pt x="226" y="3099"/>
                  <a:pt x="227" y="3108"/>
                </a:cubicBezTo>
                <a:cubicBezTo>
                  <a:pt x="227" y="3072"/>
                  <a:pt x="227" y="3031"/>
                  <a:pt x="226" y="2988"/>
                </a:cubicBezTo>
                <a:cubicBezTo>
                  <a:pt x="225" y="2945"/>
                  <a:pt x="225" y="2899"/>
                  <a:pt x="224" y="2852"/>
                </a:cubicBezTo>
                <a:cubicBezTo>
                  <a:pt x="223" y="2805"/>
                  <a:pt x="222" y="2757"/>
                  <a:pt x="222" y="2708"/>
                </a:cubicBezTo>
                <a:cubicBezTo>
                  <a:pt x="221" y="2659"/>
                  <a:pt x="222" y="2611"/>
                  <a:pt x="223" y="2564"/>
                </a:cubicBezTo>
                <a:cubicBezTo>
                  <a:pt x="223" y="2511"/>
                  <a:pt x="217" y="2583"/>
                  <a:pt x="218" y="2514"/>
                </a:cubicBezTo>
                <a:cubicBezTo>
                  <a:pt x="221" y="2494"/>
                  <a:pt x="223" y="2548"/>
                  <a:pt x="224" y="2504"/>
                </a:cubicBezTo>
                <a:cubicBezTo>
                  <a:pt x="221" y="2472"/>
                  <a:pt x="222" y="2461"/>
                  <a:pt x="223" y="2419"/>
                </a:cubicBezTo>
                <a:cubicBezTo>
                  <a:pt x="224" y="2426"/>
                  <a:pt x="225" y="2419"/>
                  <a:pt x="226" y="2449"/>
                </a:cubicBezTo>
                <a:cubicBezTo>
                  <a:pt x="228" y="2425"/>
                  <a:pt x="223" y="2345"/>
                  <a:pt x="227" y="2297"/>
                </a:cubicBezTo>
                <a:cubicBezTo>
                  <a:pt x="226" y="2299"/>
                  <a:pt x="225" y="2290"/>
                  <a:pt x="224" y="2281"/>
                </a:cubicBezTo>
                <a:cubicBezTo>
                  <a:pt x="221" y="2210"/>
                  <a:pt x="230" y="2117"/>
                  <a:pt x="228" y="2110"/>
                </a:cubicBezTo>
                <a:cubicBezTo>
                  <a:pt x="228" y="2110"/>
                  <a:pt x="227" y="2085"/>
                  <a:pt x="227" y="2107"/>
                </a:cubicBezTo>
                <a:cubicBezTo>
                  <a:pt x="227" y="2081"/>
                  <a:pt x="228" y="2043"/>
                  <a:pt x="230" y="2050"/>
                </a:cubicBezTo>
                <a:cubicBezTo>
                  <a:pt x="229" y="2036"/>
                  <a:pt x="227" y="2024"/>
                  <a:pt x="227" y="2003"/>
                </a:cubicBezTo>
                <a:cubicBezTo>
                  <a:pt x="230" y="2014"/>
                  <a:pt x="230" y="2014"/>
                  <a:pt x="230" y="2014"/>
                </a:cubicBezTo>
                <a:cubicBezTo>
                  <a:pt x="229" y="2002"/>
                  <a:pt x="228" y="1988"/>
                  <a:pt x="227" y="1977"/>
                </a:cubicBezTo>
                <a:cubicBezTo>
                  <a:pt x="226" y="1995"/>
                  <a:pt x="226" y="1995"/>
                  <a:pt x="226" y="1995"/>
                </a:cubicBezTo>
                <a:cubicBezTo>
                  <a:pt x="228" y="1965"/>
                  <a:pt x="223" y="1906"/>
                  <a:pt x="228" y="1908"/>
                </a:cubicBezTo>
                <a:cubicBezTo>
                  <a:pt x="228" y="1918"/>
                  <a:pt x="228" y="1918"/>
                  <a:pt x="228" y="1918"/>
                </a:cubicBezTo>
                <a:cubicBezTo>
                  <a:pt x="231" y="1862"/>
                  <a:pt x="231" y="1862"/>
                  <a:pt x="231" y="1862"/>
                </a:cubicBezTo>
                <a:cubicBezTo>
                  <a:pt x="229" y="1839"/>
                  <a:pt x="227" y="1817"/>
                  <a:pt x="228" y="1779"/>
                </a:cubicBezTo>
                <a:cubicBezTo>
                  <a:pt x="233" y="1764"/>
                  <a:pt x="229" y="1683"/>
                  <a:pt x="229" y="1634"/>
                </a:cubicBezTo>
                <a:cubicBezTo>
                  <a:pt x="231" y="1637"/>
                  <a:pt x="231" y="1637"/>
                  <a:pt x="231" y="1637"/>
                </a:cubicBezTo>
                <a:cubicBezTo>
                  <a:pt x="230" y="1618"/>
                  <a:pt x="230" y="1584"/>
                  <a:pt x="229" y="1558"/>
                </a:cubicBezTo>
                <a:cubicBezTo>
                  <a:pt x="229" y="1531"/>
                  <a:pt x="229" y="1511"/>
                  <a:pt x="228" y="1520"/>
                </a:cubicBezTo>
                <a:cubicBezTo>
                  <a:pt x="228" y="1483"/>
                  <a:pt x="229" y="1434"/>
                  <a:pt x="231" y="1452"/>
                </a:cubicBezTo>
                <a:cubicBezTo>
                  <a:pt x="230" y="1437"/>
                  <a:pt x="230" y="1414"/>
                  <a:pt x="229" y="1393"/>
                </a:cubicBezTo>
                <a:cubicBezTo>
                  <a:pt x="228" y="1371"/>
                  <a:pt x="227" y="1352"/>
                  <a:pt x="225" y="1344"/>
                </a:cubicBezTo>
                <a:cubicBezTo>
                  <a:pt x="228" y="1284"/>
                  <a:pt x="228" y="1284"/>
                  <a:pt x="228" y="1284"/>
                </a:cubicBezTo>
                <a:cubicBezTo>
                  <a:pt x="221" y="1248"/>
                  <a:pt x="227" y="1164"/>
                  <a:pt x="220" y="1161"/>
                </a:cubicBezTo>
                <a:cubicBezTo>
                  <a:pt x="220" y="1127"/>
                  <a:pt x="222" y="1135"/>
                  <a:pt x="222" y="1112"/>
                </a:cubicBezTo>
                <a:cubicBezTo>
                  <a:pt x="218" y="1066"/>
                  <a:pt x="216" y="1018"/>
                  <a:pt x="214" y="969"/>
                </a:cubicBezTo>
                <a:cubicBezTo>
                  <a:pt x="215" y="968"/>
                  <a:pt x="215" y="968"/>
                  <a:pt x="215" y="968"/>
                </a:cubicBezTo>
                <a:cubicBezTo>
                  <a:pt x="214" y="944"/>
                  <a:pt x="212" y="918"/>
                  <a:pt x="209" y="889"/>
                </a:cubicBezTo>
                <a:cubicBezTo>
                  <a:pt x="207" y="861"/>
                  <a:pt x="204" y="830"/>
                  <a:pt x="201" y="796"/>
                </a:cubicBezTo>
                <a:cubicBezTo>
                  <a:pt x="206" y="781"/>
                  <a:pt x="206" y="781"/>
                  <a:pt x="206" y="781"/>
                </a:cubicBezTo>
                <a:cubicBezTo>
                  <a:pt x="203" y="746"/>
                  <a:pt x="198" y="738"/>
                  <a:pt x="197" y="704"/>
                </a:cubicBezTo>
                <a:cubicBezTo>
                  <a:pt x="197" y="696"/>
                  <a:pt x="198" y="704"/>
                  <a:pt x="199" y="713"/>
                </a:cubicBezTo>
                <a:cubicBezTo>
                  <a:pt x="197" y="696"/>
                  <a:pt x="195" y="677"/>
                  <a:pt x="194" y="658"/>
                </a:cubicBezTo>
                <a:cubicBezTo>
                  <a:pt x="193" y="640"/>
                  <a:pt x="192" y="622"/>
                  <a:pt x="191" y="610"/>
                </a:cubicBezTo>
                <a:cubicBezTo>
                  <a:pt x="181" y="559"/>
                  <a:pt x="176" y="520"/>
                  <a:pt x="162" y="476"/>
                </a:cubicBezTo>
                <a:cubicBezTo>
                  <a:pt x="161" y="466"/>
                  <a:pt x="162" y="465"/>
                  <a:pt x="163" y="468"/>
                </a:cubicBezTo>
                <a:cubicBezTo>
                  <a:pt x="164" y="469"/>
                  <a:pt x="164" y="472"/>
                  <a:pt x="165" y="475"/>
                </a:cubicBezTo>
                <a:cubicBezTo>
                  <a:pt x="166" y="478"/>
                  <a:pt x="167" y="482"/>
                  <a:pt x="168" y="486"/>
                </a:cubicBezTo>
                <a:cubicBezTo>
                  <a:pt x="171" y="501"/>
                  <a:pt x="175" y="517"/>
                  <a:pt x="174" y="500"/>
                </a:cubicBezTo>
                <a:cubicBezTo>
                  <a:pt x="169" y="464"/>
                  <a:pt x="159" y="427"/>
                  <a:pt x="147" y="391"/>
                </a:cubicBezTo>
                <a:cubicBezTo>
                  <a:pt x="136" y="354"/>
                  <a:pt x="120" y="318"/>
                  <a:pt x="100" y="282"/>
                </a:cubicBezTo>
                <a:cubicBezTo>
                  <a:pt x="98" y="276"/>
                  <a:pt x="103" y="283"/>
                  <a:pt x="105" y="286"/>
                </a:cubicBezTo>
                <a:cubicBezTo>
                  <a:pt x="105" y="286"/>
                  <a:pt x="104" y="284"/>
                  <a:pt x="102" y="280"/>
                </a:cubicBezTo>
                <a:cubicBezTo>
                  <a:pt x="99" y="276"/>
                  <a:pt x="96" y="271"/>
                  <a:pt x="92" y="264"/>
                </a:cubicBezTo>
                <a:cubicBezTo>
                  <a:pt x="83" y="252"/>
                  <a:pt x="72" y="235"/>
                  <a:pt x="59" y="221"/>
                </a:cubicBezTo>
                <a:cubicBezTo>
                  <a:pt x="47" y="207"/>
                  <a:pt x="34" y="195"/>
                  <a:pt x="26" y="187"/>
                </a:cubicBezTo>
                <a:cubicBezTo>
                  <a:pt x="18" y="180"/>
                  <a:pt x="13" y="178"/>
                  <a:pt x="17" y="184"/>
                </a:cubicBezTo>
                <a:cubicBezTo>
                  <a:pt x="9" y="178"/>
                  <a:pt x="1" y="171"/>
                  <a:pt x="0" y="172"/>
                </a:cubicBezTo>
                <a:cubicBezTo>
                  <a:pt x="0" y="173"/>
                  <a:pt x="1" y="175"/>
                  <a:pt x="6" y="181"/>
                </a:cubicBezTo>
                <a:cubicBezTo>
                  <a:pt x="10" y="187"/>
                  <a:pt x="16" y="196"/>
                  <a:pt x="26" y="210"/>
                </a:cubicBezTo>
                <a:cubicBezTo>
                  <a:pt x="28" y="212"/>
                  <a:pt x="30" y="214"/>
                  <a:pt x="33" y="217"/>
                </a:cubicBezTo>
                <a:cubicBezTo>
                  <a:pt x="35" y="220"/>
                  <a:pt x="38" y="223"/>
                  <a:pt x="41" y="227"/>
                </a:cubicBezTo>
                <a:cubicBezTo>
                  <a:pt x="44" y="231"/>
                  <a:pt x="46" y="235"/>
                  <a:pt x="49" y="239"/>
                </a:cubicBezTo>
                <a:cubicBezTo>
                  <a:pt x="52" y="243"/>
                  <a:pt x="55" y="247"/>
                  <a:pt x="58" y="251"/>
                </a:cubicBezTo>
                <a:cubicBezTo>
                  <a:pt x="63" y="260"/>
                  <a:pt x="68" y="268"/>
                  <a:pt x="72" y="275"/>
                </a:cubicBezTo>
                <a:cubicBezTo>
                  <a:pt x="76" y="282"/>
                  <a:pt x="78" y="288"/>
                  <a:pt x="78" y="291"/>
                </a:cubicBezTo>
                <a:cubicBezTo>
                  <a:pt x="83" y="293"/>
                  <a:pt x="83" y="293"/>
                  <a:pt x="83" y="293"/>
                </a:cubicBezTo>
                <a:cubicBezTo>
                  <a:pt x="86" y="298"/>
                  <a:pt x="88" y="302"/>
                  <a:pt x="90" y="306"/>
                </a:cubicBezTo>
                <a:cubicBezTo>
                  <a:pt x="92" y="310"/>
                  <a:pt x="94" y="313"/>
                  <a:pt x="95" y="316"/>
                </a:cubicBezTo>
                <a:cubicBezTo>
                  <a:pt x="98" y="322"/>
                  <a:pt x="99" y="327"/>
                  <a:pt x="100" y="330"/>
                </a:cubicBezTo>
                <a:cubicBezTo>
                  <a:pt x="102" y="336"/>
                  <a:pt x="102" y="338"/>
                  <a:pt x="102" y="340"/>
                </a:cubicBezTo>
                <a:cubicBezTo>
                  <a:pt x="102" y="343"/>
                  <a:pt x="102" y="346"/>
                  <a:pt x="104" y="354"/>
                </a:cubicBezTo>
                <a:cubicBezTo>
                  <a:pt x="105" y="359"/>
                  <a:pt x="107" y="365"/>
                  <a:pt x="110" y="372"/>
                </a:cubicBezTo>
                <a:cubicBezTo>
                  <a:pt x="112" y="380"/>
                  <a:pt x="115" y="390"/>
                  <a:pt x="119" y="403"/>
                </a:cubicBezTo>
                <a:cubicBezTo>
                  <a:pt x="114" y="381"/>
                  <a:pt x="114" y="381"/>
                  <a:pt x="114" y="381"/>
                </a:cubicBezTo>
                <a:cubicBezTo>
                  <a:pt x="117" y="391"/>
                  <a:pt x="120" y="399"/>
                  <a:pt x="124" y="408"/>
                </a:cubicBezTo>
                <a:cubicBezTo>
                  <a:pt x="127" y="417"/>
                  <a:pt x="130" y="427"/>
                  <a:pt x="132" y="438"/>
                </a:cubicBezTo>
                <a:cubicBezTo>
                  <a:pt x="133" y="445"/>
                  <a:pt x="128" y="431"/>
                  <a:pt x="125" y="422"/>
                </a:cubicBezTo>
                <a:cubicBezTo>
                  <a:pt x="132" y="444"/>
                  <a:pt x="132" y="444"/>
                  <a:pt x="132" y="444"/>
                </a:cubicBezTo>
                <a:cubicBezTo>
                  <a:pt x="139" y="465"/>
                  <a:pt x="139" y="465"/>
                  <a:pt x="139" y="465"/>
                </a:cubicBezTo>
                <a:cubicBezTo>
                  <a:pt x="143" y="480"/>
                  <a:pt x="147" y="494"/>
                  <a:pt x="151" y="509"/>
                </a:cubicBezTo>
                <a:cubicBezTo>
                  <a:pt x="149" y="513"/>
                  <a:pt x="147" y="510"/>
                  <a:pt x="142" y="493"/>
                </a:cubicBezTo>
                <a:cubicBezTo>
                  <a:pt x="144" y="503"/>
                  <a:pt x="146" y="510"/>
                  <a:pt x="147" y="515"/>
                </a:cubicBezTo>
                <a:cubicBezTo>
                  <a:pt x="148" y="520"/>
                  <a:pt x="149" y="524"/>
                  <a:pt x="150" y="526"/>
                </a:cubicBezTo>
                <a:cubicBezTo>
                  <a:pt x="151" y="529"/>
                  <a:pt x="152" y="528"/>
                  <a:pt x="152" y="527"/>
                </a:cubicBezTo>
                <a:cubicBezTo>
                  <a:pt x="153" y="526"/>
                  <a:pt x="153" y="525"/>
                  <a:pt x="155" y="531"/>
                </a:cubicBezTo>
                <a:cubicBezTo>
                  <a:pt x="156" y="537"/>
                  <a:pt x="159" y="550"/>
                  <a:pt x="162" y="575"/>
                </a:cubicBezTo>
                <a:cubicBezTo>
                  <a:pt x="163" y="593"/>
                  <a:pt x="159" y="569"/>
                  <a:pt x="155" y="556"/>
                </a:cubicBezTo>
                <a:cubicBezTo>
                  <a:pt x="156" y="567"/>
                  <a:pt x="157" y="578"/>
                  <a:pt x="159" y="588"/>
                </a:cubicBezTo>
                <a:cubicBezTo>
                  <a:pt x="160" y="599"/>
                  <a:pt x="161" y="608"/>
                  <a:pt x="163" y="618"/>
                </a:cubicBezTo>
                <a:cubicBezTo>
                  <a:pt x="164" y="628"/>
                  <a:pt x="166" y="638"/>
                  <a:pt x="167" y="648"/>
                </a:cubicBezTo>
                <a:cubicBezTo>
                  <a:pt x="169" y="659"/>
                  <a:pt x="170" y="670"/>
                  <a:pt x="172" y="682"/>
                </a:cubicBezTo>
                <a:cubicBezTo>
                  <a:pt x="168" y="683"/>
                  <a:pt x="166" y="651"/>
                  <a:pt x="167" y="691"/>
                </a:cubicBezTo>
                <a:cubicBezTo>
                  <a:pt x="168" y="683"/>
                  <a:pt x="171" y="677"/>
                  <a:pt x="174" y="708"/>
                </a:cubicBezTo>
                <a:cubicBezTo>
                  <a:pt x="169" y="693"/>
                  <a:pt x="174" y="732"/>
                  <a:pt x="175" y="762"/>
                </a:cubicBezTo>
                <a:cubicBezTo>
                  <a:pt x="176" y="755"/>
                  <a:pt x="178" y="758"/>
                  <a:pt x="179" y="769"/>
                </a:cubicBezTo>
                <a:cubicBezTo>
                  <a:pt x="180" y="784"/>
                  <a:pt x="180" y="797"/>
                  <a:pt x="181" y="817"/>
                </a:cubicBezTo>
                <a:cubicBezTo>
                  <a:pt x="182" y="780"/>
                  <a:pt x="182" y="780"/>
                  <a:pt x="182" y="780"/>
                </a:cubicBezTo>
                <a:cubicBezTo>
                  <a:pt x="189" y="832"/>
                  <a:pt x="186" y="862"/>
                  <a:pt x="187" y="901"/>
                </a:cubicBezTo>
                <a:cubicBezTo>
                  <a:pt x="186" y="898"/>
                  <a:pt x="185" y="891"/>
                  <a:pt x="184" y="883"/>
                </a:cubicBezTo>
                <a:cubicBezTo>
                  <a:pt x="185" y="904"/>
                  <a:pt x="185" y="925"/>
                  <a:pt x="186" y="947"/>
                </a:cubicBezTo>
                <a:cubicBezTo>
                  <a:pt x="186" y="970"/>
                  <a:pt x="187" y="994"/>
                  <a:pt x="190" y="1020"/>
                </a:cubicBezTo>
                <a:cubicBezTo>
                  <a:pt x="189" y="1015"/>
                  <a:pt x="189" y="1015"/>
                  <a:pt x="189" y="1015"/>
                </a:cubicBezTo>
                <a:cubicBezTo>
                  <a:pt x="193" y="1065"/>
                  <a:pt x="194" y="1057"/>
                  <a:pt x="196" y="1051"/>
                </a:cubicBezTo>
                <a:cubicBezTo>
                  <a:pt x="196" y="1048"/>
                  <a:pt x="197" y="1046"/>
                  <a:pt x="198" y="1052"/>
                </a:cubicBezTo>
                <a:cubicBezTo>
                  <a:pt x="198" y="1054"/>
                  <a:pt x="199" y="1059"/>
                  <a:pt x="200" y="1067"/>
                </a:cubicBezTo>
                <a:cubicBezTo>
                  <a:pt x="200" y="1075"/>
                  <a:pt x="201" y="1085"/>
                  <a:pt x="202" y="1099"/>
                </a:cubicBezTo>
                <a:cubicBezTo>
                  <a:pt x="202" y="1137"/>
                  <a:pt x="190" y="1082"/>
                  <a:pt x="197" y="1169"/>
                </a:cubicBezTo>
                <a:cubicBezTo>
                  <a:pt x="198" y="1148"/>
                  <a:pt x="200" y="1162"/>
                  <a:pt x="202" y="1188"/>
                </a:cubicBezTo>
                <a:cubicBezTo>
                  <a:pt x="204" y="1201"/>
                  <a:pt x="205" y="1216"/>
                  <a:pt x="206" y="1232"/>
                </a:cubicBezTo>
                <a:cubicBezTo>
                  <a:pt x="207" y="1247"/>
                  <a:pt x="208" y="1263"/>
                  <a:pt x="208" y="1275"/>
                </a:cubicBezTo>
                <a:cubicBezTo>
                  <a:pt x="206" y="1258"/>
                  <a:pt x="203" y="1241"/>
                  <a:pt x="200" y="1224"/>
                </a:cubicBezTo>
                <a:cubicBezTo>
                  <a:pt x="201" y="1244"/>
                  <a:pt x="203" y="1279"/>
                  <a:pt x="203" y="1290"/>
                </a:cubicBezTo>
                <a:cubicBezTo>
                  <a:pt x="204" y="1287"/>
                  <a:pt x="204" y="1287"/>
                  <a:pt x="204" y="1287"/>
                </a:cubicBezTo>
                <a:cubicBezTo>
                  <a:pt x="210" y="1283"/>
                  <a:pt x="205" y="1352"/>
                  <a:pt x="209" y="1388"/>
                </a:cubicBezTo>
                <a:cubicBezTo>
                  <a:pt x="201" y="1343"/>
                  <a:pt x="202" y="1340"/>
                  <a:pt x="194" y="1332"/>
                </a:cubicBezTo>
                <a:cubicBezTo>
                  <a:pt x="197" y="1350"/>
                  <a:pt x="199" y="1369"/>
                  <a:pt x="201" y="1391"/>
                </a:cubicBezTo>
                <a:cubicBezTo>
                  <a:pt x="203" y="1414"/>
                  <a:pt x="204" y="1440"/>
                  <a:pt x="204" y="1472"/>
                </a:cubicBezTo>
                <a:cubicBezTo>
                  <a:pt x="197" y="1419"/>
                  <a:pt x="197" y="1419"/>
                  <a:pt x="197" y="1419"/>
                </a:cubicBezTo>
                <a:cubicBezTo>
                  <a:pt x="197" y="1462"/>
                  <a:pt x="199" y="1509"/>
                  <a:pt x="202" y="1553"/>
                </a:cubicBezTo>
                <a:cubicBezTo>
                  <a:pt x="205" y="1598"/>
                  <a:pt x="209" y="1641"/>
                  <a:pt x="211" y="1676"/>
                </a:cubicBezTo>
                <a:cubicBezTo>
                  <a:pt x="207" y="1657"/>
                  <a:pt x="205" y="1686"/>
                  <a:pt x="201" y="1655"/>
                </a:cubicBezTo>
                <a:cubicBezTo>
                  <a:pt x="203" y="1738"/>
                  <a:pt x="203" y="1738"/>
                  <a:pt x="203" y="1738"/>
                </a:cubicBezTo>
                <a:cubicBezTo>
                  <a:pt x="198" y="1714"/>
                  <a:pt x="198" y="1714"/>
                  <a:pt x="198" y="1714"/>
                </a:cubicBezTo>
                <a:cubicBezTo>
                  <a:pt x="203" y="1748"/>
                  <a:pt x="199" y="1785"/>
                  <a:pt x="205" y="1779"/>
                </a:cubicBezTo>
                <a:cubicBezTo>
                  <a:pt x="205" y="1770"/>
                  <a:pt x="204" y="1772"/>
                  <a:pt x="204" y="1756"/>
                </a:cubicBezTo>
                <a:cubicBezTo>
                  <a:pt x="206" y="1758"/>
                  <a:pt x="210" y="1772"/>
                  <a:pt x="209" y="1814"/>
                </a:cubicBezTo>
                <a:cubicBezTo>
                  <a:pt x="208" y="1843"/>
                  <a:pt x="207" y="1798"/>
                  <a:pt x="205" y="1806"/>
                </a:cubicBezTo>
                <a:cubicBezTo>
                  <a:pt x="208" y="1833"/>
                  <a:pt x="204" y="1835"/>
                  <a:pt x="205" y="1863"/>
                </a:cubicBezTo>
                <a:cubicBezTo>
                  <a:pt x="208" y="1838"/>
                  <a:pt x="208" y="1838"/>
                  <a:pt x="208" y="1838"/>
                </a:cubicBezTo>
                <a:cubicBezTo>
                  <a:pt x="212" y="1858"/>
                  <a:pt x="208" y="1885"/>
                  <a:pt x="210" y="1913"/>
                </a:cubicBezTo>
                <a:cubicBezTo>
                  <a:pt x="208" y="1879"/>
                  <a:pt x="206" y="1890"/>
                  <a:pt x="204" y="1903"/>
                </a:cubicBezTo>
                <a:cubicBezTo>
                  <a:pt x="204" y="1901"/>
                  <a:pt x="204" y="1901"/>
                  <a:pt x="204" y="1901"/>
                </a:cubicBezTo>
                <a:cubicBezTo>
                  <a:pt x="205" y="1921"/>
                  <a:pt x="207" y="1948"/>
                  <a:pt x="205" y="1962"/>
                </a:cubicBezTo>
                <a:cubicBezTo>
                  <a:pt x="200" y="1945"/>
                  <a:pt x="200" y="1945"/>
                  <a:pt x="200" y="1945"/>
                </a:cubicBezTo>
                <a:cubicBezTo>
                  <a:pt x="203" y="1975"/>
                  <a:pt x="203" y="1975"/>
                  <a:pt x="203" y="1975"/>
                </a:cubicBezTo>
                <a:cubicBezTo>
                  <a:pt x="203" y="1987"/>
                  <a:pt x="201" y="1995"/>
                  <a:pt x="200" y="1976"/>
                </a:cubicBezTo>
                <a:cubicBezTo>
                  <a:pt x="196" y="2070"/>
                  <a:pt x="211" y="1973"/>
                  <a:pt x="205" y="2096"/>
                </a:cubicBezTo>
                <a:cubicBezTo>
                  <a:pt x="203" y="2094"/>
                  <a:pt x="202" y="2081"/>
                  <a:pt x="203" y="2047"/>
                </a:cubicBezTo>
                <a:cubicBezTo>
                  <a:pt x="200" y="2042"/>
                  <a:pt x="199" y="2050"/>
                  <a:pt x="197" y="2083"/>
                </a:cubicBezTo>
                <a:cubicBezTo>
                  <a:pt x="197" y="2084"/>
                  <a:pt x="197" y="2083"/>
                  <a:pt x="197" y="2083"/>
                </a:cubicBezTo>
                <a:cubicBezTo>
                  <a:pt x="196" y="2148"/>
                  <a:pt x="195" y="2231"/>
                  <a:pt x="198" y="227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2" name="Freeform 55"/>
          <p:cNvSpPr/>
          <p:nvPr/>
        </p:nvSpPr>
        <p:spPr bwMode="auto">
          <a:xfrm>
            <a:off x="7525268" y="1010344"/>
            <a:ext cx="4528100" cy="4519612"/>
          </a:xfrm>
          <a:custGeom>
            <a:avLst/>
            <a:gdLst>
              <a:gd name="T0" fmla="*/ 70 w 1354"/>
              <a:gd name="T1" fmla="*/ 5 h 1351"/>
              <a:gd name="T2" fmla="*/ 2 w 1354"/>
              <a:gd name="T3" fmla="*/ 43 h 1351"/>
              <a:gd name="T4" fmla="*/ 13 w 1354"/>
              <a:gd name="T5" fmla="*/ 169 h 1351"/>
              <a:gd name="T6" fmla="*/ 20 w 1354"/>
              <a:gd name="T7" fmla="*/ 287 h 1351"/>
              <a:gd name="T8" fmla="*/ 46 w 1354"/>
              <a:gd name="T9" fmla="*/ 529 h 1351"/>
              <a:gd name="T10" fmla="*/ 75 w 1354"/>
              <a:gd name="T11" fmla="*/ 755 h 1351"/>
              <a:gd name="T12" fmla="*/ 90 w 1354"/>
              <a:gd name="T13" fmla="*/ 909 h 1351"/>
              <a:gd name="T14" fmla="*/ 110 w 1354"/>
              <a:gd name="T15" fmla="*/ 1022 h 1351"/>
              <a:gd name="T16" fmla="*/ 129 w 1354"/>
              <a:gd name="T17" fmla="*/ 1213 h 1351"/>
              <a:gd name="T18" fmla="*/ 152 w 1354"/>
              <a:gd name="T19" fmla="*/ 1326 h 1351"/>
              <a:gd name="T20" fmla="*/ 148 w 1354"/>
              <a:gd name="T21" fmla="*/ 1322 h 1351"/>
              <a:gd name="T22" fmla="*/ 170 w 1354"/>
              <a:gd name="T23" fmla="*/ 1349 h 1351"/>
              <a:gd name="T24" fmla="*/ 244 w 1354"/>
              <a:gd name="T25" fmla="*/ 1349 h 1351"/>
              <a:gd name="T26" fmla="*/ 479 w 1354"/>
              <a:gd name="T27" fmla="*/ 1335 h 1351"/>
              <a:gd name="T28" fmla="*/ 585 w 1354"/>
              <a:gd name="T29" fmla="*/ 1336 h 1351"/>
              <a:gd name="T30" fmla="*/ 770 w 1354"/>
              <a:gd name="T31" fmla="*/ 1320 h 1351"/>
              <a:gd name="T32" fmla="*/ 956 w 1354"/>
              <a:gd name="T33" fmla="*/ 1316 h 1351"/>
              <a:gd name="T34" fmla="*/ 1173 w 1354"/>
              <a:gd name="T35" fmla="*/ 1318 h 1351"/>
              <a:gd name="T36" fmla="*/ 1346 w 1354"/>
              <a:gd name="T37" fmla="*/ 1285 h 1351"/>
              <a:gd name="T38" fmla="*/ 1343 w 1354"/>
              <a:gd name="T39" fmla="*/ 1200 h 1351"/>
              <a:gd name="T40" fmla="*/ 1351 w 1354"/>
              <a:gd name="T41" fmla="*/ 869 h 1351"/>
              <a:gd name="T42" fmla="*/ 1345 w 1354"/>
              <a:gd name="T43" fmla="*/ 689 h 1351"/>
              <a:gd name="T44" fmla="*/ 1345 w 1354"/>
              <a:gd name="T45" fmla="*/ 551 h 1351"/>
              <a:gd name="T46" fmla="*/ 1338 w 1354"/>
              <a:gd name="T47" fmla="*/ 428 h 1351"/>
              <a:gd name="T48" fmla="*/ 1341 w 1354"/>
              <a:gd name="T49" fmla="*/ 345 h 1351"/>
              <a:gd name="T50" fmla="*/ 1338 w 1354"/>
              <a:gd name="T51" fmla="*/ 480 h 1351"/>
              <a:gd name="T52" fmla="*/ 1336 w 1354"/>
              <a:gd name="T53" fmla="*/ 845 h 1351"/>
              <a:gd name="T54" fmla="*/ 1337 w 1354"/>
              <a:gd name="T55" fmla="*/ 1066 h 1351"/>
              <a:gd name="T56" fmla="*/ 1333 w 1354"/>
              <a:gd name="T57" fmla="*/ 1251 h 1351"/>
              <a:gd name="T58" fmla="*/ 1296 w 1354"/>
              <a:gd name="T59" fmla="*/ 1295 h 1351"/>
              <a:gd name="T60" fmla="*/ 1023 w 1354"/>
              <a:gd name="T61" fmla="*/ 1300 h 1351"/>
              <a:gd name="T62" fmla="*/ 839 w 1354"/>
              <a:gd name="T63" fmla="*/ 1305 h 1351"/>
              <a:gd name="T64" fmla="*/ 726 w 1354"/>
              <a:gd name="T65" fmla="*/ 1308 h 1351"/>
              <a:gd name="T66" fmla="*/ 587 w 1354"/>
              <a:gd name="T67" fmla="*/ 1314 h 1351"/>
              <a:gd name="T68" fmla="*/ 251 w 1354"/>
              <a:gd name="T69" fmla="*/ 1319 h 1351"/>
              <a:gd name="T70" fmla="*/ 178 w 1354"/>
              <a:gd name="T71" fmla="*/ 1321 h 1351"/>
              <a:gd name="T72" fmla="*/ 155 w 1354"/>
              <a:gd name="T73" fmla="*/ 1209 h 1351"/>
              <a:gd name="T74" fmla="*/ 136 w 1354"/>
              <a:gd name="T75" fmla="*/ 1020 h 1351"/>
              <a:gd name="T76" fmla="*/ 108 w 1354"/>
              <a:gd name="T77" fmla="*/ 809 h 1351"/>
              <a:gd name="T78" fmla="*/ 72 w 1354"/>
              <a:gd name="T79" fmla="*/ 492 h 1351"/>
              <a:gd name="T80" fmla="*/ 50 w 1354"/>
              <a:gd name="T81" fmla="*/ 290 h 1351"/>
              <a:gd name="T82" fmla="*/ 37 w 1354"/>
              <a:gd name="T83" fmla="*/ 36 h 1351"/>
              <a:gd name="T84" fmla="*/ 50 w 1354"/>
              <a:gd name="T85" fmla="*/ 34 h 1351"/>
              <a:gd name="T86" fmla="*/ 237 w 1354"/>
              <a:gd name="T87" fmla="*/ 35 h 1351"/>
              <a:gd name="T88" fmla="*/ 292 w 1354"/>
              <a:gd name="T89" fmla="*/ 32 h 1351"/>
              <a:gd name="T90" fmla="*/ 465 w 1354"/>
              <a:gd name="T91" fmla="*/ 37 h 1351"/>
              <a:gd name="T92" fmla="*/ 717 w 1354"/>
              <a:gd name="T93" fmla="*/ 38 h 1351"/>
              <a:gd name="T94" fmla="*/ 909 w 1354"/>
              <a:gd name="T95" fmla="*/ 37 h 1351"/>
              <a:gd name="T96" fmla="*/ 1181 w 1354"/>
              <a:gd name="T97" fmla="*/ 22 h 1351"/>
              <a:gd name="T98" fmla="*/ 1045 w 1354"/>
              <a:gd name="T99" fmla="*/ 12 h 1351"/>
              <a:gd name="T100" fmla="*/ 925 w 1354"/>
              <a:gd name="T101" fmla="*/ 13 h 1351"/>
              <a:gd name="T102" fmla="*/ 878 w 1354"/>
              <a:gd name="T103" fmla="*/ 16 h 1351"/>
              <a:gd name="T104" fmla="*/ 690 w 1354"/>
              <a:gd name="T105" fmla="*/ 11 h 1351"/>
              <a:gd name="T106" fmla="*/ 612 w 1354"/>
              <a:gd name="T107" fmla="*/ 4 h 1351"/>
              <a:gd name="T108" fmla="*/ 428 w 1354"/>
              <a:gd name="T109" fmla="*/ 3 h 1351"/>
              <a:gd name="T110" fmla="*/ 368 w 1354"/>
              <a:gd name="T111" fmla="*/ 14 h 1351"/>
              <a:gd name="T112" fmla="*/ 302 w 1354"/>
              <a:gd name="T113" fmla="*/ 9 h 1351"/>
              <a:gd name="T114" fmla="*/ 159 w 1354"/>
              <a:gd name="T115" fmla="*/ 6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54" h="1351">
                <a:moveTo>
                  <a:pt x="159" y="6"/>
                </a:moveTo>
                <a:cubicBezTo>
                  <a:pt x="153" y="5"/>
                  <a:pt x="159" y="3"/>
                  <a:pt x="166" y="2"/>
                </a:cubicBezTo>
                <a:cubicBezTo>
                  <a:pt x="132" y="0"/>
                  <a:pt x="120" y="5"/>
                  <a:pt x="85" y="1"/>
                </a:cubicBezTo>
                <a:cubicBezTo>
                  <a:pt x="102" y="3"/>
                  <a:pt x="102" y="3"/>
                  <a:pt x="102" y="3"/>
                </a:cubicBezTo>
                <a:cubicBezTo>
                  <a:pt x="96" y="4"/>
                  <a:pt x="89" y="5"/>
                  <a:pt x="81" y="5"/>
                </a:cubicBezTo>
                <a:cubicBezTo>
                  <a:pt x="78" y="5"/>
                  <a:pt x="74" y="5"/>
                  <a:pt x="70" y="5"/>
                </a:cubicBezTo>
                <a:cubicBezTo>
                  <a:pt x="66" y="5"/>
                  <a:pt x="61" y="6"/>
                  <a:pt x="57" y="6"/>
                </a:cubicBezTo>
                <a:cubicBezTo>
                  <a:pt x="49" y="6"/>
                  <a:pt x="39" y="6"/>
                  <a:pt x="30" y="10"/>
                </a:cubicBezTo>
                <a:cubicBezTo>
                  <a:pt x="25" y="12"/>
                  <a:pt x="20" y="14"/>
                  <a:pt x="17" y="17"/>
                </a:cubicBezTo>
                <a:cubicBezTo>
                  <a:pt x="13" y="20"/>
                  <a:pt x="10" y="24"/>
                  <a:pt x="7" y="27"/>
                </a:cubicBezTo>
                <a:cubicBezTo>
                  <a:pt x="9" y="24"/>
                  <a:pt x="10" y="21"/>
                  <a:pt x="12" y="18"/>
                </a:cubicBezTo>
                <a:cubicBezTo>
                  <a:pt x="7" y="25"/>
                  <a:pt x="3" y="35"/>
                  <a:pt x="2" y="43"/>
                </a:cubicBezTo>
                <a:cubicBezTo>
                  <a:pt x="0" y="52"/>
                  <a:pt x="0" y="59"/>
                  <a:pt x="0" y="66"/>
                </a:cubicBezTo>
                <a:cubicBezTo>
                  <a:pt x="1" y="79"/>
                  <a:pt x="1" y="90"/>
                  <a:pt x="3" y="94"/>
                </a:cubicBezTo>
                <a:cubicBezTo>
                  <a:pt x="3" y="85"/>
                  <a:pt x="5" y="94"/>
                  <a:pt x="6" y="80"/>
                </a:cubicBezTo>
                <a:cubicBezTo>
                  <a:pt x="13" y="136"/>
                  <a:pt x="13" y="136"/>
                  <a:pt x="13" y="136"/>
                </a:cubicBezTo>
                <a:cubicBezTo>
                  <a:pt x="9" y="140"/>
                  <a:pt x="9" y="140"/>
                  <a:pt x="9" y="140"/>
                </a:cubicBezTo>
                <a:cubicBezTo>
                  <a:pt x="13" y="169"/>
                  <a:pt x="13" y="169"/>
                  <a:pt x="13" y="169"/>
                </a:cubicBezTo>
                <a:cubicBezTo>
                  <a:pt x="14" y="162"/>
                  <a:pt x="14" y="208"/>
                  <a:pt x="19" y="208"/>
                </a:cubicBezTo>
                <a:cubicBezTo>
                  <a:pt x="19" y="225"/>
                  <a:pt x="15" y="202"/>
                  <a:pt x="12" y="196"/>
                </a:cubicBezTo>
                <a:cubicBezTo>
                  <a:pt x="15" y="212"/>
                  <a:pt x="13" y="214"/>
                  <a:pt x="18" y="229"/>
                </a:cubicBezTo>
                <a:cubicBezTo>
                  <a:pt x="14" y="246"/>
                  <a:pt x="14" y="246"/>
                  <a:pt x="14" y="246"/>
                </a:cubicBezTo>
                <a:cubicBezTo>
                  <a:pt x="22" y="288"/>
                  <a:pt x="22" y="288"/>
                  <a:pt x="22" y="288"/>
                </a:cubicBezTo>
                <a:cubicBezTo>
                  <a:pt x="21" y="286"/>
                  <a:pt x="21" y="289"/>
                  <a:pt x="20" y="287"/>
                </a:cubicBezTo>
                <a:cubicBezTo>
                  <a:pt x="26" y="306"/>
                  <a:pt x="23" y="336"/>
                  <a:pt x="32" y="361"/>
                </a:cubicBezTo>
                <a:cubicBezTo>
                  <a:pt x="31" y="359"/>
                  <a:pt x="31" y="360"/>
                  <a:pt x="31" y="359"/>
                </a:cubicBezTo>
                <a:cubicBezTo>
                  <a:pt x="36" y="373"/>
                  <a:pt x="36" y="407"/>
                  <a:pt x="37" y="419"/>
                </a:cubicBezTo>
                <a:cubicBezTo>
                  <a:pt x="40" y="441"/>
                  <a:pt x="42" y="428"/>
                  <a:pt x="44" y="428"/>
                </a:cubicBezTo>
                <a:cubicBezTo>
                  <a:pt x="49" y="492"/>
                  <a:pt x="48" y="472"/>
                  <a:pt x="58" y="525"/>
                </a:cubicBezTo>
                <a:cubicBezTo>
                  <a:pt x="56" y="557"/>
                  <a:pt x="45" y="488"/>
                  <a:pt x="46" y="529"/>
                </a:cubicBezTo>
                <a:cubicBezTo>
                  <a:pt x="49" y="534"/>
                  <a:pt x="54" y="562"/>
                  <a:pt x="59" y="594"/>
                </a:cubicBezTo>
                <a:cubicBezTo>
                  <a:pt x="60" y="623"/>
                  <a:pt x="64" y="672"/>
                  <a:pt x="63" y="700"/>
                </a:cubicBezTo>
                <a:cubicBezTo>
                  <a:pt x="66" y="697"/>
                  <a:pt x="66" y="697"/>
                  <a:pt x="66" y="697"/>
                </a:cubicBezTo>
                <a:cubicBezTo>
                  <a:pt x="73" y="738"/>
                  <a:pt x="73" y="738"/>
                  <a:pt x="73" y="738"/>
                </a:cubicBezTo>
                <a:cubicBezTo>
                  <a:pt x="65" y="715"/>
                  <a:pt x="65" y="715"/>
                  <a:pt x="65" y="715"/>
                </a:cubicBezTo>
                <a:cubicBezTo>
                  <a:pt x="67" y="722"/>
                  <a:pt x="72" y="742"/>
                  <a:pt x="75" y="755"/>
                </a:cubicBezTo>
                <a:cubicBezTo>
                  <a:pt x="84" y="797"/>
                  <a:pt x="70" y="780"/>
                  <a:pt x="80" y="813"/>
                </a:cubicBezTo>
                <a:cubicBezTo>
                  <a:pt x="80" y="814"/>
                  <a:pt x="79" y="815"/>
                  <a:pt x="79" y="816"/>
                </a:cubicBezTo>
                <a:cubicBezTo>
                  <a:pt x="83" y="826"/>
                  <a:pt x="85" y="854"/>
                  <a:pt x="91" y="886"/>
                </a:cubicBezTo>
                <a:cubicBezTo>
                  <a:pt x="84" y="875"/>
                  <a:pt x="84" y="875"/>
                  <a:pt x="84" y="875"/>
                </a:cubicBezTo>
                <a:cubicBezTo>
                  <a:pt x="83" y="854"/>
                  <a:pt x="83" y="854"/>
                  <a:pt x="83" y="854"/>
                </a:cubicBezTo>
                <a:cubicBezTo>
                  <a:pt x="80" y="866"/>
                  <a:pt x="88" y="889"/>
                  <a:pt x="90" y="909"/>
                </a:cubicBezTo>
                <a:cubicBezTo>
                  <a:pt x="94" y="930"/>
                  <a:pt x="97" y="919"/>
                  <a:pt x="100" y="930"/>
                </a:cubicBezTo>
                <a:cubicBezTo>
                  <a:pt x="101" y="938"/>
                  <a:pt x="103" y="949"/>
                  <a:pt x="103" y="955"/>
                </a:cubicBezTo>
                <a:cubicBezTo>
                  <a:pt x="104" y="974"/>
                  <a:pt x="98" y="958"/>
                  <a:pt x="95" y="952"/>
                </a:cubicBezTo>
                <a:cubicBezTo>
                  <a:pt x="102" y="968"/>
                  <a:pt x="102" y="973"/>
                  <a:pt x="108" y="1009"/>
                </a:cubicBezTo>
                <a:cubicBezTo>
                  <a:pt x="106" y="1011"/>
                  <a:pt x="105" y="1009"/>
                  <a:pt x="104" y="1004"/>
                </a:cubicBezTo>
                <a:cubicBezTo>
                  <a:pt x="106" y="1012"/>
                  <a:pt x="107" y="1018"/>
                  <a:pt x="110" y="1022"/>
                </a:cubicBezTo>
                <a:cubicBezTo>
                  <a:pt x="109" y="1034"/>
                  <a:pt x="109" y="1034"/>
                  <a:pt x="109" y="1034"/>
                </a:cubicBezTo>
                <a:cubicBezTo>
                  <a:pt x="111" y="1075"/>
                  <a:pt x="123" y="1073"/>
                  <a:pt x="128" y="1122"/>
                </a:cubicBezTo>
                <a:cubicBezTo>
                  <a:pt x="124" y="1110"/>
                  <a:pt x="135" y="1164"/>
                  <a:pt x="134" y="1179"/>
                </a:cubicBezTo>
                <a:cubicBezTo>
                  <a:pt x="131" y="1163"/>
                  <a:pt x="128" y="1189"/>
                  <a:pt x="124" y="1179"/>
                </a:cubicBezTo>
                <a:cubicBezTo>
                  <a:pt x="128" y="1218"/>
                  <a:pt x="132" y="1193"/>
                  <a:pt x="137" y="1225"/>
                </a:cubicBezTo>
                <a:cubicBezTo>
                  <a:pt x="129" y="1213"/>
                  <a:pt x="129" y="1213"/>
                  <a:pt x="129" y="1213"/>
                </a:cubicBezTo>
                <a:cubicBezTo>
                  <a:pt x="136" y="1243"/>
                  <a:pt x="134" y="1220"/>
                  <a:pt x="140" y="1251"/>
                </a:cubicBezTo>
                <a:cubicBezTo>
                  <a:pt x="137" y="1242"/>
                  <a:pt x="140" y="1264"/>
                  <a:pt x="136" y="1246"/>
                </a:cubicBezTo>
                <a:cubicBezTo>
                  <a:pt x="141" y="1287"/>
                  <a:pt x="140" y="1276"/>
                  <a:pt x="145" y="1312"/>
                </a:cubicBezTo>
                <a:cubicBezTo>
                  <a:pt x="151" y="1314"/>
                  <a:pt x="151" y="1314"/>
                  <a:pt x="151" y="1314"/>
                </a:cubicBezTo>
                <a:cubicBezTo>
                  <a:pt x="151" y="1317"/>
                  <a:pt x="152" y="1319"/>
                  <a:pt x="152" y="1322"/>
                </a:cubicBezTo>
                <a:cubicBezTo>
                  <a:pt x="152" y="1323"/>
                  <a:pt x="152" y="1325"/>
                  <a:pt x="152" y="1326"/>
                </a:cubicBezTo>
                <a:cubicBezTo>
                  <a:pt x="152" y="1327"/>
                  <a:pt x="152" y="1328"/>
                  <a:pt x="152" y="1330"/>
                </a:cubicBezTo>
                <a:cubicBezTo>
                  <a:pt x="152" y="1335"/>
                  <a:pt x="152" y="1338"/>
                  <a:pt x="152" y="1342"/>
                </a:cubicBezTo>
                <a:cubicBezTo>
                  <a:pt x="151" y="1338"/>
                  <a:pt x="150" y="1332"/>
                  <a:pt x="150" y="1328"/>
                </a:cubicBezTo>
                <a:cubicBezTo>
                  <a:pt x="150" y="1326"/>
                  <a:pt x="149" y="1325"/>
                  <a:pt x="149" y="1324"/>
                </a:cubicBezTo>
                <a:cubicBezTo>
                  <a:pt x="149" y="1323"/>
                  <a:pt x="149" y="1323"/>
                  <a:pt x="149" y="1322"/>
                </a:cubicBezTo>
                <a:cubicBezTo>
                  <a:pt x="149" y="1322"/>
                  <a:pt x="148" y="1322"/>
                  <a:pt x="148" y="1322"/>
                </a:cubicBezTo>
                <a:cubicBezTo>
                  <a:pt x="148" y="1323"/>
                  <a:pt x="148" y="1323"/>
                  <a:pt x="148" y="1324"/>
                </a:cubicBezTo>
                <a:cubicBezTo>
                  <a:pt x="148" y="1325"/>
                  <a:pt x="148" y="1325"/>
                  <a:pt x="148" y="1326"/>
                </a:cubicBezTo>
                <a:cubicBezTo>
                  <a:pt x="148" y="1327"/>
                  <a:pt x="148" y="1329"/>
                  <a:pt x="148" y="1330"/>
                </a:cubicBezTo>
                <a:cubicBezTo>
                  <a:pt x="148" y="1333"/>
                  <a:pt x="149" y="1335"/>
                  <a:pt x="149" y="1337"/>
                </a:cubicBezTo>
                <a:cubicBezTo>
                  <a:pt x="150" y="1342"/>
                  <a:pt x="150" y="1347"/>
                  <a:pt x="151" y="1351"/>
                </a:cubicBezTo>
                <a:cubicBezTo>
                  <a:pt x="158" y="1350"/>
                  <a:pt x="164" y="1350"/>
                  <a:pt x="170" y="1349"/>
                </a:cubicBezTo>
                <a:cubicBezTo>
                  <a:pt x="173" y="1349"/>
                  <a:pt x="176" y="1349"/>
                  <a:pt x="180" y="1349"/>
                </a:cubicBezTo>
                <a:cubicBezTo>
                  <a:pt x="182" y="1350"/>
                  <a:pt x="184" y="1350"/>
                  <a:pt x="186" y="1351"/>
                </a:cubicBezTo>
                <a:cubicBezTo>
                  <a:pt x="182" y="1349"/>
                  <a:pt x="177" y="1346"/>
                  <a:pt x="192" y="1346"/>
                </a:cubicBezTo>
                <a:cubicBezTo>
                  <a:pt x="188" y="1349"/>
                  <a:pt x="215" y="1348"/>
                  <a:pt x="216" y="1350"/>
                </a:cubicBezTo>
                <a:cubicBezTo>
                  <a:pt x="207" y="1348"/>
                  <a:pt x="248" y="1348"/>
                  <a:pt x="250" y="1344"/>
                </a:cubicBezTo>
                <a:cubicBezTo>
                  <a:pt x="267" y="1346"/>
                  <a:pt x="245" y="1347"/>
                  <a:pt x="244" y="1349"/>
                </a:cubicBezTo>
                <a:cubicBezTo>
                  <a:pt x="258" y="1344"/>
                  <a:pt x="304" y="1347"/>
                  <a:pt x="317" y="1344"/>
                </a:cubicBezTo>
                <a:cubicBezTo>
                  <a:pt x="317" y="1344"/>
                  <a:pt x="318" y="1345"/>
                  <a:pt x="318" y="1345"/>
                </a:cubicBezTo>
                <a:cubicBezTo>
                  <a:pt x="336" y="1342"/>
                  <a:pt x="366" y="1340"/>
                  <a:pt x="402" y="1335"/>
                </a:cubicBezTo>
                <a:cubicBezTo>
                  <a:pt x="390" y="1339"/>
                  <a:pt x="390" y="1339"/>
                  <a:pt x="390" y="1339"/>
                </a:cubicBezTo>
                <a:cubicBezTo>
                  <a:pt x="426" y="1340"/>
                  <a:pt x="412" y="1332"/>
                  <a:pt x="442" y="1331"/>
                </a:cubicBezTo>
                <a:cubicBezTo>
                  <a:pt x="436" y="1336"/>
                  <a:pt x="492" y="1329"/>
                  <a:pt x="479" y="1335"/>
                </a:cubicBezTo>
                <a:cubicBezTo>
                  <a:pt x="496" y="1332"/>
                  <a:pt x="516" y="1330"/>
                  <a:pt x="527" y="1326"/>
                </a:cubicBezTo>
                <a:cubicBezTo>
                  <a:pt x="545" y="1328"/>
                  <a:pt x="495" y="1333"/>
                  <a:pt x="519" y="1334"/>
                </a:cubicBezTo>
                <a:cubicBezTo>
                  <a:pt x="544" y="1331"/>
                  <a:pt x="544" y="1331"/>
                  <a:pt x="544" y="1331"/>
                </a:cubicBezTo>
                <a:cubicBezTo>
                  <a:pt x="549" y="1333"/>
                  <a:pt x="549" y="1333"/>
                  <a:pt x="549" y="1333"/>
                </a:cubicBezTo>
                <a:cubicBezTo>
                  <a:pt x="550" y="1331"/>
                  <a:pt x="572" y="1330"/>
                  <a:pt x="571" y="1329"/>
                </a:cubicBezTo>
                <a:cubicBezTo>
                  <a:pt x="575" y="1332"/>
                  <a:pt x="586" y="1334"/>
                  <a:pt x="585" y="1336"/>
                </a:cubicBezTo>
                <a:cubicBezTo>
                  <a:pt x="601" y="1335"/>
                  <a:pt x="624" y="1337"/>
                  <a:pt x="637" y="1334"/>
                </a:cubicBezTo>
                <a:cubicBezTo>
                  <a:pt x="639" y="1336"/>
                  <a:pt x="639" y="1336"/>
                  <a:pt x="639" y="1336"/>
                </a:cubicBezTo>
                <a:cubicBezTo>
                  <a:pt x="654" y="1330"/>
                  <a:pt x="688" y="1333"/>
                  <a:pt x="696" y="1327"/>
                </a:cubicBezTo>
                <a:cubicBezTo>
                  <a:pt x="706" y="1330"/>
                  <a:pt x="706" y="1330"/>
                  <a:pt x="706" y="1330"/>
                </a:cubicBezTo>
                <a:cubicBezTo>
                  <a:pt x="731" y="1329"/>
                  <a:pt x="726" y="1323"/>
                  <a:pt x="737" y="1321"/>
                </a:cubicBezTo>
                <a:cubicBezTo>
                  <a:pt x="747" y="1321"/>
                  <a:pt x="759" y="1320"/>
                  <a:pt x="770" y="1320"/>
                </a:cubicBezTo>
                <a:cubicBezTo>
                  <a:pt x="737" y="1325"/>
                  <a:pt x="786" y="1324"/>
                  <a:pt x="793" y="1326"/>
                </a:cubicBezTo>
                <a:cubicBezTo>
                  <a:pt x="805" y="1326"/>
                  <a:pt x="843" y="1325"/>
                  <a:pt x="853" y="1322"/>
                </a:cubicBezTo>
                <a:cubicBezTo>
                  <a:pt x="838" y="1325"/>
                  <a:pt x="847" y="1327"/>
                  <a:pt x="820" y="1328"/>
                </a:cubicBezTo>
                <a:cubicBezTo>
                  <a:pt x="835" y="1333"/>
                  <a:pt x="862" y="1326"/>
                  <a:pt x="892" y="1326"/>
                </a:cubicBezTo>
                <a:cubicBezTo>
                  <a:pt x="892" y="1328"/>
                  <a:pt x="892" y="1328"/>
                  <a:pt x="892" y="1328"/>
                </a:cubicBezTo>
                <a:cubicBezTo>
                  <a:pt x="936" y="1326"/>
                  <a:pt x="937" y="1321"/>
                  <a:pt x="956" y="1316"/>
                </a:cubicBezTo>
                <a:cubicBezTo>
                  <a:pt x="961" y="1319"/>
                  <a:pt x="957" y="1320"/>
                  <a:pt x="945" y="1324"/>
                </a:cubicBezTo>
                <a:cubicBezTo>
                  <a:pt x="974" y="1325"/>
                  <a:pt x="1020" y="1322"/>
                  <a:pt x="1053" y="1321"/>
                </a:cubicBezTo>
                <a:cubicBezTo>
                  <a:pt x="1064" y="1323"/>
                  <a:pt x="1057" y="1325"/>
                  <a:pt x="1046" y="1326"/>
                </a:cubicBezTo>
                <a:cubicBezTo>
                  <a:pt x="1080" y="1323"/>
                  <a:pt x="1122" y="1325"/>
                  <a:pt x="1143" y="1318"/>
                </a:cubicBezTo>
                <a:cubicBezTo>
                  <a:pt x="1135" y="1321"/>
                  <a:pt x="1157" y="1320"/>
                  <a:pt x="1170" y="1320"/>
                </a:cubicBezTo>
                <a:cubicBezTo>
                  <a:pt x="1170" y="1319"/>
                  <a:pt x="1172" y="1318"/>
                  <a:pt x="1173" y="1318"/>
                </a:cubicBezTo>
                <a:cubicBezTo>
                  <a:pt x="1194" y="1315"/>
                  <a:pt x="1240" y="1312"/>
                  <a:pt x="1265" y="1313"/>
                </a:cubicBezTo>
                <a:cubicBezTo>
                  <a:pt x="1256" y="1315"/>
                  <a:pt x="1256" y="1315"/>
                  <a:pt x="1256" y="1315"/>
                </a:cubicBezTo>
                <a:cubicBezTo>
                  <a:pt x="1270" y="1315"/>
                  <a:pt x="1282" y="1314"/>
                  <a:pt x="1293" y="1313"/>
                </a:cubicBezTo>
                <a:cubicBezTo>
                  <a:pt x="1304" y="1312"/>
                  <a:pt x="1315" y="1312"/>
                  <a:pt x="1325" y="1308"/>
                </a:cubicBezTo>
                <a:cubicBezTo>
                  <a:pt x="1330" y="1306"/>
                  <a:pt x="1335" y="1304"/>
                  <a:pt x="1339" y="1300"/>
                </a:cubicBezTo>
                <a:cubicBezTo>
                  <a:pt x="1342" y="1296"/>
                  <a:pt x="1345" y="1291"/>
                  <a:pt x="1346" y="1285"/>
                </a:cubicBezTo>
                <a:cubicBezTo>
                  <a:pt x="1349" y="1274"/>
                  <a:pt x="1348" y="1261"/>
                  <a:pt x="1349" y="1245"/>
                </a:cubicBezTo>
                <a:cubicBezTo>
                  <a:pt x="1350" y="1234"/>
                  <a:pt x="1354" y="1257"/>
                  <a:pt x="1354" y="1234"/>
                </a:cubicBezTo>
                <a:cubicBezTo>
                  <a:pt x="1352" y="1223"/>
                  <a:pt x="1347" y="1227"/>
                  <a:pt x="1348" y="1198"/>
                </a:cubicBezTo>
                <a:cubicBezTo>
                  <a:pt x="1352" y="1200"/>
                  <a:pt x="1352" y="1200"/>
                  <a:pt x="1352" y="1200"/>
                </a:cubicBezTo>
                <a:cubicBezTo>
                  <a:pt x="1348" y="1181"/>
                  <a:pt x="1348" y="1181"/>
                  <a:pt x="1348" y="1181"/>
                </a:cubicBezTo>
                <a:cubicBezTo>
                  <a:pt x="1345" y="1191"/>
                  <a:pt x="1346" y="1223"/>
                  <a:pt x="1343" y="1200"/>
                </a:cubicBezTo>
                <a:cubicBezTo>
                  <a:pt x="1346" y="1175"/>
                  <a:pt x="1339" y="1178"/>
                  <a:pt x="1343" y="1147"/>
                </a:cubicBezTo>
                <a:cubicBezTo>
                  <a:pt x="1344" y="1154"/>
                  <a:pt x="1347" y="1163"/>
                  <a:pt x="1348" y="1168"/>
                </a:cubicBezTo>
                <a:cubicBezTo>
                  <a:pt x="1353" y="1103"/>
                  <a:pt x="1345" y="1077"/>
                  <a:pt x="1349" y="1011"/>
                </a:cubicBezTo>
                <a:cubicBezTo>
                  <a:pt x="1346" y="978"/>
                  <a:pt x="1346" y="936"/>
                  <a:pt x="1343" y="913"/>
                </a:cubicBezTo>
                <a:cubicBezTo>
                  <a:pt x="1347" y="915"/>
                  <a:pt x="1350" y="915"/>
                  <a:pt x="1353" y="930"/>
                </a:cubicBezTo>
                <a:cubicBezTo>
                  <a:pt x="1354" y="902"/>
                  <a:pt x="1345" y="889"/>
                  <a:pt x="1351" y="869"/>
                </a:cubicBezTo>
                <a:cubicBezTo>
                  <a:pt x="1345" y="855"/>
                  <a:pt x="1347" y="791"/>
                  <a:pt x="1340" y="784"/>
                </a:cubicBezTo>
                <a:cubicBezTo>
                  <a:pt x="1341" y="783"/>
                  <a:pt x="1340" y="754"/>
                  <a:pt x="1344" y="783"/>
                </a:cubicBezTo>
                <a:cubicBezTo>
                  <a:pt x="1342" y="745"/>
                  <a:pt x="1350" y="733"/>
                  <a:pt x="1350" y="715"/>
                </a:cubicBezTo>
                <a:cubicBezTo>
                  <a:pt x="1350" y="705"/>
                  <a:pt x="1346" y="727"/>
                  <a:pt x="1346" y="704"/>
                </a:cubicBezTo>
                <a:cubicBezTo>
                  <a:pt x="1346" y="701"/>
                  <a:pt x="1347" y="701"/>
                  <a:pt x="1347" y="698"/>
                </a:cubicBezTo>
                <a:cubicBezTo>
                  <a:pt x="1345" y="689"/>
                  <a:pt x="1345" y="689"/>
                  <a:pt x="1345" y="689"/>
                </a:cubicBezTo>
                <a:cubicBezTo>
                  <a:pt x="1347" y="680"/>
                  <a:pt x="1349" y="699"/>
                  <a:pt x="1351" y="700"/>
                </a:cubicBezTo>
                <a:cubicBezTo>
                  <a:pt x="1352" y="668"/>
                  <a:pt x="1346" y="648"/>
                  <a:pt x="1346" y="611"/>
                </a:cubicBezTo>
                <a:cubicBezTo>
                  <a:pt x="1347" y="617"/>
                  <a:pt x="1347" y="617"/>
                  <a:pt x="1347" y="617"/>
                </a:cubicBezTo>
                <a:cubicBezTo>
                  <a:pt x="1348" y="579"/>
                  <a:pt x="1348" y="579"/>
                  <a:pt x="1348" y="579"/>
                </a:cubicBezTo>
                <a:cubicBezTo>
                  <a:pt x="1348" y="581"/>
                  <a:pt x="1348" y="581"/>
                  <a:pt x="1348" y="581"/>
                </a:cubicBezTo>
                <a:cubicBezTo>
                  <a:pt x="1345" y="551"/>
                  <a:pt x="1345" y="551"/>
                  <a:pt x="1345" y="551"/>
                </a:cubicBezTo>
                <a:cubicBezTo>
                  <a:pt x="1347" y="551"/>
                  <a:pt x="1347" y="551"/>
                  <a:pt x="1347" y="551"/>
                </a:cubicBezTo>
                <a:cubicBezTo>
                  <a:pt x="1347" y="544"/>
                  <a:pt x="1346" y="543"/>
                  <a:pt x="1345" y="533"/>
                </a:cubicBezTo>
                <a:cubicBezTo>
                  <a:pt x="1348" y="536"/>
                  <a:pt x="1348" y="536"/>
                  <a:pt x="1348" y="536"/>
                </a:cubicBezTo>
                <a:cubicBezTo>
                  <a:pt x="1344" y="526"/>
                  <a:pt x="1342" y="490"/>
                  <a:pt x="1342" y="473"/>
                </a:cubicBezTo>
                <a:cubicBezTo>
                  <a:pt x="1343" y="469"/>
                  <a:pt x="1343" y="469"/>
                  <a:pt x="1343" y="469"/>
                </a:cubicBezTo>
                <a:cubicBezTo>
                  <a:pt x="1338" y="428"/>
                  <a:pt x="1338" y="428"/>
                  <a:pt x="1338" y="428"/>
                </a:cubicBezTo>
                <a:cubicBezTo>
                  <a:pt x="1341" y="405"/>
                  <a:pt x="1344" y="456"/>
                  <a:pt x="1342" y="412"/>
                </a:cubicBezTo>
                <a:cubicBezTo>
                  <a:pt x="1347" y="423"/>
                  <a:pt x="1347" y="423"/>
                  <a:pt x="1347" y="423"/>
                </a:cubicBezTo>
                <a:cubicBezTo>
                  <a:pt x="1345" y="392"/>
                  <a:pt x="1348" y="387"/>
                  <a:pt x="1346" y="366"/>
                </a:cubicBezTo>
                <a:cubicBezTo>
                  <a:pt x="1344" y="376"/>
                  <a:pt x="1344" y="390"/>
                  <a:pt x="1342" y="379"/>
                </a:cubicBezTo>
                <a:cubicBezTo>
                  <a:pt x="1347" y="355"/>
                  <a:pt x="1340" y="340"/>
                  <a:pt x="1338" y="317"/>
                </a:cubicBezTo>
                <a:cubicBezTo>
                  <a:pt x="1338" y="329"/>
                  <a:pt x="1338" y="337"/>
                  <a:pt x="1341" y="345"/>
                </a:cubicBezTo>
                <a:cubicBezTo>
                  <a:pt x="1341" y="358"/>
                  <a:pt x="1338" y="349"/>
                  <a:pt x="1338" y="357"/>
                </a:cubicBezTo>
                <a:cubicBezTo>
                  <a:pt x="1341" y="375"/>
                  <a:pt x="1341" y="375"/>
                  <a:pt x="1341" y="375"/>
                </a:cubicBezTo>
                <a:cubicBezTo>
                  <a:pt x="1338" y="380"/>
                  <a:pt x="1338" y="380"/>
                  <a:pt x="1338" y="380"/>
                </a:cubicBezTo>
                <a:cubicBezTo>
                  <a:pt x="1340" y="411"/>
                  <a:pt x="1340" y="411"/>
                  <a:pt x="1340" y="411"/>
                </a:cubicBezTo>
                <a:cubicBezTo>
                  <a:pt x="1336" y="409"/>
                  <a:pt x="1340" y="439"/>
                  <a:pt x="1336" y="427"/>
                </a:cubicBezTo>
                <a:cubicBezTo>
                  <a:pt x="1337" y="449"/>
                  <a:pt x="1335" y="461"/>
                  <a:pt x="1338" y="480"/>
                </a:cubicBezTo>
                <a:cubicBezTo>
                  <a:pt x="1336" y="495"/>
                  <a:pt x="1336" y="458"/>
                  <a:pt x="1335" y="473"/>
                </a:cubicBezTo>
                <a:cubicBezTo>
                  <a:pt x="1338" y="559"/>
                  <a:pt x="1338" y="647"/>
                  <a:pt x="1336" y="737"/>
                </a:cubicBezTo>
                <a:cubicBezTo>
                  <a:pt x="1335" y="728"/>
                  <a:pt x="1335" y="728"/>
                  <a:pt x="1335" y="728"/>
                </a:cubicBezTo>
                <a:cubicBezTo>
                  <a:pt x="1336" y="737"/>
                  <a:pt x="1338" y="748"/>
                  <a:pt x="1339" y="754"/>
                </a:cubicBezTo>
                <a:cubicBezTo>
                  <a:pt x="1336" y="770"/>
                  <a:pt x="1332" y="828"/>
                  <a:pt x="1338" y="849"/>
                </a:cubicBezTo>
                <a:cubicBezTo>
                  <a:pt x="1338" y="852"/>
                  <a:pt x="1337" y="847"/>
                  <a:pt x="1336" y="845"/>
                </a:cubicBezTo>
                <a:cubicBezTo>
                  <a:pt x="1337" y="875"/>
                  <a:pt x="1333" y="928"/>
                  <a:pt x="1334" y="971"/>
                </a:cubicBezTo>
                <a:cubicBezTo>
                  <a:pt x="1340" y="988"/>
                  <a:pt x="1330" y="1034"/>
                  <a:pt x="1338" y="1050"/>
                </a:cubicBezTo>
                <a:cubicBezTo>
                  <a:pt x="1336" y="1041"/>
                  <a:pt x="1336" y="1041"/>
                  <a:pt x="1336" y="1041"/>
                </a:cubicBezTo>
                <a:cubicBezTo>
                  <a:pt x="1339" y="1027"/>
                  <a:pt x="1342" y="1062"/>
                  <a:pt x="1344" y="1068"/>
                </a:cubicBezTo>
                <a:cubicBezTo>
                  <a:pt x="1339" y="1080"/>
                  <a:pt x="1340" y="1069"/>
                  <a:pt x="1335" y="1083"/>
                </a:cubicBezTo>
                <a:cubicBezTo>
                  <a:pt x="1337" y="1066"/>
                  <a:pt x="1337" y="1066"/>
                  <a:pt x="1337" y="1066"/>
                </a:cubicBezTo>
                <a:cubicBezTo>
                  <a:pt x="1333" y="1070"/>
                  <a:pt x="1333" y="1070"/>
                  <a:pt x="1333" y="1070"/>
                </a:cubicBezTo>
                <a:cubicBezTo>
                  <a:pt x="1344" y="1124"/>
                  <a:pt x="1327" y="1170"/>
                  <a:pt x="1336" y="1203"/>
                </a:cubicBezTo>
                <a:cubicBezTo>
                  <a:pt x="1335" y="1201"/>
                  <a:pt x="1335" y="1202"/>
                  <a:pt x="1334" y="1200"/>
                </a:cubicBezTo>
                <a:cubicBezTo>
                  <a:pt x="1332" y="1222"/>
                  <a:pt x="1337" y="1237"/>
                  <a:pt x="1339" y="1254"/>
                </a:cubicBezTo>
                <a:cubicBezTo>
                  <a:pt x="1337" y="1256"/>
                  <a:pt x="1335" y="1244"/>
                  <a:pt x="1333" y="1235"/>
                </a:cubicBezTo>
                <a:cubicBezTo>
                  <a:pt x="1333" y="1240"/>
                  <a:pt x="1333" y="1246"/>
                  <a:pt x="1333" y="1251"/>
                </a:cubicBezTo>
                <a:cubicBezTo>
                  <a:pt x="1333" y="1257"/>
                  <a:pt x="1333" y="1262"/>
                  <a:pt x="1333" y="1268"/>
                </a:cubicBezTo>
                <a:cubicBezTo>
                  <a:pt x="1333" y="1274"/>
                  <a:pt x="1333" y="1279"/>
                  <a:pt x="1332" y="1283"/>
                </a:cubicBezTo>
                <a:cubicBezTo>
                  <a:pt x="1330" y="1287"/>
                  <a:pt x="1329" y="1289"/>
                  <a:pt x="1327" y="1291"/>
                </a:cubicBezTo>
                <a:cubicBezTo>
                  <a:pt x="1324" y="1292"/>
                  <a:pt x="1320" y="1294"/>
                  <a:pt x="1314" y="1294"/>
                </a:cubicBezTo>
                <a:cubicBezTo>
                  <a:pt x="1311" y="1295"/>
                  <a:pt x="1308" y="1295"/>
                  <a:pt x="1305" y="1295"/>
                </a:cubicBezTo>
                <a:cubicBezTo>
                  <a:pt x="1302" y="1295"/>
                  <a:pt x="1299" y="1295"/>
                  <a:pt x="1296" y="1295"/>
                </a:cubicBezTo>
                <a:cubicBezTo>
                  <a:pt x="1283" y="1296"/>
                  <a:pt x="1271" y="1296"/>
                  <a:pt x="1260" y="1295"/>
                </a:cubicBezTo>
                <a:cubicBezTo>
                  <a:pt x="1245" y="1299"/>
                  <a:pt x="1266" y="1299"/>
                  <a:pt x="1250" y="1302"/>
                </a:cubicBezTo>
                <a:cubicBezTo>
                  <a:pt x="1237" y="1301"/>
                  <a:pt x="1227" y="1299"/>
                  <a:pt x="1243" y="1297"/>
                </a:cubicBezTo>
                <a:cubicBezTo>
                  <a:pt x="1206" y="1292"/>
                  <a:pt x="1120" y="1304"/>
                  <a:pt x="1063" y="1300"/>
                </a:cubicBezTo>
                <a:cubicBezTo>
                  <a:pt x="1033" y="1304"/>
                  <a:pt x="1052" y="1305"/>
                  <a:pt x="1006" y="1308"/>
                </a:cubicBezTo>
                <a:cubicBezTo>
                  <a:pt x="1017" y="1306"/>
                  <a:pt x="995" y="1301"/>
                  <a:pt x="1023" y="1300"/>
                </a:cubicBezTo>
                <a:cubicBezTo>
                  <a:pt x="1026" y="1298"/>
                  <a:pt x="1026" y="1298"/>
                  <a:pt x="1026" y="1298"/>
                </a:cubicBezTo>
                <a:cubicBezTo>
                  <a:pt x="980" y="1299"/>
                  <a:pt x="919" y="1299"/>
                  <a:pt x="894" y="1306"/>
                </a:cubicBezTo>
                <a:cubicBezTo>
                  <a:pt x="892" y="1302"/>
                  <a:pt x="886" y="1306"/>
                  <a:pt x="868" y="1303"/>
                </a:cubicBezTo>
                <a:cubicBezTo>
                  <a:pt x="861" y="1304"/>
                  <a:pt x="869" y="1304"/>
                  <a:pt x="872" y="1304"/>
                </a:cubicBezTo>
                <a:cubicBezTo>
                  <a:pt x="855" y="1309"/>
                  <a:pt x="846" y="1305"/>
                  <a:pt x="834" y="1306"/>
                </a:cubicBezTo>
                <a:cubicBezTo>
                  <a:pt x="839" y="1305"/>
                  <a:pt x="839" y="1305"/>
                  <a:pt x="839" y="1305"/>
                </a:cubicBezTo>
                <a:cubicBezTo>
                  <a:pt x="806" y="1309"/>
                  <a:pt x="806" y="1309"/>
                  <a:pt x="806" y="1309"/>
                </a:cubicBezTo>
                <a:cubicBezTo>
                  <a:pt x="800" y="1308"/>
                  <a:pt x="792" y="1307"/>
                  <a:pt x="791" y="1306"/>
                </a:cubicBezTo>
                <a:cubicBezTo>
                  <a:pt x="791" y="1309"/>
                  <a:pt x="791" y="1309"/>
                  <a:pt x="791" y="1309"/>
                </a:cubicBezTo>
                <a:cubicBezTo>
                  <a:pt x="774" y="1310"/>
                  <a:pt x="783" y="1305"/>
                  <a:pt x="761" y="1307"/>
                </a:cubicBezTo>
                <a:cubicBezTo>
                  <a:pt x="765" y="1309"/>
                  <a:pt x="765" y="1309"/>
                  <a:pt x="765" y="1309"/>
                </a:cubicBezTo>
                <a:cubicBezTo>
                  <a:pt x="751" y="1308"/>
                  <a:pt x="729" y="1312"/>
                  <a:pt x="726" y="1308"/>
                </a:cubicBezTo>
                <a:cubicBezTo>
                  <a:pt x="725" y="1308"/>
                  <a:pt x="728" y="1308"/>
                  <a:pt x="733" y="1308"/>
                </a:cubicBezTo>
                <a:cubicBezTo>
                  <a:pt x="711" y="1303"/>
                  <a:pt x="677" y="1311"/>
                  <a:pt x="650" y="1309"/>
                </a:cubicBezTo>
                <a:cubicBezTo>
                  <a:pt x="657" y="1314"/>
                  <a:pt x="657" y="1314"/>
                  <a:pt x="657" y="1314"/>
                </a:cubicBezTo>
                <a:cubicBezTo>
                  <a:pt x="630" y="1317"/>
                  <a:pt x="640" y="1314"/>
                  <a:pt x="641" y="1312"/>
                </a:cubicBezTo>
                <a:cubicBezTo>
                  <a:pt x="624" y="1312"/>
                  <a:pt x="620" y="1310"/>
                  <a:pt x="597" y="1310"/>
                </a:cubicBezTo>
                <a:cubicBezTo>
                  <a:pt x="585" y="1312"/>
                  <a:pt x="591" y="1312"/>
                  <a:pt x="587" y="1314"/>
                </a:cubicBezTo>
                <a:cubicBezTo>
                  <a:pt x="563" y="1313"/>
                  <a:pt x="563" y="1313"/>
                  <a:pt x="563" y="1313"/>
                </a:cubicBezTo>
                <a:cubicBezTo>
                  <a:pt x="578" y="1310"/>
                  <a:pt x="578" y="1310"/>
                  <a:pt x="578" y="1310"/>
                </a:cubicBezTo>
                <a:cubicBezTo>
                  <a:pt x="542" y="1319"/>
                  <a:pt x="487" y="1311"/>
                  <a:pt x="463" y="1319"/>
                </a:cubicBezTo>
                <a:cubicBezTo>
                  <a:pt x="449" y="1318"/>
                  <a:pt x="475" y="1316"/>
                  <a:pt x="467" y="1315"/>
                </a:cubicBezTo>
                <a:cubicBezTo>
                  <a:pt x="424" y="1312"/>
                  <a:pt x="371" y="1323"/>
                  <a:pt x="334" y="1319"/>
                </a:cubicBezTo>
                <a:cubicBezTo>
                  <a:pt x="308" y="1318"/>
                  <a:pt x="280" y="1319"/>
                  <a:pt x="251" y="1319"/>
                </a:cubicBezTo>
                <a:cubicBezTo>
                  <a:pt x="236" y="1320"/>
                  <a:pt x="222" y="1320"/>
                  <a:pt x="207" y="1321"/>
                </a:cubicBezTo>
                <a:cubicBezTo>
                  <a:pt x="200" y="1321"/>
                  <a:pt x="192" y="1321"/>
                  <a:pt x="185" y="1321"/>
                </a:cubicBezTo>
                <a:cubicBezTo>
                  <a:pt x="179" y="1321"/>
                  <a:pt x="179" y="1321"/>
                  <a:pt x="179" y="1321"/>
                </a:cubicBezTo>
                <a:cubicBezTo>
                  <a:pt x="179" y="1321"/>
                  <a:pt x="179" y="1321"/>
                  <a:pt x="179" y="1321"/>
                </a:cubicBezTo>
                <a:cubicBezTo>
                  <a:pt x="179" y="1321"/>
                  <a:pt x="179" y="1321"/>
                  <a:pt x="179" y="1321"/>
                </a:cubicBezTo>
                <a:cubicBezTo>
                  <a:pt x="178" y="1321"/>
                  <a:pt x="178" y="1321"/>
                  <a:pt x="178" y="1321"/>
                </a:cubicBezTo>
                <a:cubicBezTo>
                  <a:pt x="178" y="1321"/>
                  <a:pt x="177" y="1321"/>
                  <a:pt x="177" y="1321"/>
                </a:cubicBezTo>
                <a:cubicBezTo>
                  <a:pt x="177" y="1320"/>
                  <a:pt x="177" y="1320"/>
                  <a:pt x="177" y="1319"/>
                </a:cubicBezTo>
                <a:cubicBezTo>
                  <a:pt x="177" y="1319"/>
                  <a:pt x="177" y="1320"/>
                  <a:pt x="176" y="1315"/>
                </a:cubicBezTo>
                <a:cubicBezTo>
                  <a:pt x="175" y="1317"/>
                  <a:pt x="175" y="1317"/>
                  <a:pt x="175" y="1317"/>
                </a:cubicBezTo>
                <a:cubicBezTo>
                  <a:pt x="169" y="1271"/>
                  <a:pt x="169" y="1271"/>
                  <a:pt x="169" y="1271"/>
                </a:cubicBezTo>
                <a:cubicBezTo>
                  <a:pt x="164" y="1259"/>
                  <a:pt x="161" y="1228"/>
                  <a:pt x="155" y="1209"/>
                </a:cubicBezTo>
                <a:cubicBezTo>
                  <a:pt x="156" y="1210"/>
                  <a:pt x="157" y="1206"/>
                  <a:pt x="159" y="1210"/>
                </a:cubicBezTo>
                <a:cubicBezTo>
                  <a:pt x="156" y="1191"/>
                  <a:pt x="151" y="1170"/>
                  <a:pt x="151" y="1158"/>
                </a:cubicBezTo>
                <a:cubicBezTo>
                  <a:pt x="153" y="1164"/>
                  <a:pt x="153" y="1164"/>
                  <a:pt x="153" y="1164"/>
                </a:cubicBezTo>
                <a:cubicBezTo>
                  <a:pt x="151" y="1143"/>
                  <a:pt x="148" y="1117"/>
                  <a:pt x="144" y="1094"/>
                </a:cubicBezTo>
                <a:cubicBezTo>
                  <a:pt x="141" y="1070"/>
                  <a:pt x="137" y="1050"/>
                  <a:pt x="134" y="1039"/>
                </a:cubicBezTo>
                <a:cubicBezTo>
                  <a:pt x="132" y="1024"/>
                  <a:pt x="135" y="1024"/>
                  <a:pt x="136" y="1020"/>
                </a:cubicBezTo>
                <a:cubicBezTo>
                  <a:pt x="133" y="995"/>
                  <a:pt x="129" y="979"/>
                  <a:pt x="124" y="958"/>
                </a:cubicBezTo>
                <a:cubicBezTo>
                  <a:pt x="124" y="953"/>
                  <a:pt x="124" y="947"/>
                  <a:pt x="125" y="941"/>
                </a:cubicBezTo>
                <a:cubicBezTo>
                  <a:pt x="120" y="932"/>
                  <a:pt x="120" y="932"/>
                  <a:pt x="120" y="932"/>
                </a:cubicBezTo>
                <a:cubicBezTo>
                  <a:pt x="119" y="921"/>
                  <a:pt x="123" y="929"/>
                  <a:pt x="122" y="921"/>
                </a:cubicBezTo>
                <a:cubicBezTo>
                  <a:pt x="118" y="902"/>
                  <a:pt x="115" y="880"/>
                  <a:pt x="113" y="861"/>
                </a:cubicBezTo>
                <a:cubicBezTo>
                  <a:pt x="111" y="841"/>
                  <a:pt x="110" y="823"/>
                  <a:pt x="108" y="809"/>
                </a:cubicBezTo>
                <a:cubicBezTo>
                  <a:pt x="107" y="813"/>
                  <a:pt x="107" y="813"/>
                  <a:pt x="107" y="813"/>
                </a:cubicBezTo>
                <a:cubicBezTo>
                  <a:pt x="104" y="802"/>
                  <a:pt x="104" y="780"/>
                  <a:pt x="107" y="793"/>
                </a:cubicBezTo>
                <a:cubicBezTo>
                  <a:pt x="103" y="738"/>
                  <a:pt x="92" y="713"/>
                  <a:pt x="85" y="640"/>
                </a:cubicBezTo>
                <a:cubicBezTo>
                  <a:pt x="90" y="629"/>
                  <a:pt x="75" y="574"/>
                  <a:pt x="82" y="562"/>
                </a:cubicBezTo>
                <a:cubicBezTo>
                  <a:pt x="76" y="532"/>
                  <a:pt x="77" y="511"/>
                  <a:pt x="71" y="490"/>
                </a:cubicBezTo>
                <a:cubicBezTo>
                  <a:pt x="71" y="489"/>
                  <a:pt x="71" y="487"/>
                  <a:pt x="72" y="492"/>
                </a:cubicBezTo>
                <a:cubicBezTo>
                  <a:pt x="73" y="479"/>
                  <a:pt x="67" y="438"/>
                  <a:pt x="62" y="407"/>
                </a:cubicBezTo>
                <a:cubicBezTo>
                  <a:pt x="64" y="406"/>
                  <a:pt x="64" y="406"/>
                  <a:pt x="64" y="406"/>
                </a:cubicBezTo>
                <a:cubicBezTo>
                  <a:pt x="58" y="395"/>
                  <a:pt x="55" y="341"/>
                  <a:pt x="49" y="330"/>
                </a:cubicBezTo>
                <a:cubicBezTo>
                  <a:pt x="50" y="327"/>
                  <a:pt x="51" y="336"/>
                  <a:pt x="53" y="340"/>
                </a:cubicBezTo>
                <a:cubicBezTo>
                  <a:pt x="56" y="323"/>
                  <a:pt x="48" y="312"/>
                  <a:pt x="47" y="291"/>
                </a:cubicBezTo>
                <a:cubicBezTo>
                  <a:pt x="48" y="292"/>
                  <a:pt x="49" y="286"/>
                  <a:pt x="50" y="290"/>
                </a:cubicBezTo>
                <a:cubicBezTo>
                  <a:pt x="50" y="256"/>
                  <a:pt x="45" y="213"/>
                  <a:pt x="40" y="168"/>
                </a:cubicBezTo>
                <a:cubicBezTo>
                  <a:pt x="37" y="145"/>
                  <a:pt x="35" y="122"/>
                  <a:pt x="33" y="99"/>
                </a:cubicBezTo>
                <a:cubicBezTo>
                  <a:pt x="32" y="87"/>
                  <a:pt x="31" y="75"/>
                  <a:pt x="30" y="64"/>
                </a:cubicBezTo>
                <a:cubicBezTo>
                  <a:pt x="30" y="59"/>
                  <a:pt x="30" y="54"/>
                  <a:pt x="30" y="49"/>
                </a:cubicBezTo>
                <a:cubicBezTo>
                  <a:pt x="31" y="45"/>
                  <a:pt x="32" y="42"/>
                  <a:pt x="34" y="40"/>
                </a:cubicBezTo>
                <a:cubicBezTo>
                  <a:pt x="36" y="37"/>
                  <a:pt x="37" y="37"/>
                  <a:pt x="37" y="36"/>
                </a:cubicBezTo>
                <a:cubicBezTo>
                  <a:pt x="37" y="35"/>
                  <a:pt x="37" y="35"/>
                  <a:pt x="36" y="35"/>
                </a:cubicBezTo>
                <a:cubicBezTo>
                  <a:pt x="35" y="34"/>
                  <a:pt x="35" y="34"/>
                  <a:pt x="35" y="33"/>
                </a:cubicBezTo>
                <a:cubicBezTo>
                  <a:pt x="36" y="32"/>
                  <a:pt x="38" y="30"/>
                  <a:pt x="45" y="29"/>
                </a:cubicBezTo>
                <a:cubicBezTo>
                  <a:pt x="49" y="29"/>
                  <a:pt x="46" y="31"/>
                  <a:pt x="44" y="33"/>
                </a:cubicBezTo>
                <a:cubicBezTo>
                  <a:pt x="43" y="33"/>
                  <a:pt x="43" y="34"/>
                  <a:pt x="43" y="34"/>
                </a:cubicBezTo>
                <a:cubicBezTo>
                  <a:pt x="44" y="35"/>
                  <a:pt x="46" y="34"/>
                  <a:pt x="50" y="34"/>
                </a:cubicBezTo>
                <a:cubicBezTo>
                  <a:pt x="56" y="32"/>
                  <a:pt x="61" y="31"/>
                  <a:pt x="66" y="31"/>
                </a:cubicBezTo>
                <a:cubicBezTo>
                  <a:pt x="72" y="31"/>
                  <a:pt x="79" y="31"/>
                  <a:pt x="89" y="32"/>
                </a:cubicBezTo>
                <a:cubicBezTo>
                  <a:pt x="85" y="33"/>
                  <a:pt x="88" y="34"/>
                  <a:pt x="74" y="35"/>
                </a:cubicBezTo>
                <a:cubicBezTo>
                  <a:pt x="86" y="37"/>
                  <a:pt x="124" y="32"/>
                  <a:pt x="147" y="36"/>
                </a:cubicBezTo>
                <a:cubicBezTo>
                  <a:pt x="146" y="34"/>
                  <a:pt x="151" y="33"/>
                  <a:pt x="155" y="33"/>
                </a:cubicBezTo>
                <a:cubicBezTo>
                  <a:pt x="189" y="28"/>
                  <a:pt x="234" y="37"/>
                  <a:pt x="237" y="35"/>
                </a:cubicBezTo>
                <a:cubicBezTo>
                  <a:pt x="237" y="35"/>
                  <a:pt x="249" y="34"/>
                  <a:pt x="239" y="34"/>
                </a:cubicBezTo>
                <a:cubicBezTo>
                  <a:pt x="251" y="34"/>
                  <a:pt x="270" y="34"/>
                  <a:pt x="266" y="37"/>
                </a:cubicBezTo>
                <a:cubicBezTo>
                  <a:pt x="273" y="36"/>
                  <a:pt x="279" y="34"/>
                  <a:pt x="289" y="33"/>
                </a:cubicBezTo>
                <a:cubicBezTo>
                  <a:pt x="283" y="36"/>
                  <a:pt x="283" y="36"/>
                  <a:pt x="283" y="36"/>
                </a:cubicBezTo>
                <a:cubicBezTo>
                  <a:pt x="289" y="36"/>
                  <a:pt x="296" y="34"/>
                  <a:pt x="301" y="34"/>
                </a:cubicBezTo>
                <a:cubicBezTo>
                  <a:pt x="292" y="32"/>
                  <a:pt x="292" y="32"/>
                  <a:pt x="292" y="32"/>
                </a:cubicBezTo>
                <a:cubicBezTo>
                  <a:pt x="307" y="34"/>
                  <a:pt x="335" y="29"/>
                  <a:pt x="334" y="34"/>
                </a:cubicBezTo>
                <a:cubicBezTo>
                  <a:pt x="330" y="34"/>
                  <a:pt x="330" y="34"/>
                  <a:pt x="330" y="34"/>
                </a:cubicBezTo>
                <a:cubicBezTo>
                  <a:pt x="357" y="37"/>
                  <a:pt x="357" y="37"/>
                  <a:pt x="357" y="37"/>
                </a:cubicBezTo>
                <a:cubicBezTo>
                  <a:pt x="367" y="34"/>
                  <a:pt x="378" y="32"/>
                  <a:pt x="397" y="33"/>
                </a:cubicBezTo>
                <a:cubicBezTo>
                  <a:pt x="404" y="39"/>
                  <a:pt x="443" y="35"/>
                  <a:pt x="466" y="35"/>
                </a:cubicBezTo>
                <a:cubicBezTo>
                  <a:pt x="465" y="37"/>
                  <a:pt x="465" y="37"/>
                  <a:pt x="465" y="37"/>
                </a:cubicBezTo>
                <a:cubicBezTo>
                  <a:pt x="483" y="35"/>
                  <a:pt x="529" y="36"/>
                  <a:pt x="521" y="35"/>
                </a:cubicBezTo>
                <a:cubicBezTo>
                  <a:pt x="539" y="35"/>
                  <a:pt x="562" y="36"/>
                  <a:pt x="554" y="38"/>
                </a:cubicBezTo>
                <a:cubicBezTo>
                  <a:pt x="568" y="37"/>
                  <a:pt x="598" y="37"/>
                  <a:pt x="606" y="34"/>
                </a:cubicBezTo>
                <a:cubicBezTo>
                  <a:pt x="635" y="39"/>
                  <a:pt x="635" y="39"/>
                  <a:pt x="635" y="39"/>
                </a:cubicBezTo>
                <a:cubicBezTo>
                  <a:pt x="652" y="32"/>
                  <a:pt x="692" y="41"/>
                  <a:pt x="694" y="34"/>
                </a:cubicBezTo>
                <a:cubicBezTo>
                  <a:pt x="710" y="35"/>
                  <a:pt x="706" y="37"/>
                  <a:pt x="717" y="38"/>
                </a:cubicBezTo>
                <a:cubicBezTo>
                  <a:pt x="740" y="35"/>
                  <a:pt x="763" y="36"/>
                  <a:pt x="786" y="36"/>
                </a:cubicBezTo>
                <a:cubicBezTo>
                  <a:pt x="786" y="37"/>
                  <a:pt x="786" y="37"/>
                  <a:pt x="786" y="37"/>
                </a:cubicBezTo>
                <a:cubicBezTo>
                  <a:pt x="810" y="38"/>
                  <a:pt x="837" y="34"/>
                  <a:pt x="869" y="34"/>
                </a:cubicBezTo>
                <a:cubicBezTo>
                  <a:pt x="876" y="39"/>
                  <a:pt x="876" y="39"/>
                  <a:pt x="876" y="39"/>
                </a:cubicBezTo>
                <a:cubicBezTo>
                  <a:pt x="893" y="39"/>
                  <a:pt x="897" y="34"/>
                  <a:pt x="914" y="36"/>
                </a:cubicBezTo>
                <a:cubicBezTo>
                  <a:pt x="917" y="37"/>
                  <a:pt x="914" y="37"/>
                  <a:pt x="909" y="37"/>
                </a:cubicBezTo>
                <a:cubicBezTo>
                  <a:pt x="925" y="36"/>
                  <a:pt x="947" y="38"/>
                  <a:pt x="959" y="39"/>
                </a:cubicBezTo>
                <a:cubicBezTo>
                  <a:pt x="983" y="35"/>
                  <a:pt x="1002" y="37"/>
                  <a:pt x="1024" y="32"/>
                </a:cubicBezTo>
                <a:cubicBezTo>
                  <a:pt x="1043" y="37"/>
                  <a:pt x="995" y="34"/>
                  <a:pt x="1012" y="39"/>
                </a:cubicBezTo>
                <a:cubicBezTo>
                  <a:pt x="1046" y="42"/>
                  <a:pt x="1082" y="39"/>
                  <a:pt x="1120" y="37"/>
                </a:cubicBezTo>
                <a:cubicBezTo>
                  <a:pt x="1124" y="38"/>
                  <a:pt x="1119" y="39"/>
                  <a:pt x="1118" y="40"/>
                </a:cubicBezTo>
                <a:cubicBezTo>
                  <a:pt x="1118" y="40"/>
                  <a:pt x="1196" y="27"/>
                  <a:pt x="1181" y="22"/>
                </a:cubicBezTo>
                <a:cubicBezTo>
                  <a:pt x="1191" y="18"/>
                  <a:pt x="1202" y="16"/>
                  <a:pt x="1169" y="13"/>
                </a:cubicBezTo>
                <a:cubicBezTo>
                  <a:pt x="1158" y="15"/>
                  <a:pt x="1127" y="18"/>
                  <a:pt x="1122" y="14"/>
                </a:cubicBezTo>
                <a:cubicBezTo>
                  <a:pt x="1120" y="17"/>
                  <a:pt x="1120" y="17"/>
                  <a:pt x="1120" y="17"/>
                </a:cubicBezTo>
                <a:cubicBezTo>
                  <a:pt x="1076" y="19"/>
                  <a:pt x="1116" y="9"/>
                  <a:pt x="1063" y="9"/>
                </a:cubicBezTo>
                <a:cubicBezTo>
                  <a:pt x="1074" y="11"/>
                  <a:pt x="1074" y="11"/>
                  <a:pt x="1074" y="11"/>
                </a:cubicBezTo>
                <a:cubicBezTo>
                  <a:pt x="1064" y="11"/>
                  <a:pt x="1056" y="13"/>
                  <a:pt x="1045" y="12"/>
                </a:cubicBezTo>
                <a:cubicBezTo>
                  <a:pt x="1042" y="11"/>
                  <a:pt x="1049" y="10"/>
                  <a:pt x="1053" y="10"/>
                </a:cubicBezTo>
                <a:cubicBezTo>
                  <a:pt x="1010" y="15"/>
                  <a:pt x="1010" y="15"/>
                  <a:pt x="1010" y="15"/>
                </a:cubicBezTo>
                <a:cubicBezTo>
                  <a:pt x="1008" y="12"/>
                  <a:pt x="1009" y="11"/>
                  <a:pt x="1018" y="9"/>
                </a:cubicBezTo>
                <a:cubicBezTo>
                  <a:pt x="978" y="10"/>
                  <a:pt x="1026" y="16"/>
                  <a:pt x="977" y="15"/>
                </a:cubicBezTo>
                <a:cubicBezTo>
                  <a:pt x="968" y="13"/>
                  <a:pt x="980" y="12"/>
                  <a:pt x="987" y="11"/>
                </a:cubicBezTo>
                <a:cubicBezTo>
                  <a:pt x="964" y="8"/>
                  <a:pt x="949" y="11"/>
                  <a:pt x="925" y="13"/>
                </a:cubicBezTo>
                <a:cubicBezTo>
                  <a:pt x="925" y="9"/>
                  <a:pt x="941" y="10"/>
                  <a:pt x="921" y="8"/>
                </a:cubicBezTo>
                <a:cubicBezTo>
                  <a:pt x="925" y="9"/>
                  <a:pt x="928" y="12"/>
                  <a:pt x="913" y="13"/>
                </a:cubicBezTo>
                <a:cubicBezTo>
                  <a:pt x="920" y="9"/>
                  <a:pt x="901" y="11"/>
                  <a:pt x="887" y="10"/>
                </a:cubicBezTo>
                <a:cubicBezTo>
                  <a:pt x="890" y="11"/>
                  <a:pt x="889" y="13"/>
                  <a:pt x="883" y="13"/>
                </a:cubicBezTo>
                <a:cubicBezTo>
                  <a:pt x="876" y="14"/>
                  <a:pt x="870" y="12"/>
                  <a:pt x="860" y="13"/>
                </a:cubicBezTo>
                <a:cubicBezTo>
                  <a:pt x="878" y="16"/>
                  <a:pt x="878" y="16"/>
                  <a:pt x="878" y="16"/>
                </a:cubicBezTo>
                <a:cubicBezTo>
                  <a:pt x="853" y="19"/>
                  <a:pt x="838" y="14"/>
                  <a:pt x="820" y="13"/>
                </a:cubicBezTo>
                <a:cubicBezTo>
                  <a:pt x="821" y="12"/>
                  <a:pt x="824" y="12"/>
                  <a:pt x="828" y="11"/>
                </a:cubicBezTo>
                <a:cubicBezTo>
                  <a:pt x="808" y="10"/>
                  <a:pt x="788" y="7"/>
                  <a:pt x="762" y="10"/>
                </a:cubicBezTo>
                <a:cubicBezTo>
                  <a:pt x="764" y="9"/>
                  <a:pt x="764" y="9"/>
                  <a:pt x="764" y="9"/>
                </a:cubicBezTo>
                <a:cubicBezTo>
                  <a:pt x="717" y="13"/>
                  <a:pt x="779" y="15"/>
                  <a:pt x="724" y="18"/>
                </a:cubicBezTo>
                <a:cubicBezTo>
                  <a:pt x="705" y="17"/>
                  <a:pt x="732" y="7"/>
                  <a:pt x="690" y="11"/>
                </a:cubicBezTo>
                <a:cubicBezTo>
                  <a:pt x="710" y="14"/>
                  <a:pt x="663" y="18"/>
                  <a:pt x="639" y="19"/>
                </a:cubicBezTo>
                <a:cubicBezTo>
                  <a:pt x="664" y="13"/>
                  <a:pt x="664" y="13"/>
                  <a:pt x="664" y="13"/>
                </a:cubicBezTo>
                <a:cubicBezTo>
                  <a:pt x="654" y="12"/>
                  <a:pt x="637" y="14"/>
                  <a:pt x="632" y="14"/>
                </a:cubicBezTo>
                <a:cubicBezTo>
                  <a:pt x="633" y="15"/>
                  <a:pt x="633" y="15"/>
                  <a:pt x="633" y="15"/>
                </a:cubicBezTo>
                <a:cubicBezTo>
                  <a:pt x="635" y="21"/>
                  <a:pt x="602" y="14"/>
                  <a:pt x="585" y="17"/>
                </a:cubicBezTo>
                <a:cubicBezTo>
                  <a:pt x="607" y="10"/>
                  <a:pt x="608" y="11"/>
                  <a:pt x="612" y="4"/>
                </a:cubicBezTo>
                <a:cubicBezTo>
                  <a:pt x="595" y="8"/>
                  <a:pt x="575" y="12"/>
                  <a:pt x="544" y="11"/>
                </a:cubicBezTo>
                <a:cubicBezTo>
                  <a:pt x="570" y="5"/>
                  <a:pt x="570" y="5"/>
                  <a:pt x="570" y="5"/>
                </a:cubicBezTo>
                <a:cubicBezTo>
                  <a:pt x="529" y="3"/>
                  <a:pt x="480" y="12"/>
                  <a:pt x="446" y="17"/>
                </a:cubicBezTo>
                <a:cubicBezTo>
                  <a:pt x="455" y="12"/>
                  <a:pt x="441" y="11"/>
                  <a:pt x="456" y="7"/>
                </a:cubicBezTo>
                <a:cubicBezTo>
                  <a:pt x="417" y="8"/>
                  <a:pt x="417" y="8"/>
                  <a:pt x="417" y="8"/>
                </a:cubicBezTo>
                <a:cubicBezTo>
                  <a:pt x="428" y="3"/>
                  <a:pt x="428" y="3"/>
                  <a:pt x="428" y="3"/>
                </a:cubicBezTo>
                <a:cubicBezTo>
                  <a:pt x="412" y="8"/>
                  <a:pt x="394" y="5"/>
                  <a:pt x="396" y="11"/>
                </a:cubicBezTo>
                <a:cubicBezTo>
                  <a:pt x="401" y="10"/>
                  <a:pt x="400" y="9"/>
                  <a:pt x="408" y="10"/>
                </a:cubicBezTo>
                <a:cubicBezTo>
                  <a:pt x="407" y="11"/>
                  <a:pt x="400" y="15"/>
                  <a:pt x="380" y="15"/>
                </a:cubicBezTo>
                <a:cubicBezTo>
                  <a:pt x="366" y="13"/>
                  <a:pt x="388" y="13"/>
                  <a:pt x="384" y="11"/>
                </a:cubicBezTo>
                <a:cubicBezTo>
                  <a:pt x="371" y="13"/>
                  <a:pt x="370" y="9"/>
                  <a:pt x="356" y="11"/>
                </a:cubicBezTo>
                <a:cubicBezTo>
                  <a:pt x="368" y="14"/>
                  <a:pt x="368" y="14"/>
                  <a:pt x="368" y="14"/>
                </a:cubicBezTo>
                <a:cubicBezTo>
                  <a:pt x="359" y="17"/>
                  <a:pt x="346" y="14"/>
                  <a:pt x="332" y="16"/>
                </a:cubicBezTo>
                <a:cubicBezTo>
                  <a:pt x="349" y="14"/>
                  <a:pt x="343" y="12"/>
                  <a:pt x="337" y="10"/>
                </a:cubicBezTo>
                <a:cubicBezTo>
                  <a:pt x="338" y="10"/>
                  <a:pt x="338" y="10"/>
                  <a:pt x="338" y="10"/>
                </a:cubicBezTo>
                <a:cubicBezTo>
                  <a:pt x="328" y="10"/>
                  <a:pt x="315" y="13"/>
                  <a:pt x="308" y="11"/>
                </a:cubicBezTo>
                <a:cubicBezTo>
                  <a:pt x="317" y="6"/>
                  <a:pt x="317" y="6"/>
                  <a:pt x="317" y="6"/>
                </a:cubicBezTo>
                <a:cubicBezTo>
                  <a:pt x="302" y="9"/>
                  <a:pt x="302" y="9"/>
                  <a:pt x="302" y="9"/>
                </a:cubicBezTo>
                <a:cubicBezTo>
                  <a:pt x="297" y="9"/>
                  <a:pt x="293" y="7"/>
                  <a:pt x="302" y="6"/>
                </a:cubicBezTo>
                <a:cubicBezTo>
                  <a:pt x="257" y="3"/>
                  <a:pt x="303" y="17"/>
                  <a:pt x="244" y="12"/>
                </a:cubicBezTo>
                <a:cubicBezTo>
                  <a:pt x="245" y="10"/>
                  <a:pt x="252" y="9"/>
                  <a:pt x="268" y="10"/>
                </a:cubicBezTo>
                <a:cubicBezTo>
                  <a:pt x="270" y="7"/>
                  <a:pt x="266" y="5"/>
                  <a:pt x="250" y="4"/>
                </a:cubicBezTo>
                <a:cubicBezTo>
                  <a:pt x="250" y="4"/>
                  <a:pt x="250" y="4"/>
                  <a:pt x="250" y="3"/>
                </a:cubicBezTo>
                <a:cubicBezTo>
                  <a:pt x="219" y="3"/>
                  <a:pt x="179" y="3"/>
                  <a:pt x="159" y="6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" name="图片 4" descr="pexels-photo-319604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550" y="1394460"/>
            <a:ext cx="2767330" cy="4151630"/>
          </a:xfrm>
          <a:prstGeom prst="rect">
            <a:avLst/>
          </a:prstGeom>
        </p:spPr>
      </p:pic>
      <p:pic>
        <p:nvPicPr>
          <p:cNvPr id="7" name="图片 6" descr="pexels-photo-34336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42655" y="1704340"/>
            <a:ext cx="3281045" cy="3130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2130" y="763675"/>
            <a:ext cx="3554095" cy="5330649"/>
          </a:xfrm>
          <a:prstGeom prst="rect">
            <a:avLst/>
          </a:prstGeom>
        </p:spPr>
      </p:pic>
      <p:sp>
        <p:nvSpPr>
          <p:cNvPr id="3" name="Freeform 7"/>
          <p:cNvSpPr/>
          <p:nvPr/>
        </p:nvSpPr>
        <p:spPr bwMode="auto">
          <a:xfrm>
            <a:off x="10562028" y="1011893"/>
            <a:ext cx="1629971" cy="5846108"/>
          </a:xfrm>
          <a:custGeom>
            <a:avLst/>
            <a:gdLst>
              <a:gd name="T0" fmla="*/ 51 w 170"/>
              <a:gd name="T1" fmla="*/ 611 h 611"/>
              <a:gd name="T2" fmla="*/ 170 w 170"/>
              <a:gd name="T3" fmla="*/ 611 h 611"/>
              <a:gd name="T4" fmla="*/ 170 w 170"/>
              <a:gd name="T5" fmla="*/ 0 h 611"/>
              <a:gd name="T6" fmla="*/ 82 w 170"/>
              <a:gd name="T7" fmla="*/ 97 h 611"/>
              <a:gd name="T8" fmla="*/ 74 w 170"/>
              <a:gd name="T9" fmla="*/ 287 h 611"/>
              <a:gd name="T10" fmla="*/ 14 w 170"/>
              <a:gd name="T11" fmla="*/ 371 h 611"/>
              <a:gd name="T12" fmla="*/ 64 w 170"/>
              <a:gd name="T13" fmla="*/ 499 h 611"/>
              <a:gd name="T14" fmla="*/ 56 w 170"/>
              <a:gd name="T15" fmla="*/ 575 h 611"/>
              <a:gd name="T16" fmla="*/ 51 w 170"/>
              <a:gd name="T17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611">
                <a:moveTo>
                  <a:pt x="51" y="611"/>
                </a:moveTo>
                <a:cubicBezTo>
                  <a:pt x="170" y="611"/>
                  <a:pt x="170" y="611"/>
                  <a:pt x="170" y="611"/>
                </a:cubicBezTo>
                <a:cubicBezTo>
                  <a:pt x="170" y="0"/>
                  <a:pt x="170" y="0"/>
                  <a:pt x="170" y="0"/>
                </a:cubicBezTo>
                <a:cubicBezTo>
                  <a:pt x="138" y="4"/>
                  <a:pt x="83" y="23"/>
                  <a:pt x="82" y="97"/>
                </a:cubicBezTo>
                <a:cubicBezTo>
                  <a:pt x="80" y="199"/>
                  <a:pt x="92" y="247"/>
                  <a:pt x="74" y="287"/>
                </a:cubicBezTo>
                <a:cubicBezTo>
                  <a:pt x="56" y="327"/>
                  <a:pt x="0" y="327"/>
                  <a:pt x="14" y="371"/>
                </a:cubicBezTo>
                <a:cubicBezTo>
                  <a:pt x="28" y="415"/>
                  <a:pt x="58" y="447"/>
                  <a:pt x="64" y="499"/>
                </a:cubicBezTo>
                <a:cubicBezTo>
                  <a:pt x="70" y="551"/>
                  <a:pt x="56" y="543"/>
                  <a:pt x="56" y="575"/>
                </a:cubicBezTo>
                <a:cubicBezTo>
                  <a:pt x="56" y="587"/>
                  <a:pt x="53" y="600"/>
                  <a:pt x="51" y="6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Freeform 3"/>
          <p:cNvSpPr>
            <a:spLocks noEditPoints="1"/>
          </p:cNvSpPr>
          <p:nvPr/>
        </p:nvSpPr>
        <p:spPr bwMode="auto">
          <a:xfrm>
            <a:off x="3095516" y="2289237"/>
            <a:ext cx="2203667" cy="4815712"/>
          </a:xfrm>
          <a:custGeom>
            <a:avLst/>
            <a:gdLst>
              <a:gd name="T0" fmla="*/ 2020 w 4013"/>
              <a:gd name="T1" fmla="*/ 7787 h 8776"/>
              <a:gd name="T2" fmla="*/ 1993 w 4013"/>
              <a:gd name="T3" fmla="*/ 7205 h 8776"/>
              <a:gd name="T4" fmla="*/ 1411 w 4013"/>
              <a:gd name="T5" fmla="*/ 6321 h 8776"/>
              <a:gd name="T6" fmla="*/ 318 w 4013"/>
              <a:gd name="T7" fmla="*/ 6264 h 8776"/>
              <a:gd name="T8" fmla="*/ 6 w 4013"/>
              <a:gd name="T9" fmla="*/ 5117 h 8776"/>
              <a:gd name="T10" fmla="*/ 59 w 4013"/>
              <a:gd name="T11" fmla="*/ 5066 h 8776"/>
              <a:gd name="T12" fmla="*/ 61 w 4013"/>
              <a:gd name="T13" fmla="*/ 4900 h 8776"/>
              <a:gd name="T14" fmla="*/ 33 w 4013"/>
              <a:gd name="T15" fmla="*/ 4913 h 8776"/>
              <a:gd name="T16" fmla="*/ 184 w 4013"/>
              <a:gd name="T17" fmla="*/ 4372 h 8776"/>
              <a:gd name="T18" fmla="*/ 1196 w 4013"/>
              <a:gd name="T19" fmla="*/ 4759 h 8776"/>
              <a:gd name="T20" fmla="*/ 1648 w 4013"/>
              <a:gd name="T21" fmla="*/ 6472 h 8776"/>
              <a:gd name="T22" fmla="*/ 1960 w 4013"/>
              <a:gd name="T23" fmla="*/ 6746 h 8776"/>
              <a:gd name="T24" fmla="*/ 1926 w 4013"/>
              <a:gd name="T25" fmla="*/ 5827 h 8776"/>
              <a:gd name="T26" fmla="*/ 1857 w 4013"/>
              <a:gd name="T27" fmla="*/ 4878 h 8776"/>
              <a:gd name="T28" fmla="*/ 1843 w 4013"/>
              <a:gd name="T29" fmla="*/ 4069 h 8776"/>
              <a:gd name="T30" fmla="*/ 1425 w 4013"/>
              <a:gd name="T31" fmla="*/ 3403 h 8776"/>
              <a:gd name="T32" fmla="*/ 846 w 4013"/>
              <a:gd name="T33" fmla="*/ 3525 h 8776"/>
              <a:gd name="T34" fmla="*/ 143 w 4013"/>
              <a:gd name="T35" fmla="*/ 1975 h 8776"/>
              <a:gd name="T36" fmla="*/ 969 w 4013"/>
              <a:gd name="T37" fmla="*/ 2363 h 8776"/>
              <a:gd name="T38" fmla="*/ 1603 w 4013"/>
              <a:gd name="T39" fmla="*/ 3487 h 8776"/>
              <a:gd name="T40" fmla="*/ 1858 w 4013"/>
              <a:gd name="T41" fmla="*/ 3709 h 8776"/>
              <a:gd name="T42" fmla="*/ 1868 w 4013"/>
              <a:gd name="T43" fmla="*/ 3224 h 8776"/>
              <a:gd name="T44" fmla="*/ 1944 w 4013"/>
              <a:gd name="T45" fmla="*/ 2323 h 8776"/>
              <a:gd name="T46" fmla="*/ 1516 w 4013"/>
              <a:gd name="T47" fmla="*/ 826 h 8776"/>
              <a:gd name="T48" fmla="*/ 2280 w 4013"/>
              <a:gd name="T49" fmla="*/ 2 h 8776"/>
              <a:gd name="T50" fmla="*/ 2717 w 4013"/>
              <a:gd name="T51" fmla="*/ 891 h 8776"/>
              <a:gd name="T52" fmla="*/ 2707 w 4013"/>
              <a:gd name="T53" fmla="*/ 1585 h 8776"/>
              <a:gd name="T54" fmla="*/ 2219 w 4013"/>
              <a:gd name="T55" fmla="*/ 2143 h 8776"/>
              <a:gd name="T56" fmla="*/ 1988 w 4013"/>
              <a:gd name="T57" fmla="*/ 2694 h 8776"/>
              <a:gd name="T58" fmla="*/ 1983 w 4013"/>
              <a:gd name="T59" fmla="*/ 2698 h 8776"/>
              <a:gd name="T60" fmla="*/ 3329 w 4013"/>
              <a:gd name="T61" fmla="*/ 2081 h 8776"/>
              <a:gd name="T62" fmla="*/ 3504 w 4013"/>
              <a:gd name="T63" fmla="*/ 2427 h 8776"/>
              <a:gd name="T64" fmla="*/ 2902 w 4013"/>
              <a:gd name="T65" fmla="*/ 3479 h 8776"/>
              <a:gd name="T66" fmla="*/ 1944 w 4013"/>
              <a:gd name="T67" fmla="*/ 4105 h 8776"/>
              <a:gd name="T68" fmla="*/ 1969 w 4013"/>
              <a:gd name="T69" fmla="*/ 5290 h 8776"/>
              <a:gd name="T70" fmla="*/ 2305 w 4013"/>
              <a:gd name="T71" fmla="*/ 4900 h 8776"/>
              <a:gd name="T72" fmla="*/ 2721 w 4013"/>
              <a:gd name="T73" fmla="*/ 3716 h 8776"/>
              <a:gd name="T74" fmla="*/ 3895 w 4013"/>
              <a:gd name="T75" fmla="*/ 3234 h 8776"/>
              <a:gd name="T76" fmla="*/ 3937 w 4013"/>
              <a:gd name="T77" fmla="*/ 4118 h 8776"/>
              <a:gd name="T78" fmla="*/ 2668 w 4013"/>
              <a:gd name="T79" fmla="*/ 4949 h 8776"/>
              <a:gd name="T80" fmla="*/ 2102 w 4013"/>
              <a:gd name="T81" fmla="*/ 5315 h 8776"/>
              <a:gd name="T82" fmla="*/ 2049 w 4013"/>
              <a:gd name="T83" fmla="*/ 5966 h 8776"/>
              <a:gd name="T84" fmla="*/ 2357 w 4013"/>
              <a:gd name="T85" fmla="*/ 5474 h 8776"/>
              <a:gd name="T86" fmla="*/ 3020 w 4013"/>
              <a:gd name="T87" fmla="*/ 5187 h 8776"/>
              <a:gd name="T88" fmla="*/ 2854 w 4013"/>
              <a:gd name="T89" fmla="*/ 5931 h 8776"/>
              <a:gd name="T90" fmla="*/ 2083 w 4013"/>
              <a:gd name="T91" fmla="*/ 6703 h 8776"/>
              <a:gd name="T92" fmla="*/ 2125 w 4013"/>
              <a:gd name="T93" fmla="*/ 7494 h 8776"/>
              <a:gd name="T94" fmla="*/ 2455 w 4013"/>
              <a:gd name="T95" fmla="*/ 7141 h 8776"/>
              <a:gd name="T96" fmla="*/ 3556 w 4013"/>
              <a:gd name="T97" fmla="*/ 6343 h 8776"/>
              <a:gd name="T98" fmla="*/ 3599 w 4013"/>
              <a:gd name="T99" fmla="*/ 7295 h 8776"/>
              <a:gd name="T100" fmla="*/ 2436 w 4013"/>
              <a:gd name="T101" fmla="*/ 7337 h 8776"/>
              <a:gd name="T102" fmla="*/ 2166 w 4013"/>
              <a:gd name="T103" fmla="*/ 7594 h 8776"/>
              <a:gd name="T104" fmla="*/ 2102 w 4013"/>
              <a:gd name="T105" fmla="*/ 8064 h 8776"/>
              <a:gd name="T106" fmla="*/ 1928 w 4013"/>
              <a:gd name="T107" fmla="*/ 8774 h 8776"/>
              <a:gd name="T108" fmla="*/ 1922 w 4013"/>
              <a:gd name="T109" fmla="*/ 8607 h 8776"/>
              <a:gd name="T110" fmla="*/ 1933 w 4013"/>
              <a:gd name="T111" fmla="*/ 8543 h 8776"/>
              <a:gd name="T112" fmla="*/ 1949 w 4013"/>
              <a:gd name="T113" fmla="*/ 8485 h 8776"/>
              <a:gd name="T114" fmla="*/ 1939 w 4013"/>
              <a:gd name="T115" fmla="*/ 3838 h 8776"/>
              <a:gd name="T116" fmla="*/ 1944 w 4013"/>
              <a:gd name="T117" fmla="*/ 3590 h 8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013" h="8776">
                <a:moveTo>
                  <a:pt x="1941" y="8491"/>
                </a:moveTo>
                <a:cubicBezTo>
                  <a:pt x="1947" y="8403"/>
                  <a:pt x="1960" y="8316"/>
                  <a:pt x="1983" y="8230"/>
                </a:cubicBezTo>
                <a:cubicBezTo>
                  <a:pt x="2022" y="8084"/>
                  <a:pt x="2027" y="7934"/>
                  <a:pt x="2020" y="7787"/>
                </a:cubicBezTo>
                <a:cubicBezTo>
                  <a:pt x="2016" y="7700"/>
                  <a:pt x="2017" y="7612"/>
                  <a:pt x="2011" y="7525"/>
                </a:cubicBezTo>
                <a:cubicBezTo>
                  <a:pt x="2006" y="7442"/>
                  <a:pt x="2000" y="7358"/>
                  <a:pt x="1995" y="7274"/>
                </a:cubicBezTo>
                <a:cubicBezTo>
                  <a:pt x="1993" y="7251"/>
                  <a:pt x="1990" y="7228"/>
                  <a:pt x="1993" y="7205"/>
                </a:cubicBezTo>
                <a:cubicBezTo>
                  <a:pt x="2009" y="7046"/>
                  <a:pt x="1925" y="6934"/>
                  <a:pt x="1824" y="6826"/>
                </a:cubicBezTo>
                <a:cubicBezTo>
                  <a:pt x="1709" y="6704"/>
                  <a:pt x="1601" y="6576"/>
                  <a:pt x="1504" y="6439"/>
                </a:cubicBezTo>
                <a:cubicBezTo>
                  <a:pt x="1475" y="6398"/>
                  <a:pt x="1454" y="6350"/>
                  <a:pt x="1411" y="6321"/>
                </a:cubicBezTo>
                <a:cubicBezTo>
                  <a:pt x="1362" y="6343"/>
                  <a:pt x="1340" y="6387"/>
                  <a:pt x="1309" y="6419"/>
                </a:cubicBezTo>
                <a:cubicBezTo>
                  <a:pt x="1183" y="6551"/>
                  <a:pt x="1031" y="6597"/>
                  <a:pt x="852" y="6570"/>
                </a:cubicBezTo>
                <a:cubicBezTo>
                  <a:pt x="634" y="6536"/>
                  <a:pt x="458" y="6430"/>
                  <a:pt x="318" y="6264"/>
                </a:cubicBezTo>
                <a:cubicBezTo>
                  <a:pt x="237" y="6168"/>
                  <a:pt x="175" y="6059"/>
                  <a:pt x="138" y="5936"/>
                </a:cubicBezTo>
                <a:cubicBezTo>
                  <a:pt x="91" y="5780"/>
                  <a:pt x="61" y="5621"/>
                  <a:pt x="36" y="5460"/>
                </a:cubicBezTo>
                <a:cubicBezTo>
                  <a:pt x="17" y="5345"/>
                  <a:pt x="0" y="5233"/>
                  <a:pt x="6" y="5117"/>
                </a:cubicBezTo>
                <a:cubicBezTo>
                  <a:pt x="7" y="5098"/>
                  <a:pt x="5" y="5079"/>
                  <a:pt x="22" y="5066"/>
                </a:cubicBezTo>
                <a:cubicBezTo>
                  <a:pt x="22" y="5066"/>
                  <a:pt x="17" y="5064"/>
                  <a:pt x="17" y="5064"/>
                </a:cubicBezTo>
                <a:cubicBezTo>
                  <a:pt x="31" y="5076"/>
                  <a:pt x="53" y="5093"/>
                  <a:pt x="59" y="5066"/>
                </a:cubicBezTo>
                <a:cubicBezTo>
                  <a:pt x="70" y="5017"/>
                  <a:pt x="70" y="4966"/>
                  <a:pt x="74" y="4916"/>
                </a:cubicBezTo>
                <a:cubicBezTo>
                  <a:pt x="70" y="4914"/>
                  <a:pt x="66" y="4912"/>
                  <a:pt x="63" y="4909"/>
                </a:cubicBezTo>
                <a:cubicBezTo>
                  <a:pt x="62" y="4907"/>
                  <a:pt x="62" y="4903"/>
                  <a:pt x="61" y="4900"/>
                </a:cubicBezTo>
                <a:cubicBezTo>
                  <a:pt x="65" y="4906"/>
                  <a:pt x="69" y="4912"/>
                  <a:pt x="72" y="4918"/>
                </a:cubicBezTo>
                <a:cubicBezTo>
                  <a:pt x="58" y="4916"/>
                  <a:pt x="44" y="4914"/>
                  <a:pt x="29" y="4911"/>
                </a:cubicBezTo>
                <a:cubicBezTo>
                  <a:pt x="33" y="4913"/>
                  <a:pt x="33" y="4913"/>
                  <a:pt x="33" y="4913"/>
                </a:cubicBezTo>
                <a:cubicBezTo>
                  <a:pt x="5" y="4824"/>
                  <a:pt x="40" y="4738"/>
                  <a:pt x="43" y="4650"/>
                </a:cubicBezTo>
                <a:cubicBezTo>
                  <a:pt x="45" y="4569"/>
                  <a:pt x="78" y="4497"/>
                  <a:pt x="109" y="4424"/>
                </a:cubicBezTo>
                <a:cubicBezTo>
                  <a:pt x="123" y="4390"/>
                  <a:pt x="149" y="4375"/>
                  <a:pt x="184" y="4372"/>
                </a:cubicBezTo>
                <a:cubicBezTo>
                  <a:pt x="236" y="4369"/>
                  <a:pt x="286" y="4380"/>
                  <a:pt x="336" y="4395"/>
                </a:cubicBezTo>
                <a:cubicBezTo>
                  <a:pt x="605" y="4473"/>
                  <a:pt x="867" y="4572"/>
                  <a:pt x="1114" y="4706"/>
                </a:cubicBezTo>
                <a:cubicBezTo>
                  <a:pt x="1143" y="4722"/>
                  <a:pt x="1171" y="4739"/>
                  <a:pt x="1196" y="4759"/>
                </a:cubicBezTo>
                <a:cubicBezTo>
                  <a:pt x="1421" y="4941"/>
                  <a:pt x="1562" y="5166"/>
                  <a:pt x="1567" y="5464"/>
                </a:cubicBezTo>
                <a:cubicBezTo>
                  <a:pt x="1570" y="5647"/>
                  <a:pt x="1570" y="5831"/>
                  <a:pt x="1528" y="6007"/>
                </a:cubicBezTo>
                <a:cubicBezTo>
                  <a:pt x="1484" y="6190"/>
                  <a:pt x="1531" y="6336"/>
                  <a:pt x="1648" y="6472"/>
                </a:cubicBezTo>
                <a:cubicBezTo>
                  <a:pt x="1727" y="6564"/>
                  <a:pt x="1798" y="6662"/>
                  <a:pt x="1874" y="6757"/>
                </a:cubicBezTo>
                <a:cubicBezTo>
                  <a:pt x="1894" y="6782"/>
                  <a:pt x="1916" y="6805"/>
                  <a:pt x="1938" y="6828"/>
                </a:cubicBezTo>
                <a:cubicBezTo>
                  <a:pt x="1967" y="6803"/>
                  <a:pt x="1961" y="6774"/>
                  <a:pt x="1960" y="6746"/>
                </a:cubicBezTo>
                <a:cubicBezTo>
                  <a:pt x="1951" y="6555"/>
                  <a:pt x="1942" y="6364"/>
                  <a:pt x="1931" y="6173"/>
                </a:cubicBezTo>
                <a:cubicBezTo>
                  <a:pt x="1928" y="6117"/>
                  <a:pt x="1924" y="6062"/>
                  <a:pt x="1936" y="6006"/>
                </a:cubicBezTo>
                <a:cubicBezTo>
                  <a:pt x="1948" y="5946"/>
                  <a:pt x="1952" y="5883"/>
                  <a:pt x="1926" y="5827"/>
                </a:cubicBezTo>
                <a:cubicBezTo>
                  <a:pt x="1879" y="5725"/>
                  <a:pt x="1885" y="5618"/>
                  <a:pt x="1892" y="5513"/>
                </a:cubicBezTo>
                <a:cubicBezTo>
                  <a:pt x="1901" y="5379"/>
                  <a:pt x="1912" y="5248"/>
                  <a:pt x="1874" y="5114"/>
                </a:cubicBezTo>
                <a:cubicBezTo>
                  <a:pt x="1853" y="5040"/>
                  <a:pt x="1859" y="4957"/>
                  <a:pt x="1857" y="4878"/>
                </a:cubicBezTo>
                <a:cubicBezTo>
                  <a:pt x="1853" y="4696"/>
                  <a:pt x="1832" y="4515"/>
                  <a:pt x="1852" y="4333"/>
                </a:cubicBezTo>
                <a:cubicBezTo>
                  <a:pt x="1855" y="4310"/>
                  <a:pt x="1852" y="4286"/>
                  <a:pt x="1847" y="4264"/>
                </a:cubicBezTo>
                <a:cubicBezTo>
                  <a:pt x="1832" y="4199"/>
                  <a:pt x="1833" y="4134"/>
                  <a:pt x="1843" y="4069"/>
                </a:cubicBezTo>
                <a:cubicBezTo>
                  <a:pt x="1859" y="3970"/>
                  <a:pt x="1830" y="3891"/>
                  <a:pt x="1760" y="3815"/>
                </a:cubicBezTo>
                <a:cubicBezTo>
                  <a:pt x="1656" y="3702"/>
                  <a:pt x="1564" y="3578"/>
                  <a:pt x="1467" y="3458"/>
                </a:cubicBezTo>
                <a:cubicBezTo>
                  <a:pt x="1452" y="3440"/>
                  <a:pt x="1440" y="3420"/>
                  <a:pt x="1425" y="3403"/>
                </a:cubicBezTo>
                <a:cubicBezTo>
                  <a:pt x="1396" y="3370"/>
                  <a:pt x="1375" y="3367"/>
                  <a:pt x="1340" y="3390"/>
                </a:cubicBezTo>
                <a:cubicBezTo>
                  <a:pt x="1317" y="3406"/>
                  <a:pt x="1295" y="3424"/>
                  <a:pt x="1272" y="3440"/>
                </a:cubicBezTo>
                <a:cubicBezTo>
                  <a:pt x="1142" y="3529"/>
                  <a:pt x="999" y="3560"/>
                  <a:pt x="846" y="3525"/>
                </a:cubicBezTo>
                <a:cubicBezTo>
                  <a:pt x="482" y="3442"/>
                  <a:pt x="237" y="3205"/>
                  <a:pt x="173" y="2794"/>
                </a:cubicBezTo>
                <a:cubicBezTo>
                  <a:pt x="140" y="2586"/>
                  <a:pt x="141" y="2375"/>
                  <a:pt x="102" y="2168"/>
                </a:cubicBezTo>
                <a:cubicBezTo>
                  <a:pt x="89" y="2100"/>
                  <a:pt x="90" y="2033"/>
                  <a:pt x="143" y="1975"/>
                </a:cubicBezTo>
                <a:cubicBezTo>
                  <a:pt x="168" y="1948"/>
                  <a:pt x="193" y="1935"/>
                  <a:pt x="228" y="1944"/>
                </a:cubicBezTo>
                <a:cubicBezTo>
                  <a:pt x="246" y="1949"/>
                  <a:pt x="265" y="1954"/>
                  <a:pt x="281" y="1963"/>
                </a:cubicBezTo>
                <a:cubicBezTo>
                  <a:pt x="521" y="2078"/>
                  <a:pt x="766" y="2185"/>
                  <a:pt x="969" y="2363"/>
                </a:cubicBezTo>
                <a:cubicBezTo>
                  <a:pt x="997" y="2387"/>
                  <a:pt x="1031" y="2404"/>
                  <a:pt x="1060" y="2427"/>
                </a:cubicBezTo>
                <a:cubicBezTo>
                  <a:pt x="1251" y="2576"/>
                  <a:pt x="1385" y="2757"/>
                  <a:pt x="1407" y="3010"/>
                </a:cubicBezTo>
                <a:cubicBezTo>
                  <a:pt x="1433" y="3299"/>
                  <a:pt x="1434" y="3280"/>
                  <a:pt x="1603" y="3487"/>
                </a:cubicBezTo>
                <a:cubicBezTo>
                  <a:pt x="1653" y="3549"/>
                  <a:pt x="1700" y="3613"/>
                  <a:pt x="1749" y="3676"/>
                </a:cubicBezTo>
                <a:cubicBezTo>
                  <a:pt x="1774" y="3708"/>
                  <a:pt x="1802" y="3739"/>
                  <a:pt x="1827" y="3769"/>
                </a:cubicBezTo>
                <a:cubicBezTo>
                  <a:pt x="1860" y="3756"/>
                  <a:pt x="1859" y="3732"/>
                  <a:pt x="1858" y="3709"/>
                </a:cubicBezTo>
                <a:cubicBezTo>
                  <a:pt x="1856" y="3643"/>
                  <a:pt x="1856" y="3578"/>
                  <a:pt x="1853" y="3513"/>
                </a:cubicBezTo>
                <a:cubicBezTo>
                  <a:pt x="1851" y="3471"/>
                  <a:pt x="1849" y="3430"/>
                  <a:pt x="1865" y="3389"/>
                </a:cubicBezTo>
                <a:cubicBezTo>
                  <a:pt x="1887" y="3335"/>
                  <a:pt x="1885" y="3277"/>
                  <a:pt x="1868" y="3224"/>
                </a:cubicBezTo>
                <a:cubicBezTo>
                  <a:pt x="1845" y="3155"/>
                  <a:pt x="1849" y="3085"/>
                  <a:pt x="1860" y="3017"/>
                </a:cubicBezTo>
                <a:cubicBezTo>
                  <a:pt x="1887" y="2842"/>
                  <a:pt x="1906" y="2666"/>
                  <a:pt x="1917" y="2489"/>
                </a:cubicBezTo>
                <a:cubicBezTo>
                  <a:pt x="1921" y="2433"/>
                  <a:pt x="1931" y="2377"/>
                  <a:pt x="1944" y="2323"/>
                </a:cubicBezTo>
                <a:cubicBezTo>
                  <a:pt x="1967" y="2230"/>
                  <a:pt x="1935" y="2156"/>
                  <a:pt x="1869" y="2096"/>
                </a:cubicBezTo>
                <a:cubicBezTo>
                  <a:pt x="1630" y="1879"/>
                  <a:pt x="1514" y="1597"/>
                  <a:pt x="1452" y="1290"/>
                </a:cubicBezTo>
                <a:cubicBezTo>
                  <a:pt x="1420" y="1131"/>
                  <a:pt x="1451" y="974"/>
                  <a:pt x="1516" y="826"/>
                </a:cubicBezTo>
                <a:cubicBezTo>
                  <a:pt x="1567" y="709"/>
                  <a:pt x="1633" y="601"/>
                  <a:pt x="1718" y="507"/>
                </a:cubicBezTo>
                <a:cubicBezTo>
                  <a:pt x="1850" y="362"/>
                  <a:pt x="1986" y="222"/>
                  <a:pt x="2122" y="81"/>
                </a:cubicBezTo>
                <a:cubicBezTo>
                  <a:pt x="2165" y="37"/>
                  <a:pt x="2212" y="0"/>
                  <a:pt x="2280" y="2"/>
                </a:cubicBezTo>
                <a:cubicBezTo>
                  <a:pt x="2335" y="4"/>
                  <a:pt x="2380" y="21"/>
                  <a:pt x="2412" y="67"/>
                </a:cubicBezTo>
                <a:cubicBezTo>
                  <a:pt x="2450" y="120"/>
                  <a:pt x="2483" y="177"/>
                  <a:pt x="2503" y="239"/>
                </a:cubicBezTo>
                <a:cubicBezTo>
                  <a:pt x="2575" y="456"/>
                  <a:pt x="2647" y="673"/>
                  <a:pt x="2717" y="891"/>
                </a:cubicBezTo>
                <a:cubicBezTo>
                  <a:pt x="2725" y="917"/>
                  <a:pt x="2725" y="946"/>
                  <a:pt x="2727" y="973"/>
                </a:cubicBezTo>
                <a:cubicBezTo>
                  <a:pt x="2733" y="1057"/>
                  <a:pt x="2736" y="1141"/>
                  <a:pt x="2743" y="1225"/>
                </a:cubicBezTo>
                <a:cubicBezTo>
                  <a:pt x="2753" y="1347"/>
                  <a:pt x="2743" y="1469"/>
                  <a:pt x="2707" y="1585"/>
                </a:cubicBezTo>
                <a:cubicBezTo>
                  <a:pt x="2657" y="1748"/>
                  <a:pt x="2566" y="1889"/>
                  <a:pt x="2446" y="2009"/>
                </a:cubicBezTo>
                <a:cubicBezTo>
                  <a:pt x="2390" y="2066"/>
                  <a:pt x="2324" y="2111"/>
                  <a:pt x="2246" y="2134"/>
                </a:cubicBezTo>
                <a:cubicBezTo>
                  <a:pt x="2237" y="2137"/>
                  <a:pt x="2228" y="2140"/>
                  <a:pt x="2219" y="2143"/>
                </a:cubicBezTo>
                <a:cubicBezTo>
                  <a:pt x="2100" y="2183"/>
                  <a:pt x="2020" y="2252"/>
                  <a:pt x="2018" y="2391"/>
                </a:cubicBezTo>
                <a:cubicBezTo>
                  <a:pt x="2018" y="2460"/>
                  <a:pt x="1998" y="2530"/>
                  <a:pt x="1983" y="2598"/>
                </a:cubicBezTo>
                <a:cubicBezTo>
                  <a:pt x="1976" y="2632"/>
                  <a:pt x="1978" y="2663"/>
                  <a:pt x="1988" y="2694"/>
                </a:cubicBezTo>
                <a:cubicBezTo>
                  <a:pt x="1985" y="2694"/>
                  <a:pt x="1982" y="2693"/>
                  <a:pt x="1978" y="2693"/>
                </a:cubicBezTo>
                <a:cubicBezTo>
                  <a:pt x="1980" y="2692"/>
                  <a:pt x="1983" y="2689"/>
                  <a:pt x="1984" y="2689"/>
                </a:cubicBezTo>
                <a:cubicBezTo>
                  <a:pt x="1999" y="2700"/>
                  <a:pt x="1985" y="2680"/>
                  <a:pt x="1983" y="2698"/>
                </a:cubicBezTo>
                <a:cubicBezTo>
                  <a:pt x="2063" y="2572"/>
                  <a:pt x="2182" y="2490"/>
                  <a:pt x="2308" y="2420"/>
                </a:cubicBezTo>
                <a:cubicBezTo>
                  <a:pt x="2393" y="2372"/>
                  <a:pt x="2483" y="2330"/>
                  <a:pt x="2576" y="2299"/>
                </a:cubicBezTo>
                <a:cubicBezTo>
                  <a:pt x="2823" y="2214"/>
                  <a:pt x="3072" y="2135"/>
                  <a:pt x="3329" y="2081"/>
                </a:cubicBezTo>
                <a:cubicBezTo>
                  <a:pt x="3342" y="2078"/>
                  <a:pt x="3356" y="2074"/>
                  <a:pt x="3370" y="2072"/>
                </a:cubicBezTo>
                <a:cubicBezTo>
                  <a:pt x="3462" y="2058"/>
                  <a:pt x="3500" y="2084"/>
                  <a:pt x="3516" y="2176"/>
                </a:cubicBezTo>
                <a:cubicBezTo>
                  <a:pt x="3530" y="2260"/>
                  <a:pt x="3521" y="2344"/>
                  <a:pt x="3504" y="2427"/>
                </a:cubicBezTo>
                <a:cubicBezTo>
                  <a:pt x="3489" y="2504"/>
                  <a:pt x="3470" y="2582"/>
                  <a:pt x="3458" y="2660"/>
                </a:cubicBezTo>
                <a:cubicBezTo>
                  <a:pt x="3434" y="2825"/>
                  <a:pt x="3365" y="2972"/>
                  <a:pt x="3282" y="3114"/>
                </a:cubicBezTo>
                <a:cubicBezTo>
                  <a:pt x="3190" y="3270"/>
                  <a:pt x="3057" y="3388"/>
                  <a:pt x="2902" y="3479"/>
                </a:cubicBezTo>
                <a:cubicBezTo>
                  <a:pt x="2753" y="3567"/>
                  <a:pt x="2596" y="3638"/>
                  <a:pt x="2425" y="3675"/>
                </a:cubicBezTo>
                <a:cubicBezTo>
                  <a:pt x="2407" y="3679"/>
                  <a:pt x="2389" y="3684"/>
                  <a:pt x="2371" y="3688"/>
                </a:cubicBezTo>
                <a:cubicBezTo>
                  <a:pt x="2141" y="3738"/>
                  <a:pt x="2008" y="3886"/>
                  <a:pt x="1944" y="4105"/>
                </a:cubicBezTo>
                <a:cubicBezTo>
                  <a:pt x="1933" y="4142"/>
                  <a:pt x="1931" y="4178"/>
                  <a:pt x="1933" y="4216"/>
                </a:cubicBezTo>
                <a:cubicBezTo>
                  <a:pt x="1955" y="4560"/>
                  <a:pt x="1979" y="4904"/>
                  <a:pt x="1962" y="5250"/>
                </a:cubicBezTo>
                <a:cubicBezTo>
                  <a:pt x="1961" y="5263"/>
                  <a:pt x="1965" y="5277"/>
                  <a:pt x="1969" y="5290"/>
                </a:cubicBezTo>
                <a:cubicBezTo>
                  <a:pt x="1972" y="5299"/>
                  <a:pt x="1978" y="5308"/>
                  <a:pt x="1986" y="5312"/>
                </a:cubicBezTo>
                <a:cubicBezTo>
                  <a:pt x="1992" y="5315"/>
                  <a:pt x="2006" y="5313"/>
                  <a:pt x="2010" y="5308"/>
                </a:cubicBezTo>
                <a:cubicBezTo>
                  <a:pt x="2109" y="5173"/>
                  <a:pt x="2208" y="5037"/>
                  <a:pt x="2305" y="4900"/>
                </a:cubicBezTo>
                <a:cubicBezTo>
                  <a:pt x="2315" y="4887"/>
                  <a:pt x="2315" y="4865"/>
                  <a:pt x="2317" y="4846"/>
                </a:cubicBezTo>
                <a:cubicBezTo>
                  <a:pt x="2346" y="4619"/>
                  <a:pt x="2410" y="4399"/>
                  <a:pt x="2470" y="4178"/>
                </a:cubicBezTo>
                <a:cubicBezTo>
                  <a:pt x="2518" y="4005"/>
                  <a:pt x="2586" y="3840"/>
                  <a:pt x="2721" y="3716"/>
                </a:cubicBezTo>
                <a:cubicBezTo>
                  <a:pt x="2848" y="3599"/>
                  <a:pt x="2989" y="3501"/>
                  <a:pt x="3154" y="3440"/>
                </a:cubicBezTo>
                <a:cubicBezTo>
                  <a:pt x="3383" y="3357"/>
                  <a:pt x="3616" y="3290"/>
                  <a:pt x="3853" y="3239"/>
                </a:cubicBezTo>
                <a:cubicBezTo>
                  <a:pt x="3867" y="3236"/>
                  <a:pt x="3881" y="3234"/>
                  <a:pt x="3895" y="3234"/>
                </a:cubicBezTo>
                <a:cubicBezTo>
                  <a:pt x="3947" y="3232"/>
                  <a:pt x="3985" y="3259"/>
                  <a:pt x="3993" y="3313"/>
                </a:cubicBezTo>
                <a:cubicBezTo>
                  <a:pt x="4003" y="3377"/>
                  <a:pt x="4013" y="3443"/>
                  <a:pt x="4010" y="3508"/>
                </a:cubicBezTo>
                <a:cubicBezTo>
                  <a:pt x="4000" y="3713"/>
                  <a:pt x="3985" y="3918"/>
                  <a:pt x="3937" y="4118"/>
                </a:cubicBezTo>
                <a:cubicBezTo>
                  <a:pt x="3879" y="4358"/>
                  <a:pt x="3761" y="4559"/>
                  <a:pt x="3558" y="4705"/>
                </a:cubicBezTo>
                <a:cubicBezTo>
                  <a:pt x="3447" y="4785"/>
                  <a:pt x="3326" y="4843"/>
                  <a:pt x="3194" y="4880"/>
                </a:cubicBezTo>
                <a:cubicBezTo>
                  <a:pt x="3022" y="4928"/>
                  <a:pt x="2845" y="4942"/>
                  <a:pt x="2668" y="4949"/>
                </a:cubicBezTo>
                <a:cubicBezTo>
                  <a:pt x="2593" y="4952"/>
                  <a:pt x="2519" y="4961"/>
                  <a:pt x="2445" y="4966"/>
                </a:cubicBezTo>
                <a:cubicBezTo>
                  <a:pt x="2390" y="4970"/>
                  <a:pt x="2348" y="4992"/>
                  <a:pt x="2315" y="5037"/>
                </a:cubicBezTo>
                <a:cubicBezTo>
                  <a:pt x="2245" y="5130"/>
                  <a:pt x="2168" y="5219"/>
                  <a:pt x="2102" y="5315"/>
                </a:cubicBezTo>
                <a:cubicBezTo>
                  <a:pt x="2032" y="5415"/>
                  <a:pt x="1982" y="5524"/>
                  <a:pt x="2001" y="5654"/>
                </a:cubicBezTo>
                <a:cubicBezTo>
                  <a:pt x="2010" y="5719"/>
                  <a:pt x="2008" y="5785"/>
                  <a:pt x="2011" y="5850"/>
                </a:cubicBezTo>
                <a:cubicBezTo>
                  <a:pt x="2012" y="5893"/>
                  <a:pt x="2018" y="5934"/>
                  <a:pt x="2049" y="5966"/>
                </a:cubicBezTo>
                <a:cubicBezTo>
                  <a:pt x="2037" y="5967"/>
                  <a:pt x="2036" y="5966"/>
                  <a:pt x="2044" y="5961"/>
                </a:cubicBezTo>
                <a:cubicBezTo>
                  <a:pt x="2044" y="5964"/>
                  <a:pt x="2045" y="5967"/>
                  <a:pt x="2045" y="5971"/>
                </a:cubicBezTo>
                <a:cubicBezTo>
                  <a:pt x="2077" y="5760"/>
                  <a:pt x="2193" y="5602"/>
                  <a:pt x="2357" y="5474"/>
                </a:cubicBezTo>
                <a:cubicBezTo>
                  <a:pt x="2512" y="5353"/>
                  <a:pt x="2675" y="5244"/>
                  <a:pt x="2849" y="5154"/>
                </a:cubicBezTo>
                <a:cubicBezTo>
                  <a:pt x="2870" y="5143"/>
                  <a:pt x="2890" y="5130"/>
                  <a:pt x="2911" y="5122"/>
                </a:cubicBezTo>
                <a:cubicBezTo>
                  <a:pt x="2971" y="5099"/>
                  <a:pt x="3017" y="5125"/>
                  <a:pt x="3020" y="5187"/>
                </a:cubicBezTo>
                <a:cubicBezTo>
                  <a:pt x="3023" y="5238"/>
                  <a:pt x="3020" y="5290"/>
                  <a:pt x="3016" y="5341"/>
                </a:cubicBezTo>
                <a:cubicBezTo>
                  <a:pt x="2999" y="5513"/>
                  <a:pt x="2971" y="5683"/>
                  <a:pt x="2888" y="5840"/>
                </a:cubicBezTo>
                <a:cubicBezTo>
                  <a:pt x="2873" y="5868"/>
                  <a:pt x="2866" y="5901"/>
                  <a:pt x="2854" y="5931"/>
                </a:cubicBezTo>
                <a:cubicBezTo>
                  <a:pt x="2767" y="6174"/>
                  <a:pt x="2620" y="6375"/>
                  <a:pt x="2434" y="6550"/>
                </a:cubicBezTo>
                <a:cubicBezTo>
                  <a:pt x="2353" y="6627"/>
                  <a:pt x="2261" y="6677"/>
                  <a:pt x="2144" y="6660"/>
                </a:cubicBezTo>
                <a:cubicBezTo>
                  <a:pt x="2111" y="6655"/>
                  <a:pt x="2092" y="6671"/>
                  <a:pt x="2083" y="6703"/>
                </a:cubicBezTo>
                <a:cubicBezTo>
                  <a:pt x="2072" y="6744"/>
                  <a:pt x="2067" y="6785"/>
                  <a:pt x="2070" y="6827"/>
                </a:cubicBezTo>
                <a:cubicBezTo>
                  <a:pt x="2086" y="7041"/>
                  <a:pt x="2100" y="7256"/>
                  <a:pt x="2115" y="7470"/>
                </a:cubicBezTo>
                <a:cubicBezTo>
                  <a:pt x="2116" y="7478"/>
                  <a:pt x="2122" y="7486"/>
                  <a:pt x="2125" y="7494"/>
                </a:cubicBezTo>
                <a:cubicBezTo>
                  <a:pt x="2148" y="7509"/>
                  <a:pt x="2158" y="7490"/>
                  <a:pt x="2170" y="7478"/>
                </a:cubicBezTo>
                <a:cubicBezTo>
                  <a:pt x="2249" y="7392"/>
                  <a:pt x="2311" y="7291"/>
                  <a:pt x="2410" y="7225"/>
                </a:cubicBezTo>
                <a:cubicBezTo>
                  <a:pt x="2439" y="7206"/>
                  <a:pt x="2447" y="7173"/>
                  <a:pt x="2455" y="7141"/>
                </a:cubicBezTo>
                <a:cubicBezTo>
                  <a:pt x="2502" y="6962"/>
                  <a:pt x="2610" y="6824"/>
                  <a:pt x="2750" y="6709"/>
                </a:cubicBezTo>
                <a:cubicBezTo>
                  <a:pt x="2786" y="6679"/>
                  <a:pt x="2821" y="6647"/>
                  <a:pt x="2855" y="6616"/>
                </a:cubicBezTo>
                <a:cubicBezTo>
                  <a:pt x="3053" y="6434"/>
                  <a:pt x="3289" y="6346"/>
                  <a:pt x="3556" y="6343"/>
                </a:cubicBezTo>
                <a:cubicBezTo>
                  <a:pt x="3654" y="6341"/>
                  <a:pt x="3752" y="6354"/>
                  <a:pt x="3840" y="6405"/>
                </a:cubicBezTo>
                <a:cubicBezTo>
                  <a:pt x="3874" y="6424"/>
                  <a:pt x="3898" y="6453"/>
                  <a:pt x="3888" y="6497"/>
                </a:cubicBezTo>
                <a:cubicBezTo>
                  <a:pt x="3825" y="6775"/>
                  <a:pt x="3765" y="7054"/>
                  <a:pt x="3599" y="7295"/>
                </a:cubicBezTo>
                <a:cubicBezTo>
                  <a:pt x="3452" y="7507"/>
                  <a:pt x="3250" y="7637"/>
                  <a:pt x="2992" y="7644"/>
                </a:cubicBezTo>
                <a:cubicBezTo>
                  <a:pt x="2784" y="7651"/>
                  <a:pt x="2594" y="7588"/>
                  <a:pt x="2475" y="7395"/>
                </a:cubicBezTo>
                <a:cubicBezTo>
                  <a:pt x="2463" y="7375"/>
                  <a:pt x="2451" y="7355"/>
                  <a:pt x="2436" y="7337"/>
                </a:cubicBezTo>
                <a:cubicBezTo>
                  <a:pt x="2427" y="7325"/>
                  <a:pt x="2410" y="7324"/>
                  <a:pt x="2400" y="7334"/>
                </a:cubicBezTo>
                <a:cubicBezTo>
                  <a:pt x="2382" y="7349"/>
                  <a:pt x="2368" y="7368"/>
                  <a:pt x="2352" y="7385"/>
                </a:cubicBezTo>
                <a:cubicBezTo>
                  <a:pt x="2290" y="7455"/>
                  <a:pt x="2228" y="7524"/>
                  <a:pt x="2166" y="7594"/>
                </a:cubicBezTo>
                <a:cubicBezTo>
                  <a:pt x="2151" y="7611"/>
                  <a:pt x="2128" y="7629"/>
                  <a:pt x="2126" y="7649"/>
                </a:cubicBezTo>
                <a:cubicBezTo>
                  <a:pt x="2115" y="7741"/>
                  <a:pt x="2082" y="7831"/>
                  <a:pt x="2097" y="7925"/>
                </a:cubicBezTo>
                <a:cubicBezTo>
                  <a:pt x="2104" y="7972"/>
                  <a:pt x="2106" y="8017"/>
                  <a:pt x="2102" y="8064"/>
                </a:cubicBezTo>
                <a:cubicBezTo>
                  <a:pt x="2084" y="8259"/>
                  <a:pt x="2053" y="8453"/>
                  <a:pt x="2015" y="8645"/>
                </a:cubicBezTo>
                <a:cubicBezTo>
                  <a:pt x="2009" y="8677"/>
                  <a:pt x="1998" y="8708"/>
                  <a:pt x="1985" y="8738"/>
                </a:cubicBezTo>
                <a:cubicBezTo>
                  <a:pt x="1975" y="8761"/>
                  <a:pt x="1953" y="8771"/>
                  <a:pt x="1928" y="8774"/>
                </a:cubicBezTo>
                <a:cubicBezTo>
                  <a:pt x="1911" y="8776"/>
                  <a:pt x="1887" y="8758"/>
                  <a:pt x="1890" y="8744"/>
                </a:cubicBezTo>
                <a:cubicBezTo>
                  <a:pt x="1901" y="8699"/>
                  <a:pt x="1914" y="8655"/>
                  <a:pt x="1926" y="8610"/>
                </a:cubicBezTo>
                <a:cubicBezTo>
                  <a:pt x="1922" y="8607"/>
                  <a:pt x="1922" y="8607"/>
                  <a:pt x="1922" y="8607"/>
                </a:cubicBezTo>
                <a:cubicBezTo>
                  <a:pt x="1938" y="8619"/>
                  <a:pt x="1948" y="8614"/>
                  <a:pt x="1955" y="8597"/>
                </a:cubicBezTo>
                <a:cubicBezTo>
                  <a:pt x="1952" y="8602"/>
                  <a:pt x="1952" y="8602"/>
                  <a:pt x="1952" y="8602"/>
                </a:cubicBezTo>
                <a:cubicBezTo>
                  <a:pt x="1963" y="8577"/>
                  <a:pt x="1977" y="8550"/>
                  <a:pt x="1933" y="8543"/>
                </a:cubicBezTo>
                <a:cubicBezTo>
                  <a:pt x="1938" y="8543"/>
                  <a:pt x="1938" y="8543"/>
                  <a:pt x="1938" y="8543"/>
                </a:cubicBezTo>
                <a:cubicBezTo>
                  <a:pt x="1939" y="8524"/>
                  <a:pt x="1941" y="8506"/>
                  <a:pt x="1943" y="8486"/>
                </a:cubicBezTo>
                <a:cubicBezTo>
                  <a:pt x="1945" y="8486"/>
                  <a:pt x="1947" y="8485"/>
                  <a:pt x="1949" y="8485"/>
                </a:cubicBezTo>
                <a:cubicBezTo>
                  <a:pt x="1946" y="8487"/>
                  <a:pt x="1944" y="8489"/>
                  <a:pt x="1941" y="8491"/>
                </a:cubicBezTo>
                <a:close/>
                <a:moveTo>
                  <a:pt x="1944" y="3590"/>
                </a:moveTo>
                <a:cubicBezTo>
                  <a:pt x="1942" y="3673"/>
                  <a:pt x="1940" y="3755"/>
                  <a:pt x="1939" y="3838"/>
                </a:cubicBezTo>
                <a:cubicBezTo>
                  <a:pt x="1939" y="3845"/>
                  <a:pt x="1946" y="3856"/>
                  <a:pt x="1952" y="3858"/>
                </a:cubicBezTo>
                <a:cubicBezTo>
                  <a:pt x="1967" y="3863"/>
                  <a:pt x="1976" y="3853"/>
                  <a:pt x="1984" y="3840"/>
                </a:cubicBezTo>
                <a:cubicBezTo>
                  <a:pt x="2036" y="3752"/>
                  <a:pt x="2001" y="3671"/>
                  <a:pt x="1944" y="3590"/>
                </a:cubicBezTo>
                <a:close/>
              </a:path>
            </a:pathLst>
          </a:custGeom>
          <a:noFill/>
          <a:ln>
            <a:solidFill>
              <a:schemeClr val="accent5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95811" y="3934947"/>
            <a:ext cx="2054583" cy="851207"/>
            <a:chOff x="5205054" y="4095185"/>
            <a:chExt cx="2054583" cy="851207"/>
          </a:xfrm>
        </p:grpSpPr>
        <p:sp>
          <p:nvSpPr>
            <p:cNvPr id="6" name="Rectangle 5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sp>
        <p:nvSpPr>
          <p:cNvPr id="8" name="Freeform 6"/>
          <p:cNvSpPr/>
          <p:nvPr/>
        </p:nvSpPr>
        <p:spPr bwMode="auto">
          <a:xfrm>
            <a:off x="6352" y="1"/>
            <a:ext cx="2136866" cy="2876549"/>
          </a:xfrm>
          <a:custGeom>
            <a:avLst/>
            <a:gdLst>
              <a:gd name="T0" fmla="*/ 0 w 208"/>
              <a:gd name="T1" fmla="*/ 260 h 280"/>
              <a:gd name="T2" fmla="*/ 76 w 208"/>
              <a:gd name="T3" fmla="*/ 272 h 280"/>
              <a:gd name="T4" fmla="*/ 140 w 208"/>
              <a:gd name="T5" fmla="*/ 208 h 280"/>
              <a:gd name="T6" fmla="*/ 182 w 208"/>
              <a:gd name="T7" fmla="*/ 132 h 280"/>
              <a:gd name="T8" fmla="*/ 184 w 208"/>
              <a:gd name="T9" fmla="*/ 14 h 280"/>
              <a:gd name="T10" fmla="*/ 176 w 208"/>
              <a:gd name="T11" fmla="*/ 0 h 280"/>
              <a:gd name="T12" fmla="*/ 0 w 208"/>
              <a:gd name="T13" fmla="*/ 0 h 280"/>
              <a:gd name="T14" fmla="*/ 0 w 208"/>
              <a:gd name="T15" fmla="*/ 26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280">
                <a:moveTo>
                  <a:pt x="0" y="260"/>
                </a:moveTo>
                <a:cubicBezTo>
                  <a:pt x="25" y="270"/>
                  <a:pt x="57" y="280"/>
                  <a:pt x="76" y="272"/>
                </a:cubicBezTo>
                <a:cubicBezTo>
                  <a:pt x="110" y="258"/>
                  <a:pt x="120" y="254"/>
                  <a:pt x="140" y="208"/>
                </a:cubicBezTo>
                <a:cubicBezTo>
                  <a:pt x="160" y="162"/>
                  <a:pt x="156" y="156"/>
                  <a:pt x="182" y="132"/>
                </a:cubicBezTo>
                <a:cubicBezTo>
                  <a:pt x="208" y="108"/>
                  <a:pt x="206" y="60"/>
                  <a:pt x="184" y="14"/>
                </a:cubicBezTo>
                <a:cubicBezTo>
                  <a:pt x="182" y="9"/>
                  <a:pt x="179" y="5"/>
                  <a:pt x="176" y="0"/>
                </a:cubicBezTo>
                <a:cubicBezTo>
                  <a:pt x="0" y="0"/>
                  <a:pt x="0" y="0"/>
                  <a:pt x="0" y="0"/>
                </a:cubicBezTo>
                <a:lnTo>
                  <a:pt x="0" y="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8130865" y="1274624"/>
            <a:ext cx="4140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Portfolio</a:t>
            </a:r>
          </a:p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Design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9"/>
          <p:cNvSpPr/>
          <p:nvPr/>
        </p:nvSpPr>
        <p:spPr>
          <a:xfrm>
            <a:off x="0" y="-1"/>
            <a:ext cx="1808186" cy="3376476"/>
          </a:xfrm>
          <a:custGeom>
            <a:avLst/>
            <a:gdLst>
              <a:gd name="connsiteX0" fmla="*/ 0 w 2049118"/>
              <a:gd name="connsiteY0" fmla="*/ 0 h 3826374"/>
              <a:gd name="connsiteX1" fmla="*/ 1960853 w 2049118"/>
              <a:gd name="connsiteY1" fmla="*/ 0 h 3826374"/>
              <a:gd name="connsiteX2" fmla="*/ 1973429 w 2049118"/>
              <a:gd name="connsiteY2" fmla="*/ 102931 h 3826374"/>
              <a:gd name="connsiteX3" fmla="*/ 2039794 w 2049118"/>
              <a:gd name="connsiteY3" fmla="*/ 1472224 h 3826374"/>
              <a:gd name="connsiteX4" fmla="*/ 1580820 w 2049118"/>
              <a:gd name="connsiteY4" fmla="*/ 1812320 h 3826374"/>
              <a:gd name="connsiteX5" fmla="*/ 1329124 w 2049118"/>
              <a:gd name="connsiteY5" fmla="*/ 2433364 h 3826374"/>
              <a:gd name="connsiteX6" fmla="*/ 574036 w 2049118"/>
              <a:gd name="connsiteY6" fmla="*/ 2418578 h 3826374"/>
              <a:gd name="connsiteX7" fmla="*/ 52224 w 2049118"/>
              <a:gd name="connsiteY7" fmla="*/ 3696247 h 3826374"/>
              <a:gd name="connsiteX8" fmla="*/ 0 w 2049118"/>
              <a:gd name="connsiteY8" fmla="*/ 3826374 h 382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118" h="3826374">
                <a:moveTo>
                  <a:pt x="0" y="0"/>
                </a:moveTo>
                <a:lnTo>
                  <a:pt x="1960853" y="0"/>
                </a:lnTo>
                <a:lnTo>
                  <a:pt x="1973429" y="102931"/>
                </a:lnTo>
                <a:cubicBezTo>
                  <a:pt x="2029769" y="595222"/>
                  <a:pt x="2067555" y="1241181"/>
                  <a:pt x="2039794" y="1472224"/>
                </a:cubicBezTo>
                <a:cubicBezTo>
                  <a:pt x="1995377" y="1841893"/>
                  <a:pt x="1921349" y="1560945"/>
                  <a:pt x="1580820" y="1812320"/>
                </a:cubicBezTo>
                <a:cubicBezTo>
                  <a:pt x="1240290" y="2063695"/>
                  <a:pt x="1743682" y="2255923"/>
                  <a:pt x="1329124" y="2433364"/>
                </a:cubicBezTo>
                <a:cubicBezTo>
                  <a:pt x="914566" y="2610806"/>
                  <a:pt x="825732" y="2285497"/>
                  <a:pt x="574036" y="2418578"/>
                </a:cubicBezTo>
                <a:cubicBezTo>
                  <a:pt x="416726" y="2501753"/>
                  <a:pt x="253633" y="3168313"/>
                  <a:pt x="52224" y="3696247"/>
                </a:cubicBezTo>
                <a:lnTo>
                  <a:pt x="0" y="382637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200939" y="5375860"/>
            <a:ext cx="3040225" cy="767699"/>
            <a:chOff x="2822331" y="4975810"/>
            <a:chExt cx="3040225" cy="767699"/>
          </a:xfrm>
        </p:grpSpPr>
        <p:sp>
          <p:nvSpPr>
            <p:cNvPr id="5" name="Rectangle 4"/>
            <p:cNvSpPr/>
            <p:nvPr/>
          </p:nvSpPr>
          <p:spPr>
            <a:xfrm>
              <a:off x="3721771" y="4975810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Lorem</a:t>
              </a:r>
              <a:r>
                <a:rPr lang="en-US" sz="1000" b="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</a:t>
              </a:r>
              <a:r>
                <a:rPr lang="en-US" sz="1000" b="0" dirty="0" err="1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Ipsum</a:t>
              </a:r>
              <a:r>
                <a:rPr lang="en-US" sz="1000" b="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22331" y="5027928"/>
              <a:ext cx="954107" cy="715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bg2"/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28243" y="3161299"/>
            <a:ext cx="3126952" cy="728148"/>
            <a:chOff x="6123099" y="5027928"/>
            <a:chExt cx="3126952" cy="728148"/>
          </a:xfrm>
        </p:grpSpPr>
        <p:sp>
          <p:nvSpPr>
            <p:cNvPr id="8" name="Rectangle 7"/>
            <p:cNvSpPr/>
            <p:nvPr/>
          </p:nvSpPr>
          <p:spPr>
            <a:xfrm>
              <a:off x="7109266" y="5027928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Lorem</a:t>
              </a:r>
              <a:r>
                <a:rPr lang="en-US" sz="1000" b="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 </a:t>
              </a:r>
              <a:r>
                <a:rPr lang="en-US" sz="1000" b="0" dirty="0" err="1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Ipsum</a:t>
              </a:r>
              <a:r>
                <a:rPr lang="en-US" sz="1000" b="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Source Sans Pro" panose="020B0503030403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3099" y="5027928"/>
              <a:ext cx="986167" cy="728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bg2"/>
                  </a:solidFill>
                  <a:latin typeface="Century" panose="02040604050505020304" pitchFamily="18" charset="0"/>
                  <a:ea typeface="Lato Black" panose="020F0502020204030203" pitchFamily="34" charset="0"/>
                  <a:cs typeface="Lato Black" panose="020F0502020204030203" pitchFamily="34" charset="0"/>
                </a:rPr>
                <a:t>02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378181" y="604632"/>
            <a:ext cx="4160960" cy="6253368"/>
            <a:chOff x="-11113" y="0"/>
            <a:chExt cx="6645276" cy="9986963"/>
          </a:xfrm>
          <a:solidFill>
            <a:schemeClr val="accent5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11113" y="0"/>
              <a:ext cx="6400800" cy="9986963"/>
            </a:xfrm>
            <a:custGeom>
              <a:avLst/>
              <a:gdLst>
                <a:gd name="T0" fmla="*/ 1177 w 1704"/>
                <a:gd name="T1" fmla="*/ 692 h 2660"/>
                <a:gd name="T2" fmla="*/ 1370 w 1704"/>
                <a:gd name="T3" fmla="*/ 460 h 2660"/>
                <a:gd name="T4" fmla="*/ 1434 w 1704"/>
                <a:gd name="T5" fmla="*/ 554 h 2660"/>
                <a:gd name="T6" fmla="*/ 1433 w 1704"/>
                <a:gd name="T7" fmla="*/ 609 h 2660"/>
                <a:gd name="T8" fmla="*/ 1658 w 1704"/>
                <a:gd name="T9" fmla="*/ 426 h 2660"/>
                <a:gd name="T10" fmla="*/ 1681 w 1704"/>
                <a:gd name="T11" fmla="*/ 547 h 2660"/>
                <a:gd name="T12" fmla="*/ 1488 w 1704"/>
                <a:gd name="T13" fmla="*/ 630 h 2660"/>
                <a:gd name="T14" fmla="*/ 1130 w 1704"/>
                <a:gd name="T15" fmla="*/ 722 h 2660"/>
                <a:gd name="T16" fmla="*/ 1124 w 1704"/>
                <a:gd name="T17" fmla="*/ 871 h 2660"/>
                <a:gd name="T18" fmla="*/ 807 w 1704"/>
                <a:gd name="T19" fmla="*/ 1077 h 2660"/>
                <a:gd name="T20" fmla="*/ 486 w 1704"/>
                <a:gd name="T21" fmla="*/ 1423 h 2660"/>
                <a:gd name="T22" fmla="*/ 691 w 1704"/>
                <a:gd name="T23" fmla="*/ 1311 h 2660"/>
                <a:gd name="T24" fmla="*/ 542 w 1704"/>
                <a:gd name="T25" fmla="*/ 1423 h 2660"/>
                <a:gd name="T26" fmla="*/ 254 w 1704"/>
                <a:gd name="T27" fmla="*/ 1813 h 2660"/>
                <a:gd name="T28" fmla="*/ 384 w 1704"/>
                <a:gd name="T29" fmla="*/ 1727 h 2660"/>
                <a:gd name="T30" fmla="*/ 293 w 1704"/>
                <a:gd name="T31" fmla="*/ 1813 h 2660"/>
                <a:gd name="T32" fmla="*/ 133 w 1704"/>
                <a:gd name="T33" fmla="*/ 2126 h 2660"/>
                <a:gd name="T34" fmla="*/ 53 w 1704"/>
                <a:gd name="T35" fmla="*/ 2517 h 2660"/>
                <a:gd name="T36" fmla="*/ 59 w 1704"/>
                <a:gd name="T37" fmla="*/ 2296 h 2660"/>
                <a:gd name="T38" fmla="*/ 31 w 1704"/>
                <a:gd name="T39" fmla="*/ 2037 h 2660"/>
                <a:gd name="T40" fmla="*/ 92 w 1704"/>
                <a:gd name="T41" fmla="*/ 1775 h 2660"/>
                <a:gd name="T42" fmla="*/ 66 w 1704"/>
                <a:gd name="T43" fmla="*/ 2226 h 2660"/>
                <a:gd name="T44" fmla="*/ 136 w 1704"/>
                <a:gd name="T45" fmla="*/ 2030 h 2660"/>
                <a:gd name="T46" fmla="*/ 259 w 1704"/>
                <a:gd name="T47" fmla="*/ 1691 h 2660"/>
                <a:gd name="T48" fmla="*/ 509 w 1704"/>
                <a:gd name="T49" fmla="*/ 1314 h 2660"/>
                <a:gd name="T50" fmla="*/ 692 w 1704"/>
                <a:gd name="T51" fmla="*/ 949 h 2660"/>
                <a:gd name="T52" fmla="*/ 840 w 1704"/>
                <a:gd name="T53" fmla="*/ 621 h 2660"/>
                <a:gd name="T54" fmla="*/ 704 w 1704"/>
                <a:gd name="T55" fmla="*/ 829 h 2660"/>
                <a:gd name="T56" fmla="*/ 746 w 1704"/>
                <a:gd name="T57" fmla="*/ 800 h 2660"/>
                <a:gd name="T58" fmla="*/ 815 w 1704"/>
                <a:gd name="T59" fmla="*/ 879 h 2660"/>
                <a:gd name="T60" fmla="*/ 932 w 1704"/>
                <a:gd name="T61" fmla="*/ 404 h 2660"/>
                <a:gd name="T62" fmla="*/ 779 w 1704"/>
                <a:gd name="T63" fmla="*/ 317 h 2660"/>
                <a:gd name="T64" fmla="*/ 764 w 1704"/>
                <a:gd name="T65" fmla="*/ 165 h 2660"/>
                <a:gd name="T66" fmla="*/ 844 w 1704"/>
                <a:gd name="T67" fmla="*/ 10 h 2660"/>
                <a:gd name="T68" fmla="*/ 879 w 1704"/>
                <a:gd name="T69" fmla="*/ 177 h 2660"/>
                <a:gd name="T70" fmla="*/ 944 w 1704"/>
                <a:gd name="T71" fmla="*/ 270 h 2660"/>
                <a:gd name="T72" fmla="*/ 960 w 1704"/>
                <a:gd name="T73" fmla="*/ 375 h 2660"/>
                <a:gd name="T74" fmla="*/ 1040 w 1704"/>
                <a:gd name="T75" fmla="*/ 493 h 2660"/>
                <a:gd name="T76" fmla="*/ 1074 w 1704"/>
                <a:gd name="T77" fmla="*/ 479 h 2660"/>
                <a:gd name="T78" fmla="*/ 1175 w 1704"/>
                <a:gd name="T79" fmla="*/ 454 h 2660"/>
                <a:gd name="T80" fmla="*/ 946 w 1704"/>
                <a:gd name="T81" fmla="*/ 787 h 2660"/>
                <a:gd name="T82" fmla="*/ 1201 w 1704"/>
                <a:gd name="T83" fmla="*/ 490 h 2660"/>
                <a:gd name="T84" fmla="*/ 1256 w 1704"/>
                <a:gd name="T85" fmla="*/ 413 h 2660"/>
                <a:gd name="T86" fmla="*/ 1373 w 1704"/>
                <a:gd name="T87" fmla="*/ 270 h 2660"/>
                <a:gd name="T88" fmla="*/ 858 w 1704"/>
                <a:gd name="T89" fmla="*/ 967 h 2660"/>
                <a:gd name="T90" fmla="*/ 612 w 1704"/>
                <a:gd name="T91" fmla="*/ 1123 h 2660"/>
                <a:gd name="T92" fmla="*/ 606 w 1704"/>
                <a:gd name="T93" fmla="*/ 1262 h 2660"/>
                <a:gd name="T94" fmla="*/ 1028 w 1704"/>
                <a:gd name="T95" fmla="*/ 839 h 2660"/>
                <a:gd name="T96" fmla="*/ 170 w 1704"/>
                <a:gd name="T97" fmla="*/ 1903 h 2660"/>
                <a:gd name="T98" fmla="*/ 341 w 1704"/>
                <a:gd name="T99" fmla="*/ 1624 h 2660"/>
                <a:gd name="T100" fmla="*/ 810 w 1704"/>
                <a:gd name="T101" fmla="*/ 242 h 2660"/>
                <a:gd name="T102" fmla="*/ 1365 w 1704"/>
                <a:gd name="T103" fmla="*/ 444 h 2660"/>
                <a:gd name="T104" fmla="*/ 775 w 1704"/>
                <a:gd name="T105" fmla="*/ 203 h 2660"/>
                <a:gd name="T106" fmla="*/ 763 w 1704"/>
                <a:gd name="T107" fmla="*/ 44 h 2660"/>
                <a:gd name="T108" fmla="*/ 147 w 1704"/>
                <a:gd name="T109" fmla="*/ 2036 h 2660"/>
                <a:gd name="T110" fmla="*/ 1251 w 1704"/>
                <a:gd name="T111" fmla="*/ 386 h 2660"/>
                <a:gd name="T112" fmla="*/ 836 w 1704"/>
                <a:gd name="T113" fmla="*/ 108 h 2660"/>
                <a:gd name="T114" fmla="*/ 840 w 1704"/>
                <a:gd name="T115" fmla="*/ 20 h 2660"/>
                <a:gd name="T116" fmla="*/ 967 w 1704"/>
                <a:gd name="T117" fmla="*/ 234 h 2660"/>
                <a:gd name="T118" fmla="*/ 1626 w 1704"/>
                <a:gd name="T119" fmla="*/ 505 h 2660"/>
                <a:gd name="T120" fmla="*/ 334 w 1704"/>
                <a:gd name="T121" fmla="*/ 1763 h 2660"/>
                <a:gd name="T122" fmla="*/ 359 w 1704"/>
                <a:gd name="T123" fmla="*/ 1741 h 2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4" h="2660">
                  <a:moveTo>
                    <a:pt x="1326" y="348"/>
                  </a:moveTo>
                  <a:cubicBezTo>
                    <a:pt x="1321" y="354"/>
                    <a:pt x="1318" y="360"/>
                    <a:pt x="1315" y="367"/>
                  </a:cubicBezTo>
                  <a:cubicBezTo>
                    <a:pt x="1310" y="381"/>
                    <a:pt x="1302" y="394"/>
                    <a:pt x="1291" y="404"/>
                  </a:cubicBezTo>
                  <a:cubicBezTo>
                    <a:pt x="1287" y="407"/>
                    <a:pt x="1285" y="410"/>
                    <a:pt x="1287" y="415"/>
                  </a:cubicBezTo>
                  <a:cubicBezTo>
                    <a:pt x="1289" y="420"/>
                    <a:pt x="1285" y="422"/>
                    <a:pt x="1282" y="424"/>
                  </a:cubicBezTo>
                  <a:cubicBezTo>
                    <a:pt x="1279" y="427"/>
                    <a:pt x="1275" y="428"/>
                    <a:pt x="1278" y="433"/>
                  </a:cubicBezTo>
                  <a:cubicBezTo>
                    <a:pt x="1278" y="435"/>
                    <a:pt x="1276" y="437"/>
                    <a:pt x="1275" y="438"/>
                  </a:cubicBezTo>
                  <a:cubicBezTo>
                    <a:pt x="1266" y="446"/>
                    <a:pt x="1262" y="458"/>
                    <a:pt x="1255" y="468"/>
                  </a:cubicBezTo>
                  <a:cubicBezTo>
                    <a:pt x="1252" y="473"/>
                    <a:pt x="1250" y="478"/>
                    <a:pt x="1244" y="481"/>
                  </a:cubicBezTo>
                  <a:cubicBezTo>
                    <a:pt x="1243" y="482"/>
                    <a:pt x="1242" y="485"/>
                    <a:pt x="1240" y="487"/>
                  </a:cubicBezTo>
                  <a:cubicBezTo>
                    <a:pt x="1232" y="500"/>
                    <a:pt x="1226" y="514"/>
                    <a:pt x="1221" y="529"/>
                  </a:cubicBezTo>
                  <a:cubicBezTo>
                    <a:pt x="1220" y="530"/>
                    <a:pt x="1220" y="532"/>
                    <a:pt x="1221" y="533"/>
                  </a:cubicBezTo>
                  <a:cubicBezTo>
                    <a:pt x="1226" y="541"/>
                    <a:pt x="1223" y="548"/>
                    <a:pt x="1218" y="555"/>
                  </a:cubicBezTo>
                  <a:cubicBezTo>
                    <a:pt x="1216" y="557"/>
                    <a:pt x="1216" y="560"/>
                    <a:pt x="1215" y="562"/>
                  </a:cubicBezTo>
                  <a:cubicBezTo>
                    <a:pt x="1213" y="568"/>
                    <a:pt x="1210" y="574"/>
                    <a:pt x="1206" y="580"/>
                  </a:cubicBezTo>
                  <a:cubicBezTo>
                    <a:pt x="1202" y="584"/>
                    <a:pt x="1202" y="591"/>
                    <a:pt x="1199" y="597"/>
                  </a:cubicBezTo>
                  <a:cubicBezTo>
                    <a:pt x="1198" y="600"/>
                    <a:pt x="1198" y="604"/>
                    <a:pt x="1194" y="605"/>
                  </a:cubicBezTo>
                  <a:cubicBezTo>
                    <a:pt x="1192" y="605"/>
                    <a:pt x="1192" y="607"/>
                    <a:pt x="1192" y="609"/>
                  </a:cubicBezTo>
                  <a:cubicBezTo>
                    <a:pt x="1192" y="615"/>
                    <a:pt x="1188" y="619"/>
                    <a:pt x="1184" y="623"/>
                  </a:cubicBezTo>
                  <a:cubicBezTo>
                    <a:pt x="1182" y="624"/>
                    <a:pt x="1181" y="625"/>
                    <a:pt x="1180" y="626"/>
                  </a:cubicBezTo>
                  <a:cubicBezTo>
                    <a:pt x="1178" y="638"/>
                    <a:pt x="1169" y="646"/>
                    <a:pt x="1162" y="655"/>
                  </a:cubicBezTo>
                  <a:cubicBezTo>
                    <a:pt x="1162" y="656"/>
                    <a:pt x="1161" y="656"/>
                    <a:pt x="1161" y="656"/>
                  </a:cubicBezTo>
                  <a:cubicBezTo>
                    <a:pt x="1162" y="665"/>
                    <a:pt x="1152" y="669"/>
                    <a:pt x="1152" y="677"/>
                  </a:cubicBezTo>
                  <a:cubicBezTo>
                    <a:pt x="1151" y="680"/>
                    <a:pt x="1150" y="681"/>
                    <a:pt x="1149" y="682"/>
                  </a:cubicBezTo>
                  <a:cubicBezTo>
                    <a:pt x="1143" y="688"/>
                    <a:pt x="1141" y="695"/>
                    <a:pt x="1138" y="702"/>
                  </a:cubicBezTo>
                  <a:cubicBezTo>
                    <a:pt x="1139" y="703"/>
                    <a:pt x="1139" y="703"/>
                    <a:pt x="1139" y="703"/>
                  </a:cubicBezTo>
                  <a:cubicBezTo>
                    <a:pt x="1147" y="702"/>
                    <a:pt x="1156" y="701"/>
                    <a:pt x="1163" y="697"/>
                  </a:cubicBezTo>
                  <a:cubicBezTo>
                    <a:pt x="1166" y="696"/>
                    <a:pt x="1168" y="694"/>
                    <a:pt x="1171" y="694"/>
                  </a:cubicBezTo>
                  <a:cubicBezTo>
                    <a:pt x="1173" y="694"/>
                    <a:pt x="1175" y="694"/>
                    <a:pt x="1177" y="692"/>
                  </a:cubicBezTo>
                  <a:cubicBezTo>
                    <a:pt x="1180" y="690"/>
                    <a:pt x="1183" y="688"/>
                    <a:pt x="1188" y="688"/>
                  </a:cubicBezTo>
                  <a:cubicBezTo>
                    <a:pt x="1188" y="688"/>
                    <a:pt x="1188" y="688"/>
                    <a:pt x="1189" y="688"/>
                  </a:cubicBezTo>
                  <a:cubicBezTo>
                    <a:pt x="1196" y="683"/>
                    <a:pt x="1204" y="681"/>
                    <a:pt x="1213" y="682"/>
                  </a:cubicBezTo>
                  <a:cubicBezTo>
                    <a:pt x="1215" y="682"/>
                    <a:pt x="1217" y="680"/>
                    <a:pt x="1218" y="678"/>
                  </a:cubicBezTo>
                  <a:cubicBezTo>
                    <a:pt x="1220" y="674"/>
                    <a:pt x="1222" y="670"/>
                    <a:pt x="1224" y="665"/>
                  </a:cubicBezTo>
                  <a:cubicBezTo>
                    <a:pt x="1227" y="655"/>
                    <a:pt x="1230" y="645"/>
                    <a:pt x="1238" y="637"/>
                  </a:cubicBezTo>
                  <a:cubicBezTo>
                    <a:pt x="1241" y="633"/>
                    <a:pt x="1242" y="627"/>
                    <a:pt x="1241" y="622"/>
                  </a:cubicBezTo>
                  <a:cubicBezTo>
                    <a:pt x="1241" y="619"/>
                    <a:pt x="1240" y="616"/>
                    <a:pt x="1243" y="614"/>
                  </a:cubicBezTo>
                  <a:cubicBezTo>
                    <a:pt x="1246" y="613"/>
                    <a:pt x="1246" y="611"/>
                    <a:pt x="1246" y="608"/>
                  </a:cubicBezTo>
                  <a:cubicBezTo>
                    <a:pt x="1246" y="604"/>
                    <a:pt x="1246" y="600"/>
                    <a:pt x="1246" y="596"/>
                  </a:cubicBezTo>
                  <a:cubicBezTo>
                    <a:pt x="1246" y="594"/>
                    <a:pt x="1245" y="591"/>
                    <a:pt x="1246" y="589"/>
                  </a:cubicBezTo>
                  <a:cubicBezTo>
                    <a:pt x="1250" y="583"/>
                    <a:pt x="1251" y="577"/>
                    <a:pt x="1253" y="570"/>
                  </a:cubicBezTo>
                  <a:cubicBezTo>
                    <a:pt x="1254" y="565"/>
                    <a:pt x="1255" y="561"/>
                    <a:pt x="1256" y="556"/>
                  </a:cubicBezTo>
                  <a:cubicBezTo>
                    <a:pt x="1257" y="552"/>
                    <a:pt x="1257" y="547"/>
                    <a:pt x="1262" y="544"/>
                  </a:cubicBezTo>
                  <a:cubicBezTo>
                    <a:pt x="1265" y="543"/>
                    <a:pt x="1266" y="539"/>
                    <a:pt x="1266" y="536"/>
                  </a:cubicBezTo>
                  <a:cubicBezTo>
                    <a:pt x="1267" y="525"/>
                    <a:pt x="1271" y="515"/>
                    <a:pt x="1281" y="508"/>
                  </a:cubicBezTo>
                  <a:cubicBezTo>
                    <a:pt x="1282" y="507"/>
                    <a:pt x="1283" y="506"/>
                    <a:pt x="1284" y="505"/>
                  </a:cubicBezTo>
                  <a:cubicBezTo>
                    <a:pt x="1286" y="497"/>
                    <a:pt x="1294" y="494"/>
                    <a:pt x="1296" y="486"/>
                  </a:cubicBezTo>
                  <a:cubicBezTo>
                    <a:pt x="1297" y="484"/>
                    <a:pt x="1298" y="483"/>
                    <a:pt x="1299" y="483"/>
                  </a:cubicBezTo>
                  <a:cubicBezTo>
                    <a:pt x="1307" y="479"/>
                    <a:pt x="1310" y="470"/>
                    <a:pt x="1318" y="468"/>
                  </a:cubicBezTo>
                  <a:cubicBezTo>
                    <a:pt x="1321" y="460"/>
                    <a:pt x="1328" y="458"/>
                    <a:pt x="1334" y="455"/>
                  </a:cubicBezTo>
                  <a:cubicBezTo>
                    <a:pt x="1337" y="454"/>
                    <a:pt x="1340" y="450"/>
                    <a:pt x="1342" y="447"/>
                  </a:cubicBezTo>
                  <a:cubicBezTo>
                    <a:pt x="1345" y="440"/>
                    <a:pt x="1352" y="438"/>
                    <a:pt x="1358" y="436"/>
                  </a:cubicBezTo>
                  <a:cubicBezTo>
                    <a:pt x="1366" y="434"/>
                    <a:pt x="1374" y="431"/>
                    <a:pt x="1380" y="425"/>
                  </a:cubicBezTo>
                  <a:cubicBezTo>
                    <a:pt x="1381" y="424"/>
                    <a:pt x="1381" y="424"/>
                    <a:pt x="1381" y="424"/>
                  </a:cubicBezTo>
                  <a:cubicBezTo>
                    <a:pt x="1383" y="422"/>
                    <a:pt x="1386" y="421"/>
                    <a:pt x="1388" y="423"/>
                  </a:cubicBezTo>
                  <a:cubicBezTo>
                    <a:pt x="1390" y="424"/>
                    <a:pt x="1391" y="431"/>
                    <a:pt x="1388" y="432"/>
                  </a:cubicBezTo>
                  <a:cubicBezTo>
                    <a:pt x="1382" y="435"/>
                    <a:pt x="1381" y="443"/>
                    <a:pt x="1376" y="448"/>
                  </a:cubicBezTo>
                  <a:cubicBezTo>
                    <a:pt x="1373" y="451"/>
                    <a:pt x="1373" y="456"/>
                    <a:pt x="1370" y="460"/>
                  </a:cubicBezTo>
                  <a:cubicBezTo>
                    <a:pt x="1363" y="468"/>
                    <a:pt x="1358" y="477"/>
                    <a:pt x="1352" y="486"/>
                  </a:cubicBezTo>
                  <a:cubicBezTo>
                    <a:pt x="1347" y="494"/>
                    <a:pt x="1344" y="502"/>
                    <a:pt x="1340" y="510"/>
                  </a:cubicBezTo>
                  <a:cubicBezTo>
                    <a:pt x="1339" y="511"/>
                    <a:pt x="1339" y="514"/>
                    <a:pt x="1337" y="515"/>
                  </a:cubicBezTo>
                  <a:cubicBezTo>
                    <a:pt x="1330" y="521"/>
                    <a:pt x="1327" y="530"/>
                    <a:pt x="1324" y="538"/>
                  </a:cubicBezTo>
                  <a:cubicBezTo>
                    <a:pt x="1320" y="546"/>
                    <a:pt x="1316" y="553"/>
                    <a:pt x="1311" y="561"/>
                  </a:cubicBezTo>
                  <a:cubicBezTo>
                    <a:pt x="1308" y="565"/>
                    <a:pt x="1307" y="570"/>
                    <a:pt x="1305" y="574"/>
                  </a:cubicBezTo>
                  <a:cubicBezTo>
                    <a:pt x="1301" y="584"/>
                    <a:pt x="1292" y="591"/>
                    <a:pt x="1287" y="600"/>
                  </a:cubicBezTo>
                  <a:cubicBezTo>
                    <a:pt x="1286" y="602"/>
                    <a:pt x="1284" y="604"/>
                    <a:pt x="1282" y="605"/>
                  </a:cubicBezTo>
                  <a:cubicBezTo>
                    <a:pt x="1274" y="610"/>
                    <a:pt x="1268" y="617"/>
                    <a:pt x="1263" y="624"/>
                  </a:cubicBezTo>
                  <a:cubicBezTo>
                    <a:pt x="1255" y="635"/>
                    <a:pt x="1247" y="646"/>
                    <a:pt x="1241" y="659"/>
                  </a:cubicBezTo>
                  <a:cubicBezTo>
                    <a:pt x="1239" y="663"/>
                    <a:pt x="1237" y="667"/>
                    <a:pt x="1236" y="672"/>
                  </a:cubicBezTo>
                  <a:cubicBezTo>
                    <a:pt x="1241" y="675"/>
                    <a:pt x="1244" y="675"/>
                    <a:pt x="1250" y="673"/>
                  </a:cubicBezTo>
                  <a:cubicBezTo>
                    <a:pt x="1259" y="668"/>
                    <a:pt x="1269" y="665"/>
                    <a:pt x="1279" y="664"/>
                  </a:cubicBezTo>
                  <a:cubicBezTo>
                    <a:pt x="1286" y="663"/>
                    <a:pt x="1292" y="659"/>
                    <a:pt x="1298" y="657"/>
                  </a:cubicBezTo>
                  <a:cubicBezTo>
                    <a:pt x="1299" y="657"/>
                    <a:pt x="1300" y="655"/>
                    <a:pt x="1301" y="655"/>
                  </a:cubicBezTo>
                  <a:cubicBezTo>
                    <a:pt x="1310" y="656"/>
                    <a:pt x="1317" y="650"/>
                    <a:pt x="1325" y="648"/>
                  </a:cubicBezTo>
                  <a:cubicBezTo>
                    <a:pt x="1332" y="646"/>
                    <a:pt x="1338" y="643"/>
                    <a:pt x="1346" y="644"/>
                  </a:cubicBezTo>
                  <a:cubicBezTo>
                    <a:pt x="1346" y="644"/>
                    <a:pt x="1347" y="644"/>
                    <a:pt x="1347" y="643"/>
                  </a:cubicBezTo>
                  <a:cubicBezTo>
                    <a:pt x="1352" y="639"/>
                    <a:pt x="1357" y="637"/>
                    <a:pt x="1363" y="635"/>
                  </a:cubicBezTo>
                  <a:cubicBezTo>
                    <a:pt x="1368" y="633"/>
                    <a:pt x="1373" y="630"/>
                    <a:pt x="1379" y="630"/>
                  </a:cubicBezTo>
                  <a:cubicBezTo>
                    <a:pt x="1383" y="630"/>
                    <a:pt x="1385" y="626"/>
                    <a:pt x="1387" y="623"/>
                  </a:cubicBezTo>
                  <a:cubicBezTo>
                    <a:pt x="1387" y="618"/>
                    <a:pt x="1383" y="615"/>
                    <a:pt x="1380" y="611"/>
                  </a:cubicBezTo>
                  <a:cubicBezTo>
                    <a:pt x="1382" y="606"/>
                    <a:pt x="1383" y="601"/>
                    <a:pt x="1381" y="595"/>
                  </a:cubicBezTo>
                  <a:cubicBezTo>
                    <a:pt x="1378" y="589"/>
                    <a:pt x="1383" y="584"/>
                    <a:pt x="1382" y="578"/>
                  </a:cubicBezTo>
                  <a:cubicBezTo>
                    <a:pt x="1382" y="576"/>
                    <a:pt x="1384" y="575"/>
                    <a:pt x="1386" y="575"/>
                  </a:cubicBezTo>
                  <a:cubicBezTo>
                    <a:pt x="1392" y="579"/>
                    <a:pt x="1398" y="583"/>
                    <a:pt x="1404" y="588"/>
                  </a:cubicBezTo>
                  <a:cubicBezTo>
                    <a:pt x="1408" y="584"/>
                    <a:pt x="1413" y="582"/>
                    <a:pt x="1414" y="575"/>
                  </a:cubicBezTo>
                  <a:cubicBezTo>
                    <a:pt x="1414" y="574"/>
                    <a:pt x="1415" y="573"/>
                    <a:pt x="1415" y="573"/>
                  </a:cubicBezTo>
                  <a:cubicBezTo>
                    <a:pt x="1425" y="570"/>
                    <a:pt x="1427" y="559"/>
                    <a:pt x="1434" y="554"/>
                  </a:cubicBezTo>
                  <a:cubicBezTo>
                    <a:pt x="1437" y="551"/>
                    <a:pt x="1441" y="549"/>
                    <a:pt x="1445" y="547"/>
                  </a:cubicBezTo>
                  <a:cubicBezTo>
                    <a:pt x="1450" y="545"/>
                    <a:pt x="1453" y="547"/>
                    <a:pt x="1454" y="553"/>
                  </a:cubicBezTo>
                  <a:cubicBezTo>
                    <a:pt x="1454" y="555"/>
                    <a:pt x="1453" y="557"/>
                    <a:pt x="1455" y="559"/>
                  </a:cubicBezTo>
                  <a:cubicBezTo>
                    <a:pt x="1458" y="560"/>
                    <a:pt x="1461" y="558"/>
                    <a:pt x="1462" y="557"/>
                  </a:cubicBezTo>
                  <a:cubicBezTo>
                    <a:pt x="1463" y="549"/>
                    <a:pt x="1471" y="546"/>
                    <a:pt x="1473" y="540"/>
                  </a:cubicBezTo>
                  <a:cubicBezTo>
                    <a:pt x="1475" y="535"/>
                    <a:pt x="1479" y="531"/>
                    <a:pt x="1482" y="527"/>
                  </a:cubicBezTo>
                  <a:cubicBezTo>
                    <a:pt x="1485" y="523"/>
                    <a:pt x="1489" y="521"/>
                    <a:pt x="1493" y="524"/>
                  </a:cubicBezTo>
                  <a:cubicBezTo>
                    <a:pt x="1495" y="525"/>
                    <a:pt x="1497" y="524"/>
                    <a:pt x="1499" y="526"/>
                  </a:cubicBezTo>
                  <a:cubicBezTo>
                    <a:pt x="1500" y="530"/>
                    <a:pt x="1499" y="534"/>
                    <a:pt x="1501" y="538"/>
                  </a:cubicBezTo>
                  <a:cubicBezTo>
                    <a:pt x="1502" y="539"/>
                    <a:pt x="1502" y="542"/>
                    <a:pt x="1501" y="543"/>
                  </a:cubicBezTo>
                  <a:cubicBezTo>
                    <a:pt x="1496" y="555"/>
                    <a:pt x="1492" y="567"/>
                    <a:pt x="1490" y="579"/>
                  </a:cubicBezTo>
                  <a:cubicBezTo>
                    <a:pt x="1489" y="582"/>
                    <a:pt x="1488" y="583"/>
                    <a:pt x="1486" y="585"/>
                  </a:cubicBezTo>
                  <a:cubicBezTo>
                    <a:pt x="1483" y="587"/>
                    <a:pt x="1479" y="586"/>
                    <a:pt x="1478" y="582"/>
                  </a:cubicBezTo>
                  <a:cubicBezTo>
                    <a:pt x="1477" y="578"/>
                    <a:pt x="1478" y="575"/>
                    <a:pt x="1480" y="571"/>
                  </a:cubicBezTo>
                  <a:cubicBezTo>
                    <a:pt x="1482" y="569"/>
                    <a:pt x="1483" y="566"/>
                    <a:pt x="1483" y="563"/>
                  </a:cubicBezTo>
                  <a:cubicBezTo>
                    <a:pt x="1483" y="558"/>
                    <a:pt x="1486" y="553"/>
                    <a:pt x="1488" y="549"/>
                  </a:cubicBezTo>
                  <a:cubicBezTo>
                    <a:pt x="1490" y="545"/>
                    <a:pt x="1490" y="542"/>
                    <a:pt x="1489" y="538"/>
                  </a:cubicBezTo>
                  <a:cubicBezTo>
                    <a:pt x="1480" y="544"/>
                    <a:pt x="1473" y="550"/>
                    <a:pt x="1470" y="559"/>
                  </a:cubicBezTo>
                  <a:cubicBezTo>
                    <a:pt x="1469" y="564"/>
                    <a:pt x="1465" y="566"/>
                    <a:pt x="1461" y="568"/>
                  </a:cubicBezTo>
                  <a:cubicBezTo>
                    <a:pt x="1457" y="569"/>
                    <a:pt x="1454" y="572"/>
                    <a:pt x="1452" y="576"/>
                  </a:cubicBezTo>
                  <a:cubicBezTo>
                    <a:pt x="1444" y="587"/>
                    <a:pt x="1440" y="601"/>
                    <a:pt x="1425" y="605"/>
                  </a:cubicBezTo>
                  <a:cubicBezTo>
                    <a:pt x="1420" y="597"/>
                    <a:pt x="1421" y="597"/>
                    <a:pt x="1428" y="592"/>
                  </a:cubicBezTo>
                  <a:cubicBezTo>
                    <a:pt x="1436" y="585"/>
                    <a:pt x="1442" y="577"/>
                    <a:pt x="1441" y="565"/>
                  </a:cubicBezTo>
                  <a:cubicBezTo>
                    <a:pt x="1440" y="565"/>
                    <a:pt x="1439" y="565"/>
                    <a:pt x="1439" y="565"/>
                  </a:cubicBezTo>
                  <a:cubicBezTo>
                    <a:pt x="1433" y="573"/>
                    <a:pt x="1424" y="579"/>
                    <a:pt x="1419" y="589"/>
                  </a:cubicBezTo>
                  <a:cubicBezTo>
                    <a:pt x="1416" y="594"/>
                    <a:pt x="1410" y="599"/>
                    <a:pt x="1407" y="605"/>
                  </a:cubicBezTo>
                  <a:cubicBezTo>
                    <a:pt x="1405" y="610"/>
                    <a:pt x="1404" y="609"/>
                    <a:pt x="1405" y="617"/>
                  </a:cubicBezTo>
                  <a:cubicBezTo>
                    <a:pt x="1409" y="619"/>
                    <a:pt x="1413" y="619"/>
                    <a:pt x="1417" y="616"/>
                  </a:cubicBezTo>
                  <a:cubicBezTo>
                    <a:pt x="1422" y="612"/>
                    <a:pt x="1429" y="613"/>
                    <a:pt x="1433" y="609"/>
                  </a:cubicBezTo>
                  <a:cubicBezTo>
                    <a:pt x="1434" y="608"/>
                    <a:pt x="1436" y="608"/>
                    <a:pt x="1436" y="609"/>
                  </a:cubicBezTo>
                  <a:cubicBezTo>
                    <a:pt x="1443" y="612"/>
                    <a:pt x="1448" y="607"/>
                    <a:pt x="1453" y="606"/>
                  </a:cubicBezTo>
                  <a:cubicBezTo>
                    <a:pt x="1455" y="606"/>
                    <a:pt x="1456" y="604"/>
                    <a:pt x="1457" y="602"/>
                  </a:cubicBezTo>
                  <a:cubicBezTo>
                    <a:pt x="1458" y="598"/>
                    <a:pt x="1462" y="597"/>
                    <a:pt x="1467" y="596"/>
                  </a:cubicBezTo>
                  <a:cubicBezTo>
                    <a:pt x="1477" y="595"/>
                    <a:pt x="1488" y="594"/>
                    <a:pt x="1497" y="586"/>
                  </a:cubicBezTo>
                  <a:cubicBezTo>
                    <a:pt x="1501" y="583"/>
                    <a:pt x="1506" y="582"/>
                    <a:pt x="1511" y="582"/>
                  </a:cubicBezTo>
                  <a:cubicBezTo>
                    <a:pt x="1518" y="582"/>
                    <a:pt x="1525" y="581"/>
                    <a:pt x="1530" y="575"/>
                  </a:cubicBezTo>
                  <a:cubicBezTo>
                    <a:pt x="1531" y="574"/>
                    <a:pt x="1532" y="573"/>
                    <a:pt x="1532" y="573"/>
                  </a:cubicBezTo>
                  <a:cubicBezTo>
                    <a:pt x="1541" y="574"/>
                    <a:pt x="1545" y="567"/>
                    <a:pt x="1552" y="564"/>
                  </a:cubicBezTo>
                  <a:cubicBezTo>
                    <a:pt x="1555" y="563"/>
                    <a:pt x="1559" y="556"/>
                    <a:pt x="1559" y="552"/>
                  </a:cubicBezTo>
                  <a:cubicBezTo>
                    <a:pt x="1560" y="543"/>
                    <a:pt x="1557" y="532"/>
                    <a:pt x="1565" y="524"/>
                  </a:cubicBezTo>
                  <a:cubicBezTo>
                    <a:pt x="1565" y="523"/>
                    <a:pt x="1566" y="522"/>
                    <a:pt x="1566" y="521"/>
                  </a:cubicBezTo>
                  <a:cubicBezTo>
                    <a:pt x="1565" y="506"/>
                    <a:pt x="1578" y="501"/>
                    <a:pt x="1587" y="493"/>
                  </a:cubicBezTo>
                  <a:cubicBezTo>
                    <a:pt x="1592" y="489"/>
                    <a:pt x="1600" y="492"/>
                    <a:pt x="1606" y="491"/>
                  </a:cubicBezTo>
                  <a:cubicBezTo>
                    <a:pt x="1608" y="490"/>
                    <a:pt x="1610" y="492"/>
                    <a:pt x="1609" y="495"/>
                  </a:cubicBezTo>
                  <a:cubicBezTo>
                    <a:pt x="1609" y="497"/>
                    <a:pt x="1607" y="498"/>
                    <a:pt x="1609" y="501"/>
                  </a:cubicBezTo>
                  <a:cubicBezTo>
                    <a:pt x="1612" y="502"/>
                    <a:pt x="1615" y="501"/>
                    <a:pt x="1617" y="498"/>
                  </a:cubicBezTo>
                  <a:cubicBezTo>
                    <a:pt x="1619" y="493"/>
                    <a:pt x="1623" y="492"/>
                    <a:pt x="1626" y="489"/>
                  </a:cubicBezTo>
                  <a:cubicBezTo>
                    <a:pt x="1629" y="487"/>
                    <a:pt x="1631" y="486"/>
                    <a:pt x="1633" y="483"/>
                  </a:cubicBezTo>
                  <a:cubicBezTo>
                    <a:pt x="1636" y="479"/>
                    <a:pt x="1639" y="479"/>
                    <a:pt x="1642" y="484"/>
                  </a:cubicBezTo>
                  <a:cubicBezTo>
                    <a:pt x="1643" y="486"/>
                    <a:pt x="1644" y="488"/>
                    <a:pt x="1644" y="491"/>
                  </a:cubicBezTo>
                  <a:cubicBezTo>
                    <a:pt x="1643" y="494"/>
                    <a:pt x="1645" y="496"/>
                    <a:pt x="1646" y="499"/>
                  </a:cubicBezTo>
                  <a:cubicBezTo>
                    <a:pt x="1646" y="501"/>
                    <a:pt x="1646" y="504"/>
                    <a:pt x="1649" y="504"/>
                  </a:cubicBezTo>
                  <a:cubicBezTo>
                    <a:pt x="1651" y="504"/>
                    <a:pt x="1651" y="502"/>
                    <a:pt x="1652" y="500"/>
                  </a:cubicBezTo>
                  <a:cubicBezTo>
                    <a:pt x="1653" y="495"/>
                    <a:pt x="1656" y="491"/>
                    <a:pt x="1655" y="485"/>
                  </a:cubicBezTo>
                  <a:cubicBezTo>
                    <a:pt x="1654" y="480"/>
                    <a:pt x="1655" y="475"/>
                    <a:pt x="1655" y="469"/>
                  </a:cubicBezTo>
                  <a:cubicBezTo>
                    <a:pt x="1655" y="462"/>
                    <a:pt x="1658" y="454"/>
                    <a:pt x="1657" y="447"/>
                  </a:cubicBezTo>
                  <a:cubicBezTo>
                    <a:pt x="1661" y="442"/>
                    <a:pt x="1660" y="437"/>
                    <a:pt x="1660" y="432"/>
                  </a:cubicBezTo>
                  <a:cubicBezTo>
                    <a:pt x="1660" y="430"/>
                    <a:pt x="1660" y="427"/>
                    <a:pt x="1658" y="426"/>
                  </a:cubicBezTo>
                  <a:cubicBezTo>
                    <a:pt x="1654" y="421"/>
                    <a:pt x="1651" y="416"/>
                    <a:pt x="1648" y="410"/>
                  </a:cubicBezTo>
                  <a:cubicBezTo>
                    <a:pt x="1648" y="409"/>
                    <a:pt x="1646" y="407"/>
                    <a:pt x="1644" y="407"/>
                  </a:cubicBezTo>
                  <a:cubicBezTo>
                    <a:pt x="1642" y="415"/>
                    <a:pt x="1645" y="423"/>
                    <a:pt x="1645" y="432"/>
                  </a:cubicBezTo>
                  <a:cubicBezTo>
                    <a:pt x="1639" y="429"/>
                    <a:pt x="1636" y="425"/>
                    <a:pt x="1636" y="420"/>
                  </a:cubicBezTo>
                  <a:cubicBezTo>
                    <a:pt x="1636" y="416"/>
                    <a:pt x="1636" y="412"/>
                    <a:pt x="1634" y="408"/>
                  </a:cubicBezTo>
                  <a:cubicBezTo>
                    <a:pt x="1632" y="403"/>
                    <a:pt x="1637" y="401"/>
                    <a:pt x="1638" y="397"/>
                  </a:cubicBezTo>
                  <a:cubicBezTo>
                    <a:pt x="1639" y="393"/>
                    <a:pt x="1633" y="391"/>
                    <a:pt x="1635" y="386"/>
                  </a:cubicBezTo>
                  <a:cubicBezTo>
                    <a:pt x="1637" y="380"/>
                    <a:pt x="1638" y="374"/>
                    <a:pt x="1640" y="368"/>
                  </a:cubicBezTo>
                  <a:cubicBezTo>
                    <a:pt x="1640" y="365"/>
                    <a:pt x="1642" y="364"/>
                    <a:pt x="1644" y="363"/>
                  </a:cubicBezTo>
                  <a:cubicBezTo>
                    <a:pt x="1647" y="363"/>
                    <a:pt x="1648" y="365"/>
                    <a:pt x="1649" y="368"/>
                  </a:cubicBezTo>
                  <a:cubicBezTo>
                    <a:pt x="1650" y="369"/>
                    <a:pt x="1650" y="371"/>
                    <a:pt x="1650" y="372"/>
                  </a:cubicBezTo>
                  <a:cubicBezTo>
                    <a:pt x="1650" y="379"/>
                    <a:pt x="1653" y="386"/>
                    <a:pt x="1650" y="393"/>
                  </a:cubicBezTo>
                  <a:cubicBezTo>
                    <a:pt x="1649" y="395"/>
                    <a:pt x="1652" y="397"/>
                    <a:pt x="1653" y="399"/>
                  </a:cubicBezTo>
                  <a:cubicBezTo>
                    <a:pt x="1657" y="401"/>
                    <a:pt x="1658" y="405"/>
                    <a:pt x="1658" y="409"/>
                  </a:cubicBezTo>
                  <a:cubicBezTo>
                    <a:pt x="1658" y="412"/>
                    <a:pt x="1659" y="413"/>
                    <a:pt x="1661" y="415"/>
                  </a:cubicBezTo>
                  <a:cubicBezTo>
                    <a:pt x="1664" y="417"/>
                    <a:pt x="1666" y="419"/>
                    <a:pt x="1669" y="422"/>
                  </a:cubicBezTo>
                  <a:cubicBezTo>
                    <a:pt x="1675" y="417"/>
                    <a:pt x="1683" y="416"/>
                    <a:pt x="1690" y="413"/>
                  </a:cubicBezTo>
                  <a:cubicBezTo>
                    <a:pt x="1697" y="409"/>
                    <a:pt x="1699" y="411"/>
                    <a:pt x="1702" y="419"/>
                  </a:cubicBezTo>
                  <a:cubicBezTo>
                    <a:pt x="1704" y="426"/>
                    <a:pt x="1703" y="431"/>
                    <a:pt x="1699" y="436"/>
                  </a:cubicBezTo>
                  <a:cubicBezTo>
                    <a:pt x="1697" y="438"/>
                    <a:pt x="1696" y="440"/>
                    <a:pt x="1696" y="442"/>
                  </a:cubicBezTo>
                  <a:cubicBezTo>
                    <a:pt x="1694" y="447"/>
                    <a:pt x="1693" y="453"/>
                    <a:pt x="1687" y="457"/>
                  </a:cubicBezTo>
                  <a:cubicBezTo>
                    <a:pt x="1684" y="459"/>
                    <a:pt x="1684" y="465"/>
                    <a:pt x="1680" y="469"/>
                  </a:cubicBezTo>
                  <a:cubicBezTo>
                    <a:pt x="1677" y="472"/>
                    <a:pt x="1676" y="476"/>
                    <a:pt x="1672" y="478"/>
                  </a:cubicBezTo>
                  <a:cubicBezTo>
                    <a:pt x="1670" y="478"/>
                    <a:pt x="1668" y="480"/>
                    <a:pt x="1668" y="483"/>
                  </a:cubicBezTo>
                  <a:cubicBezTo>
                    <a:pt x="1668" y="492"/>
                    <a:pt x="1665" y="500"/>
                    <a:pt x="1660" y="507"/>
                  </a:cubicBezTo>
                  <a:cubicBezTo>
                    <a:pt x="1660" y="508"/>
                    <a:pt x="1660" y="509"/>
                    <a:pt x="1660" y="511"/>
                  </a:cubicBezTo>
                  <a:cubicBezTo>
                    <a:pt x="1668" y="512"/>
                    <a:pt x="1672" y="516"/>
                    <a:pt x="1674" y="524"/>
                  </a:cubicBezTo>
                  <a:cubicBezTo>
                    <a:pt x="1675" y="527"/>
                    <a:pt x="1677" y="528"/>
                    <a:pt x="1679" y="530"/>
                  </a:cubicBezTo>
                  <a:cubicBezTo>
                    <a:pt x="1686" y="534"/>
                    <a:pt x="1688" y="542"/>
                    <a:pt x="1681" y="547"/>
                  </a:cubicBezTo>
                  <a:cubicBezTo>
                    <a:pt x="1677" y="551"/>
                    <a:pt x="1676" y="557"/>
                    <a:pt x="1674" y="563"/>
                  </a:cubicBezTo>
                  <a:cubicBezTo>
                    <a:pt x="1671" y="570"/>
                    <a:pt x="1658" y="576"/>
                    <a:pt x="1651" y="574"/>
                  </a:cubicBezTo>
                  <a:cubicBezTo>
                    <a:pt x="1647" y="572"/>
                    <a:pt x="1645" y="568"/>
                    <a:pt x="1646" y="563"/>
                  </a:cubicBezTo>
                  <a:cubicBezTo>
                    <a:pt x="1648" y="557"/>
                    <a:pt x="1648" y="551"/>
                    <a:pt x="1648" y="545"/>
                  </a:cubicBezTo>
                  <a:cubicBezTo>
                    <a:pt x="1648" y="542"/>
                    <a:pt x="1648" y="539"/>
                    <a:pt x="1650" y="537"/>
                  </a:cubicBezTo>
                  <a:cubicBezTo>
                    <a:pt x="1651" y="536"/>
                    <a:pt x="1652" y="534"/>
                    <a:pt x="1652" y="533"/>
                  </a:cubicBezTo>
                  <a:cubicBezTo>
                    <a:pt x="1652" y="530"/>
                    <a:pt x="1652" y="527"/>
                    <a:pt x="1649" y="525"/>
                  </a:cubicBezTo>
                  <a:cubicBezTo>
                    <a:pt x="1646" y="523"/>
                    <a:pt x="1643" y="524"/>
                    <a:pt x="1641" y="526"/>
                  </a:cubicBezTo>
                  <a:cubicBezTo>
                    <a:pt x="1636" y="531"/>
                    <a:pt x="1631" y="536"/>
                    <a:pt x="1626" y="539"/>
                  </a:cubicBezTo>
                  <a:cubicBezTo>
                    <a:pt x="1624" y="540"/>
                    <a:pt x="1623" y="542"/>
                    <a:pt x="1623" y="543"/>
                  </a:cubicBezTo>
                  <a:cubicBezTo>
                    <a:pt x="1621" y="552"/>
                    <a:pt x="1615" y="560"/>
                    <a:pt x="1614" y="569"/>
                  </a:cubicBezTo>
                  <a:cubicBezTo>
                    <a:pt x="1613" y="572"/>
                    <a:pt x="1612" y="575"/>
                    <a:pt x="1610" y="577"/>
                  </a:cubicBezTo>
                  <a:cubicBezTo>
                    <a:pt x="1601" y="585"/>
                    <a:pt x="1595" y="595"/>
                    <a:pt x="1584" y="602"/>
                  </a:cubicBezTo>
                  <a:cubicBezTo>
                    <a:pt x="1578" y="599"/>
                    <a:pt x="1574" y="592"/>
                    <a:pt x="1567" y="590"/>
                  </a:cubicBezTo>
                  <a:cubicBezTo>
                    <a:pt x="1566" y="589"/>
                    <a:pt x="1566" y="587"/>
                    <a:pt x="1566" y="585"/>
                  </a:cubicBezTo>
                  <a:cubicBezTo>
                    <a:pt x="1566" y="582"/>
                    <a:pt x="1566" y="579"/>
                    <a:pt x="1566" y="574"/>
                  </a:cubicBezTo>
                  <a:cubicBezTo>
                    <a:pt x="1559" y="577"/>
                    <a:pt x="1553" y="576"/>
                    <a:pt x="1549" y="582"/>
                  </a:cubicBezTo>
                  <a:cubicBezTo>
                    <a:pt x="1548" y="583"/>
                    <a:pt x="1547" y="583"/>
                    <a:pt x="1547" y="583"/>
                  </a:cubicBezTo>
                  <a:cubicBezTo>
                    <a:pt x="1539" y="582"/>
                    <a:pt x="1533" y="589"/>
                    <a:pt x="1526" y="591"/>
                  </a:cubicBezTo>
                  <a:cubicBezTo>
                    <a:pt x="1518" y="592"/>
                    <a:pt x="1511" y="596"/>
                    <a:pt x="1503" y="597"/>
                  </a:cubicBezTo>
                  <a:cubicBezTo>
                    <a:pt x="1499" y="598"/>
                    <a:pt x="1497" y="602"/>
                    <a:pt x="1500" y="607"/>
                  </a:cubicBezTo>
                  <a:cubicBezTo>
                    <a:pt x="1502" y="611"/>
                    <a:pt x="1503" y="615"/>
                    <a:pt x="1507" y="619"/>
                  </a:cubicBezTo>
                  <a:cubicBezTo>
                    <a:pt x="1511" y="623"/>
                    <a:pt x="1510" y="632"/>
                    <a:pt x="1505" y="635"/>
                  </a:cubicBezTo>
                  <a:cubicBezTo>
                    <a:pt x="1502" y="637"/>
                    <a:pt x="1501" y="639"/>
                    <a:pt x="1499" y="642"/>
                  </a:cubicBezTo>
                  <a:cubicBezTo>
                    <a:pt x="1498" y="646"/>
                    <a:pt x="1491" y="648"/>
                    <a:pt x="1489" y="645"/>
                  </a:cubicBezTo>
                  <a:cubicBezTo>
                    <a:pt x="1485" y="640"/>
                    <a:pt x="1478" y="636"/>
                    <a:pt x="1475" y="629"/>
                  </a:cubicBezTo>
                  <a:cubicBezTo>
                    <a:pt x="1475" y="627"/>
                    <a:pt x="1474" y="625"/>
                    <a:pt x="1476" y="623"/>
                  </a:cubicBezTo>
                  <a:cubicBezTo>
                    <a:pt x="1478" y="622"/>
                    <a:pt x="1480" y="623"/>
                    <a:pt x="1481" y="625"/>
                  </a:cubicBezTo>
                  <a:cubicBezTo>
                    <a:pt x="1484" y="627"/>
                    <a:pt x="1486" y="629"/>
                    <a:pt x="1488" y="630"/>
                  </a:cubicBezTo>
                  <a:cubicBezTo>
                    <a:pt x="1492" y="633"/>
                    <a:pt x="1495" y="633"/>
                    <a:pt x="1498" y="629"/>
                  </a:cubicBezTo>
                  <a:cubicBezTo>
                    <a:pt x="1500" y="626"/>
                    <a:pt x="1500" y="624"/>
                    <a:pt x="1497" y="621"/>
                  </a:cubicBezTo>
                  <a:cubicBezTo>
                    <a:pt x="1493" y="616"/>
                    <a:pt x="1489" y="611"/>
                    <a:pt x="1482" y="614"/>
                  </a:cubicBezTo>
                  <a:cubicBezTo>
                    <a:pt x="1479" y="615"/>
                    <a:pt x="1476" y="614"/>
                    <a:pt x="1474" y="612"/>
                  </a:cubicBezTo>
                  <a:cubicBezTo>
                    <a:pt x="1471" y="610"/>
                    <a:pt x="1469" y="611"/>
                    <a:pt x="1466" y="612"/>
                  </a:cubicBezTo>
                  <a:cubicBezTo>
                    <a:pt x="1458" y="617"/>
                    <a:pt x="1449" y="620"/>
                    <a:pt x="1439" y="621"/>
                  </a:cubicBezTo>
                  <a:cubicBezTo>
                    <a:pt x="1437" y="621"/>
                    <a:pt x="1434" y="621"/>
                    <a:pt x="1433" y="622"/>
                  </a:cubicBezTo>
                  <a:cubicBezTo>
                    <a:pt x="1425" y="630"/>
                    <a:pt x="1414" y="627"/>
                    <a:pt x="1405" y="630"/>
                  </a:cubicBezTo>
                  <a:cubicBezTo>
                    <a:pt x="1402" y="631"/>
                    <a:pt x="1401" y="631"/>
                    <a:pt x="1400" y="634"/>
                  </a:cubicBezTo>
                  <a:cubicBezTo>
                    <a:pt x="1397" y="639"/>
                    <a:pt x="1393" y="640"/>
                    <a:pt x="1387" y="640"/>
                  </a:cubicBezTo>
                  <a:cubicBezTo>
                    <a:pt x="1381" y="639"/>
                    <a:pt x="1375" y="642"/>
                    <a:pt x="1369" y="645"/>
                  </a:cubicBezTo>
                  <a:cubicBezTo>
                    <a:pt x="1369" y="645"/>
                    <a:pt x="1369" y="645"/>
                    <a:pt x="1369" y="646"/>
                  </a:cubicBezTo>
                  <a:cubicBezTo>
                    <a:pt x="1365" y="650"/>
                    <a:pt x="1359" y="647"/>
                    <a:pt x="1355" y="651"/>
                  </a:cubicBezTo>
                  <a:cubicBezTo>
                    <a:pt x="1352" y="654"/>
                    <a:pt x="1349" y="658"/>
                    <a:pt x="1343" y="655"/>
                  </a:cubicBezTo>
                  <a:cubicBezTo>
                    <a:pt x="1341" y="655"/>
                    <a:pt x="1338" y="656"/>
                    <a:pt x="1336" y="657"/>
                  </a:cubicBezTo>
                  <a:cubicBezTo>
                    <a:pt x="1332" y="661"/>
                    <a:pt x="1326" y="661"/>
                    <a:pt x="1321" y="662"/>
                  </a:cubicBezTo>
                  <a:cubicBezTo>
                    <a:pt x="1312" y="665"/>
                    <a:pt x="1304" y="666"/>
                    <a:pt x="1296" y="670"/>
                  </a:cubicBezTo>
                  <a:cubicBezTo>
                    <a:pt x="1288" y="674"/>
                    <a:pt x="1278" y="677"/>
                    <a:pt x="1269" y="678"/>
                  </a:cubicBezTo>
                  <a:cubicBezTo>
                    <a:pt x="1263" y="678"/>
                    <a:pt x="1258" y="680"/>
                    <a:pt x="1254" y="683"/>
                  </a:cubicBezTo>
                  <a:cubicBezTo>
                    <a:pt x="1252" y="684"/>
                    <a:pt x="1249" y="686"/>
                    <a:pt x="1246" y="686"/>
                  </a:cubicBezTo>
                  <a:cubicBezTo>
                    <a:pt x="1236" y="685"/>
                    <a:pt x="1228" y="690"/>
                    <a:pt x="1219" y="692"/>
                  </a:cubicBezTo>
                  <a:cubicBezTo>
                    <a:pt x="1215" y="693"/>
                    <a:pt x="1212" y="695"/>
                    <a:pt x="1208" y="693"/>
                  </a:cubicBezTo>
                  <a:cubicBezTo>
                    <a:pt x="1205" y="691"/>
                    <a:pt x="1203" y="694"/>
                    <a:pt x="1201" y="696"/>
                  </a:cubicBezTo>
                  <a:cubicBezTo>
                    <a:pt x="1199" y="698"/>
                    <a:pt x="1196" y="701"/>
                    <a:pt x="1192" y="699"/>
                  </a:cubicBezTo>
                  <a:cubicBezTo>
                    <a:pt x="1191" y="698"/>
                    <a:pt x="1189" y="698"/>
                    <a:pt x="1187" y="700"/>
                  </a:cubicBezTo>
                  <a:cubicBezTo>
                    <a:pt x="1184" y="703"/>
                    <a:pt x="1180" y="704"/>
                    <a:pt x="1176" y="705"/>
                  </a:cubicBezTo>
                  <a:cubicBezTo>
                    <a:pt x="1166" y="707"/>
                    <a:pt x="1157" y="709"/>
                    <a:pt x="1148" y="714"/>
                  </a:cubicBezTo>
                  <a:cubicBezTo>
                    <a:pt x="1147" y="715"/>
                    <a:pt x="1146" y="716"/>
                    <a:pt x="1145" y="716"/>
                  </a:cubicBezTo>
                  <a:cubicBezTo>
                    <a:pt x="1138" y="715"/>
                    <a:pt x="1135" y="720"/>
                    <a:pt x="1130" y="722"/>
                  </a:cubicBezTo>
                  <a:cubicBezTo>
                    <a:pt x="1123" y="725"/>
                    <a:pt x="1121" y="731"/>
                    <a:pt x="1118" y="736"/>
                  </a:cubicBezTo>
                  <a:cubicBezTo>
                    <a:pt x="1115" y="743"/>
                    <a:pt x="1110" y="747"/>
                    <a:pt x="1107" y="754"/>
                  </a:cubicBezTo>
                  <a:cubicBezTo>
                    <a:pt x="1105" y="757"/>
                    <a:pt x="1102" y="759"/>
                    <a:pt x="1101" y="762"/>
                  </a:cubicBezTo>
                  <a:cubicBezTo>
                    <a:pt x="1101" y="764"/>
                    <a:pt x="1099" y="766"/>
                    <a:pt x="1098" y="767"/>
                  </a:cubicBezTo>
                  <a:cubicBezTo>
                    <a:pt x="1092" y="770"/>
                    <a:pt x="1089" y="775"/>
                    <a:pt x="1087" y="780"/>
                  </a:cubicBezTo>
                  <a:cubicBezTo>
                    <a:pt x="1086" y="781"/>
                    <a:pt x="1086" y="782"/>
                    <a:pt x="1085" y="783"/>
                  </a:cubicBezTo>
                  <a:cubicBezTo>
                    <a:pt x="1079" y="789"/>
                    <a:pt x="1075" y="798"/>
                    <a:pt x="1068" y="803"/>
                  </a:cubicBezTo>
                  <a:cubicBezTo>
                    <a:pt x="1060" y="810"/>
                    <a:pt x="1056" y="819"/>
                    <a:pt x="1048" y="824"/>
                  </a:cubicBezTo>
                  <a:cubicBezTo>
                    <a:pt x="1046" y="830"/>
                    <a:pt x="1042" y="835"/>
                    <a:pt x="1039" y="839"/>
                  </a:cubicBezTo>
                  <a:cubicBezTo>
                    <a:pt x="1037" y="842"/>
                    <a:pt x="1035" y="844"/>
                    <a:pt x="1033" y="846"/>
                  </a:cubicBezTo>
                  <a:cubicBezTo>
                    <a:pt x="1024" y="854"/>
                    <a:pt x="1018" y="865"/>
                    <a:pt x="1008" y="873"/>
                  </a:cubicBezTo>
                  <a:cubicBezTo>
                    <a:pt x="1008" y="881"/>
                    <a:pt x="1016" y="885"/>
                    <a:pt x="1016" y="893"/>
                  </a:cubicBezTo>
                  <a:cubicBezTo>
                    <a:pt x="1010" y="893"/>
                    <a:pt x="1005" y="891"/>
                    <a:pt x="1001" y="895"/>
                  </a:cubicBezTo>
                  <a:cubicBezTo>
                    <a:pt x="998" y="897"/>
                    <a:pt x="996" y="893"/>
                    <a:pt x="993" y="893"/>
                  </a:cubicBezTo>
                  <a:cubicBezTo>
                    <a:pt x="987" y="896"/>
                    <a:pt x="983" y="903"/>
                    <a:pt x="976" y="907"/>
                  </a:cubicBezTo>
                  <a:cubicBezTo>
                    <a:pt x="973" y="908"/>
                    <a:pt x="974" y="912"/>
                    <a:pt x="975" y="915"/>
                  </a:cubicBezTo>
                  <a:cubicBezTo>
                    <a:pt x="982" y="916"/>
                    <a:pt x="989" y="921"/>
                    <a:pt x="997" y="921"/>
                  </a:cubicBezTo>
                  <a:cubicBezTo>
                    <a:pt x="1000" y="920"/>
                    <a:pt x="1003" y="921"/>
                    <a:pt x="1006" y="919"/>
                  </a:cubicBezTo>
                  <a:cubicBezTo>
                    <a:pt x="1007" y="918"/>
                    <a:pt x="1010" y="918"/>
                    <a:pt x="1011" y="918"/>
                  </a:cubicBezTo>
                  <a:cubicBezTo>
                    <a:pt x="1020" y="922"/>
                    <a:pt x="1028" y="917"/>
                    <a:pt x="1037" y="918"/>
                  </a:cubicBezTo>
                  <a:cubicBezTo>
                    <a:pt x="1040" y="919"/>
                    <a:pt x="1043" y="917"/>
                    <a:pt x="1045" y="916"/>
                  </a:cubicBezTo>
                  <a:cubicBezTo>
                    <a:pt x="1049" y="915"/>
                    <a:pt x="1052" y="914"/>
                    <a:pt x="1055" y="916"/>
                  </a:cubicBezTo>
                  <a:cubicBezTo>
                    <a:pt x="1057" y="917"/>
                    <a:pt x="1060" y="917"/>
                    <a:pt x="1062" y="915"/>
                  </a:cubicBezTo>
                  <a:cubicBezTo>
                    <a:pt x="1070" y="909"/>
                    <a:pt x="1081" y="906"/>
                    <a:pt x="1090" y="899"/>
                  </a:cubicBezTo>
                  <a:cubicBezTo>
                    <a:pt x="1094" y="897"/>
                    <a:pt x="1096" y="893"/>
                    <a:pt x="1100" y="891"/>
                  </a:cubicBezTo>
                  <a:cubicBezTo>
                    <a:pt x="1102" y="890"/>
                    <a:pt x="1102" y="888"/>
                    <a:pt x="1101" y="886"/>
                  </a:cubicBezTo>
                  <a:cubicBezTo>
                    <a:pt x="1101" y="878"/>
                    <a:pt x="1102" y="877"/>
                    <a:pt x="1109" y="876"/>
                  </a:cubicBezTo>
                  <a:cubicBezTo>
                    <a:pt x="1112" y="876"/>
                    <a:pt x="1115" y="875"/>
                    <a:pt x="1119" y="874"/>
                  </a:cubicBezTo>
                  <a:cubicBezTo>
                    <a:pt x="1121" y="874"/>
                    <a:pt x="1122" y="873"/>
                    <a:pt x="1124" y="871"/>
                  </a:cubicBezTo>
                  <a:cubicBezTo>
                    <a:pt x="1131" y="864"/>
                    <a:pt x="1140" y="859"/>
                    <a:pt x="1149" y="854"/>
                  </a:cubicBezTo>
                  <a:cubicBezTo>
                    <a:pt x="1156" y="851"/>
                    <a:pt x="1156" y="851"/>
                    <a:pt x="1161" y="858"/>
                  </a:cubicBezTo>
                  <a:cubicBezTo>
                    <a:pt x="1161" y="864"/>
                    <a:pt x="1157" y="866"/>
                    <a:pt x="1152" y="868"/>
                  </a:cubicBezTo>
                  <a:cubicBezTo>
                    <a:pt x="1148" y="870"/>
                    <a:pt x="1145" y="871"/>
                    <a:pt x="1141" y="872"/>
                  </a:cubicBezTo>
                  <a:cubicBezTo>
                    <a:pt x="1138" y="873"/>
                    <a:pt x="1136" y="874"/>
                    <a:pt x="1134" y="877"/>
                  </a:cubicBezTo>
                  <a:cubicBezTo>
                    <a:pt x="1130" y="885"/>
                    <a:pt x="1123" y="889"/>
                    <a:pt x="1115" y="893"/>
                  </a:cubicBezTo>
                  <a:cubicBezTo>
                    <a:pt x="1111" y="894"/>
                    <a:pt x="1107" y="898"/>
                    <a:pt x="1104" y="901"/>
                  </a:cubicBezTo>
                  <a:cubicBezTo>
                    <a:pt x="1099" y="907"/>
                    <a:pt x="1094" y="911"/>
                    <a:pt x="1086" y="913"/>
                  </a:cubicBezTo>
                  <a:cubicBezTo>
                    <a:pt x="1082" y="914"/>
                    <a:pt x="1078" y="916"/>
                    <a:pt x="1074" y="919"/>
                  </a:cubicBezTo>
                  <a:cubicBezTo>
                    <a:pt x="1065" y="926"/>
                    <a:pt x="1056" y="927"/>
                    <a:pt x="1045" y="925"/>
                  </a:cubicBezTo>
                  <a:cubicBezTo>
                    <a:pt x="1037" y="932"/>
                    <a:pt x="1027" y="932"/>
                    <a:pt x="1017" y="931"/>
                  </a:cubicBezTo>
                  <a:cubicBezTo>
                    <a:pt x="1013" y="930"/>
                    <a:pt x="1008" y="930"/>
                    <a:pt x="1004" y="931"/>
                  </a:cubicBezTo>
                  <a:cubicBezTo>
                    <a:pt x="999" y="933"/>
                    <a:pt x="995" y="933"/>
                    <a:pt x="991" y="931"/>
                  </a:cubicBezTo>
                  <a:cubicBezTo>
                    <a:pt x="982" y="927"/>
                    <a:pt x="972" y="929"/>
                    <a:pt x="962" y="928"/>
                  </a:cubicBezTo>
                  <a:cubicBezTo>
                    <a:pt x="960" y="928"/>
                    <a:pt x="958" y="930"/>
                    <a:pt x="957" y="932"/>
                  </a:cubicBezTo>
                  <a:cubicBezTo>
                    <a:pt x="954" y="935"/>
                    <a:pt x="951" y="940"/>
                    <a:pt x="945" y="941"/>
                  </a:cubicBezTo>
                  <a:cubicBezTo>
                    <a:pt x="943" y="941"/>
                    <a:pt x="942" y="943"/>
                    <a:pt x="942" y="945"/>
                  </a:cubicBezTo>
                  <a:cubicBezTo>
                    <a:pt x="942" y="951"/>
                    <a:pt x="939" y="953"/>
                    <a:pt x="933" y="955"/>
                  </a:cubicBezTo>
                  <a:cubicBezTo>
                    <a:pt x="931" y="955"/>
                    <a:pt x="928" y="957"/>
                    <a:pt x="928" y="960"/>
                  </a:cubicBezTo>
                  <a:cubicBezTo>
                    <a:pt x="926" y="964"/>
                    <a:pt x="922" y="967"/>
                    <a:pt x="919" y="970"/>
                  </a:cubicBezTo>
                  <a:cubicBezTo>
                    <a:pt x="913" y="977"/>
                    <a:pt x="906" y="982"/>
                    <a:pt x="899" y="987"/>
                  </a:cubicBezTo>
                  <a:cubicBezTo>
                    <a:pt x="895" y="990"/>
                    <a:pt x="892" y="995"/>
                    <a:pt x="889" y="999"/>
                  </a:cubicBezTo>
                  <a:cubicBezTo>
                    <a:pt x="884" y="1005"/>
                    <a:pt x="879" y="1010"/>
                    <a:pt x="872" y="1013"/>
                  </a:cubicBezTo>
                  <a:cubicBezTo>
                    <a:pt x="866" y="1015"/>
                    <a:pt x="865" y="1019"/>
                    <a:pt x="864" y="1025"/>
                  </a:cubicBezTo>
                  <a:cubicBezTo>
                    <a:pt x="863" y="1033"/>
                    <a:pt x="863" y="1033"/>
                    <a:pt x="855" y="1034"/>
                  </a:cubicBezTo>
                  <a:cubicBezTo>
                    <a:pt x="851" y="1034"/>
                    <a:pt x="849" y="1036"/>
                    <a:pt x="847" y="1038"/>
                  </a:cubicBezTo>
                  <a:cubicBezTo>
                    <a:pt x="842" y="1043"/>
                    <a:pt x="836" y="1049"/>
                    <a:pt x="831" y="1054"/>
                  </a:cubicBezTo>
                  <a:cubicBezTo>
                    <a:pt x="826" y="1059"/>
                    <a:pt x="822" y="1063"/>
                    <a:pt x="819" y="1068"/>
                  </a:cubicBezTo>
                  <a:cubicBezTo>
                    <a:pt x="816" y="1072"/>
                    <a:pt x="812" y="1075"/>
                    <a:pt x="807" y="1077"/>
                  </a:cubicBezTo>
                  <a:cubicBezTo>
                    <a:pt x="799" y="1081"/>
                    <a:pt x="793" y="1088"/>
                    <a:pt x="788" y="1096"/>
                  </a:cubicBezTo>
                  <a:cubicBezTo>
                    <a:pt x="787" y="1098"/>
                    <a:pt x="785" y="1101"/>
                    <a:pt x="782" y="1102"/>
                  </a:cubicBezTo>
                  <a:cubicBezTo>
                    <a:pt x="778" y="1105"/>
                    <a:pt x="775" y="1109"/>
                    <a:pt x="772" y="1113"/>
                  </a:cubicBezTo>
                  <a:cubicBezTo>
                    <a:pt x="770" y="1117"/>
                    <a:pt x="767" y="1119"/>
                    <a:pt x="764" y="1121"/>
                  </a:cubicBezTo>
                  <a:cubicBezTo>
                    <a:pt x="757" y="1125"/>
                    <a:pt x="751" y="1129"/>
                    <a:pt x="745" y="1135"/>
                  </a:cubicBezTo>
                  <a:cubicBezTo>
                    <a:pt x="742" y="1139"/>
                    <a:pt x="740" y="1145"/>
                    <a:pt x="733" y="1143"/>
                  </a:cubicBezTo>
                  <a:cubicBezTo>
                    <a:pt x="731" y="1143"/>
                    <a:pt x="730" y="1145"/>
                    <a:pt x="730" y="1147"/>
                  </a:cubicBezTo>
                  <a:cubicBezTo>
                    <a:pt x="730" y="1152"/>
                    <a:pt x="727" y="1156"/>
                    <a:pt x="721" y="1156"/>
                  </a:cubicBezTo>
                  <a:cubicBezTo>
                    <a:pt x="718" y="1156"/>
                    <a:pt x="717" y="1159"/>
                    <a:pt x="716" y="1162"/>
                  </a:cubicBezTo>
                  <a:cubicBezTo>
                    <a:pt x="715" y="1164"/>
                    <a:pt x="715" y="1167"/>
                    <a:pt x="713" y="1168"/>
                  </a:cubicBezTo>
                  <a:cubicBezTo>
                    <a:pt x="705" y="1171"/>
                    <a:pt x="702" y="1178"/>
                    <a:pt x="697" y="1184"/>
                  </a:cubicBezTo>
                  <a:cubicBezTo>
                    <a:pt x="696" y="1185"/>
                    <a:pt x="695" y="1187"/>
                    <a:pt x="693" y="1187"/>
                  </a:cubicBezTo>
                  <a:cubicBezTo>
                    <a:pt x="681" y="1192"/>
                    <a:pt x="675" y="1203"/>
                    <a:pt x="668" y="1213"/>
                  </a:cubicBezTo>
                  <a:cubicBezTo>
                    <a:pt x="667" y="1215"/>
                    <a:pt x="666" y="1218"/>
                    <a:pt x="663" y="1218"/>
                  </a:cubicBezTo>
                  <a:cubicBezTo>
                    <a:pt x="662" y="1218"/>
                    <a:pt x="660" y="1219"/>
                    <a:pt x="660" y="1219"/>
                  </a:cubicBezTo>
                  <a:cubicBezTo>
                    <a:pt x="657" y="1227"/>
                    <a:pt x="650" y="1230"/>
                    <a:pt x="644" y="1233"/>
                  </a:cubicBezTo>
                  <a:cubicBezTo>
                    <a:pt x="641" y="1243"/>
                    <a:pt x="630" y="1248"/>
                    <a:pt x="626" y="1257"/>
                  </a:cubicBezTo>
                  <a:cubicBezTo>
                    <a:pt x="624" y="1262"/>
                    <a:pt x="618" y="1263"/>
                    <a:pt x="615" y="1265"/>
                  </a:cubicBezTo>
                  <a:cubicBezTo>
                    <a:pt x="612" y="1267"/>
                    <a:pt x="610" y="1268"/>
                    <a:pt x="610" y="1272"/>
                  </a:cubicBezTo>
                  <a:cubicBezTo>
                    <a:pt x="609" y="1276"/>
                    <a:pt x="607" y="1279"/>
                    <a:pt x="603" y="1281"/>
                  </a:cubicBezTo>
                  <a:cubicBezTo>
                    <a:pt x="599" y="1283"/>
                    <a:pt x="595" y="1287"/>
                    <a:pt x="593" y="1292"/>
                  </a:cubicBezTo>
                  <a:cubicBezTo>
                    <a:pt x="589" y="1299"/>
                    <a:pt x="583" y="1303"/>
                    <a:pt x="578" y="1309"/>
                  </a:cubicBezTo>
                  <a:cubicBezTo>
                    <a:pt x="575" y="1312"/>
                    <a:pt x="572" y="1314"/>
                    <a:pt x="572" y="1318"/>
                  </a:cubicBezTo>
                  <a:cubicBezTo>
                    <a:pt x="571" y="1319"/>
                    <a:pt x="571" y="1320"/>
                    <a:pt x="571" y="1320"/>
                  </a:cubicBezTo>
                  <a:cubicBezTo>
                    <a:pt x="561" y="1325"/>
                    <a:pt x="557" y="1337"/>
                    <a:pt x="549" y="1344"/>
                  </a:cubicBezTo>
                  <a:cubicBezTo>
                    <a:pt x="541" y="1351"/>
                    <a:pt x="533" y="1358"/>
                    <a:pt x="529" y="1368"/>
                  </a:cubicBezTo>
                  <a:cubicBezTo>
                    <a:pt x="528" y="1370"/>
                    <a:pt x="526" y="1371"/>
                    <a:pt x="525" y="1372"/>
                  </a:cubicBezTo>
                  <a:cubicBezTo>
                    <a:pt x="512" y="1380"/>
                    <a:pt x="508" y="1394"/>
                    <a:pt x="498" y="1403"/>
                  </a:cubicBezTo>
                  <a:cubicBezTo>
                    <a:pt x="496" y="1411"/>
                    <a:pt x="488" y="1415"/>
                    <a:pt x="486" y="1423"/>
                  </a:cubicBezTo>
                  <a:cubicBezTo>
                    <a:pt x="486" y="1426"/>
                    <a:pt x="482" y="1428"/>
                    <a:pt x="479" y="1429"/>
                  </a:cubicBezTo>
                  <a:cubicBezTo>
                    <a:pt x="477" y="1431"/>
                    <a:pt x="474" y="1432"/>
                    <a:pt x="474" y="1436"/>
                  </a:cubicBezTo>
                  <a:cubicBezTo>
                    <a:pt x="474" y="1441"/>
                    <a:pt x="471" y="1443"/>
                    <a:pt x="468" y="1447"/>
                  </a:cubicBezTo>
                  <a:cubicBezTo>
                    <a:pt x="463" y="1453"/>
                    <a:pt x="456" y="1458"/>
                    <a:pt x="455" y="1467"/>
                  </a:cubicBezTo>
                  <a:cubicBezTo>
                    <a:pt x="454" y="1470"/>
                    <a:pt x="451" y="1472"/>
                    <a:pt x="449" y="1474"/>
                  </a:cubicBezTo>
                  <a:cubicBezTo>
                    <a:pt x="444" y="1478"/>
                    <a:pt x="443" y="1479"/>
                    <a:pt x="443" y="1485"/>
                  </a:cubicBezTo>
                  <a:cubicBezTo>
                    <a:pt x="445" y="1487"/>
                    <a:pt x="447" y="1485"/>
                    <a:pt x="448" y="1484"/>
                  </a:cubicBezTo>
                  <a:cubicBezTo>
                    <a:pt x="451" y="1480"/>
                    <a:pt x="454" y="1475"/>
                    <a:pt x="461" y="1475"/>
                  </a:cubicBezTo>
                  <a:cubicBezTo>
                    <a:pt x="464" y="1475"/>
                    <a:pt x="462" y="1471"/>
                    <a:pt x="465" y="1470"/>
                  </a:cubicBezTo>
                  <a:cubicBezTo>
                    <a:pt x="469" y="1468"/>
                    <a:pt x="472" y="1465"/>
                    <a:pt x="476" y="1462"/>
                  </a:cubicBezTo>
                  <a:cubicBezTo>
                    <a:pt x="478" y="1461"/>
                    <a:pt x="480" y="1459"/>
                    <a:pt x="482" y="1457"/>
                  </a:cubicBezTo>
                  <a:cubicBezTo>
                    <a:pt x="486" y="1450"/>
                    <a:pt x="493" y="1446"/>
                    <a:pt x="499" y="1440"/>
                  </a:cubicBezTo>
                  <a:cubicBezTo>
                    <a:pt x="502" y="1437"/>
                    <a:pt x="506" y="1437"/>
                    <a:pt x="509" y="1435"/>
                  </a:cubicBezTo>
                  <a:cubicBezTo>
                    <a:pt x="511" y="1433"/>
                    <a:pt x="511" y="1429"/>
                    <a:pt x="514" y="1427"/>
                  </a:cubicBezTo>
                  <a:cubicBezTo>
                    <a:pt x="517" y="1425"/>
                    <a:pt x="519" y="1423"/>
                    <a:pt x="521" y="1422"/>
                  </a:cubicBezTo>
                  <a:cubicBezTo>
                    <a:pt x="525" y="1420"/>
                    <a:pt x="528" y="1419"/>
                    <a:pt x="530" y="1415"/>
                  </a:cubicBezTo>
                  <a:cubicBezTo>
                    <a:pt x="530" y="1415"/>
                    <a:pt x="531" y="1414"/>
                    <a:pt x="531" y="1414"/>
                  </a:cubicBezTo>
                  <a:cubicBezTo>
                    <a:pt x="539" y="1414"/>
                    <a:pt x="543" y="1407"/>
                    <a:pt x="549" y="1404"/>
                  </a:cubicBezTo>
                  <a:cubicBezTo>
                    <a:pt x="554" y="1402"/>
                    <a:pt x="560" y="1402"/>
                    <a:pt x="561" y="1396"/>
                  </a:cubicBezTo>
                  <a:cubicBezTo>
                    <a:pt x="561" y="1395"/>
                    <a:pt x="562" y="1394"/>
                    <a:pt x="563" y="1394"/>
                  </a:cubicBezTo>
                  <a:cubicBezTo>
                    <a:pt x="569" y="1395"/>
                    <a:pt x="572" y="1391"/>
                    <a:pt x="574" y="1386"/>
                  </a:cubicBezTo>
                  <a:cubicBezTo>
                    <a:pt x="575" y="1384"/>
                    <a:pt x="577" y="1381"/>
                    <a:pt x="579" y="1381"/>
                  </a:cubicBezTo>
                  <a:cubicBezTo>
                    <a:pt x="588" y="1380"/>
                    <a:pt x="595" y="1373"/>
                    <a:pt x="603" y="1371"/>
                  </a:cubicBezTo>
                  <a:cubicBezTo>
                    <a:pt x="609" y="1369"/>
                    <a:pt x="614" y="1365"/>
                    <a:pt x="619" y="1361"/>
                  </a:cubicBezTo>
                  <a:cubicBezTo>
                    <a:pt x="622" y="1359"/>
                    <a:pt x="624" y="1356"/>
                    <a:pt x="629" y="1358"/>
                  </a:cubicBezTo>
                  <a:cubicBezTo>
                    <a:pt x="629" y="1358"/>
                    <a:pt x="631" y="1357"/>
                    <a:pt x="631" y="1357"/>
                  </a:cubicBezTo>
                  <a:cubicBezTo>
                    <a:pt x="639" y="1349"/>
                    <a:pt x="648" y="1346"/>
                    <a:pt x="658" y="1342"/>
                  </a:cubicBezTo>
                  <a:cubicBezTo>
                    <a:pt x="671" y="1337"/>
                    <a:pt x="681" y="1328"/>
                    <a:pt x="690" y="1317"/>
                  </a:cubicBezTo>
                  <a:cubicBezTo>
                    <a:pt x="691" y="1315"/>
                    <a:pt x="692" y="1313"/>
                    <a:pt x="691" y="1311"/>
                  </a:cubicBezTo>
                  <a:cubicBezTo>
                    <a:pt x="689" y="1301"/>
                    <a:pt x="690" y="1291"/>
                    <a:pt x="686" y="1281"/>
                  </a:cubicBezTo>
                  <a:cubicBezTo>
                    <a:pt x="685" y="1278"/>
                    <a:pt x="686" y="1274"/>
                    <a:pt x="686" y="1271"/>
                  </a:cubicBezTo>
                  <a:cubicBezTo>
                    <a:pt x="686" y="1265"/>
                    <a:pt x="690" y="1262"/>
                    <a:pt x="696" y="1266"/>
                  </a:cubicBezTo>
                  <a:cubicBezTo>
                    <a:pt x="700" y="1268"/>
                    <a:pt x="704" y="1270"/>
                    <a:pt x="709" y="1271"/>
                  </a:cubicBezTo>
                  <a:cubicBezTo>
                    <a:pt x="711" y="1272"/>
                    <a:pt x="714" y="1273"/>
                    <a:pt x="716" y="1271"/>
                  </a:cubicBezTo>
                  <a:cubicBezTo>
                    <a:pt x="719" y="1268"/>
                    <a:pt x="722" y="1268"/>
                    <a:pt x="725" y="1268"/>
                  </a:cubicBezTo>
                  <a:cubicBezTo>
                    <a:pt x="734" y="1268"/>
                    <a:pt x="741" y="1276"/>
                    <a:pt x="740" y="1284"/>
                  </a:cubicBezTo>
                  <a:cubicBezTo>
                    <a:pt x="740" y="1285"/>
                    <a:pt x="740" y="1285"/>
                    <a:pt x="740" y="1285"/>
                  </a:cubicBezTo>
                  <a:cubicBezTo>
                    <a:pt x="734" y="1290"/>
                    <a:pt x="735" y="1297"/>
                    <a:pt x="732" y="1303"/>
                  </a:cubicBezTo>
                  <a:cubicBezTo>
                    <a:pt x="731" y="1307"/>
                    <a:pt x="730" y="1308"/>
                    <a:pt x="732" y="1311"/>
                  </a:cubicBezTo>
                  <a:cubicBezTo>
                    <a:pt x="735" y="1318"/>
                    <a:pt x="735" y="1319"/>
                    <a:pt x="728" y="1322"/>
                  </a:cubicBezTo>
                  <a:cubicBezTo>
                    <a:pt x="727" y="1323"/>
                    <a:pt x="725" y="1323"/>
                    <a:pt x="725" y="1325"/>
                  </a:cubicBezTo>
                  <a:cubicBezTo>
                    <a:pt x="733" y="1334"/>
                    <a:pt x="731" y="1345"/>
                    <a:pt x="734" y="1356"/>
                  </a:cubicBezTo>
                  <a:cubicBezTo>
                    <a:pt x="734" y="1358"/>
                    <a:pt x="734" y="1361"/>
                    <a:pt x="736" y="1364"/>
                  </a:cubicBezTo>
                  <a:cubicBezTo>
                    <a:pt x="738" y="1366"/>
                    <a:pt x="738" y="1368"/>
                    <a:pt x="738" y="1370"/>
                  </a:cubicBezTo>
                  <a:cubicBezTo>
                    <a:pt x="738" y="1374"/>
                    <a:pt x="737" y="1377"/>
                    <a:pt x="734" y="1379"/>
                  </a:cubicBezTo>
                  <a:cubicBezTo>
                    <a:pt x="732" y="1380"/>
                    <a:pt x="724" y="1378"/>
                    <a:pt x="723" y="1376"/>
                  </a:cubicBezTo>
                  <a:cubicBezTo>
                    <a:pt x="719" y="1369"/>
                    <a:pt x="714" y="1363"/>
                    <a:pt x="714" y="1355"/>
                  </a:cubicBezTo>
                  <a:cubicBezTo>
                    <a:pt x="714" y="1350"/>
                    <a:pt x="710" y="1348"/>
                    <a:pt x="708" y="1352"/>
                  </a:cubicBezTo>
                  <a:cubicBezTo>
                    <a:pt x="704" y="1357"/>
                    <a:pt x="697" y="1355"/>
                    <a:pt x="693" y="1359"/>
                  </a:cubicBezTo>
                  <a:cubicBezTo>
                    <a:pt x="689" y="1364"/>
                    <a:pt x="683" y="1361"/>
                    <a:pt x="678" y="1362"/>
                  </a:cubicBezTo>
                  <a:cubicBezTo>
                    <a:pt x="674" y="1364"/>
                    <a:pt x="672" y="1361"/>
                    <a:pt x="670" y="1358"/>
                  </a:cubicBezTo>
                  <a:cubicBezTo>
                    <a:pt x="668" y="1355"/>
                    <a:pt x="669" y="1351"/>
                    <a:pt x="666" y="1349"/>
                  </a:cubicBezTo>
                  <a:cubicBezTo>
                    <a:pt x="654" y="1355"/>
                    <a:pt x="643" y="1361"/>
                    <a:pt x="633" y="1368"/>
                  </a:cubicBezTo>
                  <a:cubicBezTo>
                    <a:pt x="631" y="1369"/>
                    <a:pt x="630" y="1370"/>
                    <a:pt x="628" y="1371"/>
                  </a:cubicBezTo>
                  <a:cubicBezTo>
                    <a:pt x="616" y="1373"/>
                    <a:pt x="607" y="1382"/>
                    <a:pt x="597" y="1387"/>
                  </a:cubicBezTo>
                  <a:cubicBezTo>
                    <a:pt x="589" y="1391"/>
                    <a:pt x="582" y="1395"/>
                    <a:pt x="577" y="1402"/>
                  </a:cubicBezTo>
                  <a:cubicBezTo>
                    <a:pt x="569" y="1403"/>
                    <a:pt x="565" y="1410"/>
                    <a:pt x="560" y="1413"/>
                  </a:cubicBezTo>
                  <a:cubicBezTo>
                    <a:pt x="554" y="1417"/>
                    <a:pt x="548" y="1420"/>
                    <a:pt x="542" y="1423"/>
                  </a:cubicBezTo>
                  <a:cubicBezTo>
                    <a:pt x="532" y="1427"/>
                    <a:pt x="524" y="1434"/>
                    <a:pt x="517" y="1442"/>
                  </a:cubicBezTo>
                  <a:cubicBezTo>
                    <a:pt x="513" y="1447"/>
                    <a:pt x="508" y="1448"/>
                    <a:pt x="504" y="1452"/>
                  </a:cubicBezTo>
                  <a:cubicBezTo>
                    <a:pt x="494" y="1462"/>
                    <a:pt x="484" y="1472"/>
                    <a:pt x="473" y="1482"/>
                  </a:cubicBezTo>
                  <a:cubicBezTo>
                    <a:pt x="472" y="1483"/>
                    <a:pt x="470" y="1484"/>
                    <a:pt x="469" y="1485"/>
                  </a:cubicBezTo>
                  <a:cubicBezTo>
                    <a:pt x="463" y="1486"/>
                    <a:pt x="459" y="1492"/>
                    <a:pt x="454" y="1495"/>
                  </a:cubicBezTo>
                  <a:cubicBezTo>
                    <a:pt x="450" y="1499"/>
                    <a:pt x="444" y="1501"/>
                    <a:pt x="441" y="1507"/>
                  </a:cubicBezTo>
                  <a:cubicBezTo>
                    <a:pt x="441" y="1508"/>
                    <a:pt x="439" y="1510"/>
                    <a:pt x="438" y="1510"/>
                  </a:cubicBezTo>
                  <a:cubicBezTo>
                    <a:pt x="430" y="1511"/>
                    <a:pt x="426" y="1518"/>
                    <a:pt x="422" y="1523"/>
                  </a:cubicBezTo>
                  <a:cubicBezTo>
                    <a:pt x="419" y="1526"/>
                    <a:pt x="417" y="1529"/>
                    <a:pt x="414" y="1532"/>
                  </a:cubicBezTo>
                  <a:cubicBezTo>
                    <a:pt x="407" y="1537"/>
                    <a:pt x="401" y="1543"/>
                    <a:pt x="398" y="1552"/>
                  </a:cubicBezTo>
                  <a:cubicBezTo>
                    <a:pt x="397" y="1553"/>
                    <a:pt x="397" y="1554"/>
                    <a:pt x="396" y="1555"/>
                  </a:cubicBezTo>
                  <a:cubicBezTo>
                    <a:pt x="384" y="1565"/>
                    <a:pt x="381" y="1580"/>
                    <a:pt x="374" y="1593"/>
                  </a:cubicBezTo>
                  <a:cubicBezTo>
                    <a:pt x="372" y="1597"/>
                    <a:pt x="370" y="1600"/>
                    <a:pt x="368" y="1603"/>
                  </a:cubicBezTo>
                  <a:cubicBezTo>
                    <a:pt x="364" y="1609"/>
                    <a:pt x="359" y="1614"/>
                    <a:pt x="356" y="1621"/>
                  </a:cubicBezTo>
                  <a:cubicBezTo>
                    <a:pt x="356" y="1623"/>
                    <a:pt x="354" y="1625"/>
                    <a:pt x="352" y="1627"/>
                  </a:cubicBezTo>
                  <a:cubicBezTo>
                    <a:pt x="349" y="1630"/>
                    <a:pt x="347" y="1634"/>
                    <a:pt x="345" y="1638"/>
                  </a:cubicBezTo>
                  <a:cubicBezTo>
                    <a:pt x="343" y="1644"/>
                    <a:pt x="339" y="1650"/>
                    <a:pt x="336" y="1655"/>
                  </a:cubicBezTo>
                  <a:cubicBezTo>
                    <a:pt x="331" y="1662"/>
                    <a:pt x="329" y="1670"/>
                    <a:pt x="322" y="1675"/>
                  </a:cubicBezTo>
                  <a:cubicBezTo>
                    <a:pt x="322" y="1675"/>
                    <a:pt x="322" y="1676"/>
                    <a:pt x="321" y="1676"/>
                  </a:cubicBezTo>
                  <a:cubicBezTo>
                    <a:pt x="318" y="1680"/>
                    <a:pt x="322" y="1687"/>
                    <a:pt x="315" y="1691"/>
                  </a:cubicBezTo>
                  <a:cubicBezTo>
                    <a:pt x="310" y="1693"/>
                    <a:pt x="310" y="1700"/>
                    <a:pt x="310" y="1705"/>
                  </a:cubicBezTo>
                  <a:cubicBezTo>
                    <a:pt x="310" y="1707"/>
                    <a:pt x="308" y="1709"/>
                    <a:pt x="307" y="1711"/>
                  </a:cubicBezTo>
                  <a:cubicBezTo>
                    <a:pt x="303" y="1717"/>
                    <a:pt x="299" y="1722"/>
                    <a:pt x="298" y="1729"/>
                  </a:cubicBezTo>
                  <a:cubicBezTo>
                    <a:pt x="297" y="1731"/>
                    <a:pt x="297" y="1732"/>
                    <a:pt x="296" y="1733"/>
                  </a:cubicBezTo>
                  <a:cubicBezTo>
                    <a:pt x="290" y="1735"/>
                    <a:pt x="290" y="1740"/>
                    <a:pt x="289" y="1745"/>
                  </a:cubicBezTo>
                  <a:cubicBezTo>
                    <a:pt x="287" y="1751"/>
                    <a:pt x="285" y="1756"/>
                    <a:pt x="282" y="1761"/>
                  </a:cubicBezTo>
                  <a:cubicBezTo>
                    <a:pt x="280" y="1766"/>
                    <a:pt x="277" y="1770"/>
                    <a:pt x="275" y="1776"/>
                  </a:cubicBezTo>
                  <a:cubicBezTo>
                    <a:pt x="274" y="1781"/>
                    <a:pt x="271" y="1787"/>
                    <a:pt x="267" y="1791"/>
                  </a:cubicBezTo>
                  <a:cubicBezTo>
                    <a:pt x="262" y="1798"/>
                    <a:pt x="259" y="1806"/>
                    <a:pt x="254" y="1813"/>
                  </a:cubicBezTo>
                  <a:cubicBezTo>
                    <a:pt x="253" y="1815"/>
                    <a:pt x="254" y="1817"/>
                    <a:pt x="255" y="1819"/>
                  </a:cubicBezTo>
                  <a:cubicBezTo>
                    <a:pt x="257" y="1816"/>
                    <a:pt x="260" y="1816"/>
                    <a:pt x="263" y="1815"/>
                  </a:cubicBezTo>
                  <a:cubicBezTo>
                    <a:pt x="265" y="1814"/>
                    <a:pt x="267" y="1813"/>
                    <a:pt x="268" y="1810"/>
                  </a:cubicBezTo>
                  <a:cubicBezTo>
                    <a:pt x="270" y="1804"/>
                    <a:pt x="274" y="1799"/>
                    <a:pt x="278" y="1796"/>
                  </a:cubicBezTo>
                  <a:cubicBezTo>
                    <a:pt x="285" y="1791"/>
                    <a:pt x="290" y="1784"/>
                    <a:pt x="296" y="1780"/>
                  </a:cubicBezTo>
                  <a:cubicBezTo>
                    <a:pt x="300" y="1777"/>
                    <a:pt x="303" y="1774"/>
                    <a:pt x="305" y="1770"/>
                  </a:cubicBezTo>
                  <a:cubicBezTo>
                    <a:pt x="310" y="1764"/>
                    <a:pt x="316" y="1760"/>
                    <a:pt x="323" y="1756"/>
                  </a:cubicBezTo>
                  <a:cubicBezTo>
                    <a:pt x="324" y="1755"/>
                    <a:pt x="326" y="1755"/>
                    <a:pt x="326" y="1754"/>
                  </a:cubicBezTo>
                  <a:cubicBezTo>
                    <a:pt x="329" y="1745"/>
                    <a:pt x="338" y="1744"/>
                    <a:pt x="344" y="1738"/>
                  </a:cubicBezTo>
                  <a:cubicBezTo>
                    <a:pt x="348" y="1733"/>
                    <a:pt x="356" y="1731"/>
                    <a:pt x="362" y="1727"/>
                  </a:cubicBezTo>
                  <a:cubicBezTo>
                    <a:pt x="367" y="1723"/>
                    <a:pt x="373" y="1719"/>
                    <a:pt x="378" y="1713"/>
                  </a:cubicBezTo>
                  <a:cubicBezTo>
                    <a:pt x="383" y="1707"/>
                    <a:pt x="389" y="1701"/>
                    <a:pt x="394" y="1695"/>
                  </a:cubicBezTo>
                  <a:cubicBezTo>
                    <a:pt x="396" y="1693"/>
                    <a:pt x="398" y="1691"/>
                    <a:pt x="400" y="1693"/>
                  </a:cubicBezTo>
                  <a:cubicBezTo>
                    <a:pt x="405" y="1695"/>
                    <a:pt x="408" y="1692"/>
                    <a:pt x="409" y="1688"/>
                  </a:cubicBezTo>
                  <a:cubicBezTo>
                    <a:pt x="412" y="1682"/>
                    <a:pt x="415" y="1679"/>
                    <a:pt x="421" y="1678"/>
                  </a:cubicBezTo>
                  <a:cubicBezTo>
                    <a:pt x="423" y="1678"/>
                    <a:pt x="424" y="1676"/>
                    <a:pt x="426" y="1675"/>
                  </a:cubicBezTo>
                  <a:cubicBezTo>
                    <a:pt x="431" y="1673"/>
                    <a:pt x="435" y="1670"/>
                    <a:pt x="441" y="1671"/>
                  </a:cubicBezTo>
                  <a:cubicBezTo>
                    <a:pt x="444" y="1672"/>
                    <a:pt x="448" y="1671"/>
                    <a:pt x="450" y="1670"/>
                  </a:cubicBezTo>
                  <a:cubicBezTo>
                    <a:pt x="457" y="1667"/>
                    <a:pt x="464" y="1668"/>
                    <a:pt x="471" y="1665"/>
                  </a:cubicBezTo>
                  <a:cubicBezTo>
                    <a:pt x="475" y="1663"/>
                    <a:pt x="480" y="1664"/>
                    <a:pt x="483" y="1669"/>
                  </a:cubicBezTo>
                  <a:cubicBezTo>
                    <a:pt x="482" y="1672"/>
                    <a:pt x="480" y="1673"/>
                    <a:pt x="476" y="1673"/>
                  </a:cubicBezTo>
                  <a:cubicBezTo>
                    <a:pt x="474" y="1673"/>
                    <a:pt x="471" y="1672"/>
                    <a:pt x="470" y="1673"/>
                  </a:cubicBezTo>
                  <a:cubicBezTo>
                    <a:pt x="461" y="1679"/>
                    <a:pt x="449" y="1675"/>
                    <a:pt x="440" y="1679"/>
                  </a:cubicBezTo>
                  <a:cubicBezTo>
                    <a:pt x="432" y="1682"/>
                    <a:pt x="423" y="1683"/>
                    <a:pt x="418" y="1691"/>
                  </a:cubicBezTo>
                  <a:cubicBezTo>
                    <a:pt x="417" y="1693"/>
                    <a:pt x="414" y="1694"/>
                    <a:pt x="412" y="1695"/>
                  </a:cubicBezTo>
                  <a:cubicBezTo>
                    <a:pt x="403" y="1700"/>
                    <a:pt x="395" y="1707"/>
                    <a:pt x="388" y="1716"/>
                  </a:cubicBezTo>
                  <a:cubicBezTo>
                    <a:pt x="387" y="1718"/>
                    <a:pt x="385" y="1720"/>
                    <a:pt x="382" y="1720"/>
                  </a:cubicBezTo>
                  <a:cubicBezTo>
                    <a:pt x="380" y="1721"/>
                    <a:pt x="380" y="1723"/>
                    <a:pt x="379" y="1725"/>
                  </a:cubicBezTo>
                  <a:cubicBezTo>
                    <a:pt x="380" y="1726"/>
                    <a:pt x="382" y="1728"/>
                    <a:pt x="384" y="1727"/>
                  </a:cubicBezTo>
                  <a:cubicBezTo>
                    <a:pt x="387" y="1725"/>
                    <a:pt x="391" y="1724"/>
                    <a:pt x="392" y="1720"/>
                  </a:cubicBezTo>
                  <a:cubicBezTo>
                    <a:pt x="395" y="1714"/>
                    <a:pt x="401" y="1712"/>
                    <a:pt x="406" y="1711"/>
                  </a:cubicBezTo>
                  <a:cubicBezTo>
                    <a:pt x="412" y="1710"/>
                    <a:pt x="416" y="1707"/>
                    <a:pt x="421" y="1704"/>
                  </a:cubicBezTo>
                  <a:cubicBezTo>
                    <a:pt x="423" y="1702"/>
                    <a:pt x="425" y="1700"/>
                    <a:pt x="428" y="1700"/>
                  </a:cubicBezTo>
                  <a:cubicBezTo>
                    <a:pt x="430" y="1700"/>
                    <a:pt x="431" y="1699"/>
                    <a:pt x="432" y="1697"/>
                  </a:cubicBezTo>
                  <a:cubicBezTo>
                    <a:pt x="432" y="1696"/>
                    <a:pt x="433" y="1695"/>
                    <a:pt x="435" y="1694"/>
                  </a:cubicBezTo>
                  <a:cubicBezTo>
                    <a:pt x="449" y="1692"/>
                    <a:pt x="461" y="1685"/>
                    <a:pt x="476" y="1686"/>
                  </a:cubicBezTo>
                  <a:cubicBezTo>
                    <a:pt x="479" y="1686"/>
                    <a:pt x="481" y="1686"/>
                    <a:pt x="483" y="1688"/>
                  </a:cubicBezTo>
                  <a:cubicBezTo>
                    <a:pt x="484" y="1691"/>
                    <a:pt x="482" y="1693"/>
                    <a:pt x="482" y="1695"/>
                  </a:cubicBezTo>
                  <a:cubicBezTo>
                    <a:pt x="480" y="1697"/>
                    <a:pt x="478" y="1700"/>
                    <a:pt x="476" y="1700"/>
                  </a:cubicBezTo>
                  <a:cubicBezTo>
                    <a:pt x="469" y="1699"/>
                    <a:pt x="467" y="1704"/>
                    <a:pt x="463" y="1707"/>
                  </a:cubicBezTo>
                  <a:cubicBezTo>
                    <a:pt x="459" y="1711"/>
                    <a:pt x="453" y="1712"/>
                    <a:pt x="448" y="1714"/>
                  </a:cubicBezTo>
                  <a:cubicBezTo>
                    <a:pt x="440" y="1717"/>
                    <a:pt x="432" y="1721"/>
                    <a:pt x="423" y="1719"/>
                  </a:cubicBezTo>
                  <a:cubicBezTo>
                    <a:pt x="416" y="1722"/>
                    <a:pt x="409" y="1725"/>
                    <a:pt x="403" y="1731"/>
                  </a:cubicBezTo>
                  <a:cubicBezTo>
                    <a:pt x="398" y="1736"/>
                    <a:pt x="392" y="1740"/>
                    <a:pt x="387" y="1746"/>
                  </a:cubicBezTo>
                  <a:cubicBezTo>
                    <a:pt x="383" y="1751"/>
                    <a:pt x="375" y="1751"/>
                    <a:pt x="370" y="1756"/>
                  </a:cubicBezTo>
                  <a:cubicBezTo>
                    <a:pt x="370" y="1756"/>
                    <a:pt x="369" y="1756"/>
                    <a:pt x="368" y="1756"/>
                  </a:cubicBezTo>
                  <a:cubicBezTo>
                    <a:pt x="364" y="1760"/>
                    <a:pt x="361" y="1764"/>
                    <a:pt x="357" y="1766"/>
                  </a:cubicBezTo>
                  <a:cubicBezTo>
                    <a:pt x="353" y="1767"/>
                    <a:pt x="347" y="1766"/>
                    <a:pt x="343" y="1768"/>
                  </a:cubicBezTo>
                  <a:cubicBezTo>
                    <a:pt x="338" y="1772"/>
                    <a:pt x="333" y="1777"/>
                    <a:pt x="329" y="1781"/>
                  </a:cubicBezTo>
                  <a:cubicBezTo>
                    <a:pt x="317" y="1791"/>
                    <a:pt x="310" y="1805"/>
                    <a:pt x="300" y="1816"/>
                  </a:cubicBezTo>
                  <a:cubicBezTo>
                    <a:pt x="299" y="1817"/>
                    <a:pt x="298" y="1818"/>
                    <a:pt x="298" y="1819"/>
                  </a:cubicBezTo>
                  <a:cubicBezTo>
                    <a:pt x="295" y="1828"/>
                    <a:pt x="288" y="1834"/>
                    <a:pt x="281" y="1840"/>
                  </a:cubicBezTo>
                  <a:cubicBezTo>
                    <a:pt x="279" y="1842"/>
                    <a:pt x="276" y="1844"/>
                    <a:pt x="276" y="1848"/>
                  </a:cubicBezTo>
                  <a:cubicBezTo>
                    <a:pt x="275" y="1851"/>
                    <a:pt x="273" y="1852"/>
                    <a:pt x="270" y="1854"/>
                  </a:cubicBezTo>
                  <a:cubicBezTo>
                    <a:pt x="267" y="1850"/>
                    <a:pt x="267" y="1847"/>
                    <a:pt x="270" y="1844"/>
                  </a:cubicBezTo>
                  <a:cubicBezTo>
                    <a:pt x="271" y="1843"/>
                    <a:pt x="273" y="1842"/>
                    <a:pt x="274" y="1840"/>
                  </a:cubicBezTo>
                  <a:cubicBezTo>
                    <a:pt x="277" y="1830"/>
                    <a:pt x="285" y="1824"/>
                    <a:pt x="291" y="1816"/>
                  </a:cubicBezTo>
                  <a:cubicBezTo>
                    <a:pt x="292" y="1815"/>
                    <a:pt x="293" y="1814"/>
                    <a:pt x="293" y="1813"/>
                  </a:cubicBezTo>
                  <a:cubicBezTo>
                    <a:pt x="299" y="1800"/>
                    <a:pt x="308" y="1789"/>
                    <a:pt x="318" y="1779"/>
                  </a:cubicBezTo>
                  <a:cubicBezTo>
                    <a:pt x="320" y="1777"/>
                    <a:pt x="322" y="1775"/>
                    <a:pt x="323" y="1772"/>
                  </a:cubicBezTo>
                  <a:cubicBezTo>
                    <a:pt x="323" y="1771"/>
                    <a:pt x="323" y="1770"/>
                    <a:pt x="322" y="1769"/>
                  </a:cubicBezTo>
                  <a:cubicBezTo>
                    <a:pt x="320" y="1768"/>
                    <a:pt x="319" y="1768"/>
                    <a:pt x="318" y="1770"/>
                  </a:cubicBezTo>
                  <a:cubicBezTo>
                    <a:pt x="315" y="1777"/>
                    <a:pt x="309" y="1781"/>
                    <a:pt x="304" y="1786"/>
                  </a:cubicBezTo>
                  <a:cubicBezTo>
                    <a:pt x="302" y="1787"/>
                    <a:pt x="300" y="1790"/>
                    <a:pt x="299" y="1792"/>
                  </a:cubicBezTo>
                  <a:cubicBezTo>
                    <a:pt x="296" y="1795"/>
                    <a:pt x="293" y="1799"/>
                    <a:pt x="289" y="1801"/>
                  </a:cubicBezTo>
                  <a:cubicBezTo>
                    <a:pt x="284" y="1805"/>
                    <a:pt x="277" y="1810"/>
                    <a:pt x="276" y="1817"/>
                  </a:cubicBezTo>
                  <a:cubicBezTo>
                    <a:pt x="275" y="1820"/>
                    <a:pt x="273" y="1823"/>
                    <a:pt x="270" y="1824"/>
                  </a:cubicBezTo>
                  <a:cubicBezTo>
                    <a:pt x="265" y="1825"/>
                    <a:pt x="263" y="1828"/>
                    <a:pt x="261" y="1832"/>
                  </a:cubicBezTo>
                  <a:cubicBezTo>
                    <a:pt x="258" y="1837"/>
                    <a:pt x="254" y="1841"/>
                    <a:pt x="248" y="1844"/>
                  </a:cubicBezTo>
                  <a:cubicBezTo>
                    <a:pt x="243" y="1845"/>
                    <a:pt x="239" y="1849"/>
                    <a:pt x="240" y="1856"/>
                  </a:cubicBezTo>
                  <a:cubicBezTo>
                    <a:pt x="240" y="1858"/>
                    <a:pt x="238" y="1860"/>
                    <a:pt x="236" y="1862"/>
                  </a:cubicBezTo>
                  <a:cubicBezTo>
                    <a:pt x="228" y="1867"/>
                    <a:pt x="226" y="1876"/>
                    <a:pt x="224" y="1884"/>
                  </a:cubicBezTo>
                  <a:cubicBezTo>
                    <a:pt x="222" y="1893"/>
                    <a:pt x="220" y="1902"/>
                    <a:pt x="214" y="1909"/>
                  </a:cubicBezTo>
                  <a:cubicBezTo>
                    <a:pt x="213" y="1910"/>
                    <a:pt x="212" y="1911"/>
                    <a:pt x="212" y="1911"/>
                  </a:cubicBezTo>
                  <a:cubicBezTo>
                    <a:pt x="213" y="1920"/>
                    <a:pt x="208" y="1927"/>
                    <a:pt x="206" y="1934"/>
                  </a:cubicBezTo>
                  <a:cubicBezTo>
                    <a:pt x="203" y="1941"/>
                    <a:pt x="202" y="1949"/>
                    <a:pt x="197" y="1955"/>
                  </a:cubicBezTo>
                  <a:cubicBezTo>
                    <a:pt x="195" y="1957"/>
                    <a:pt x="194" y="1959"/>
                    <a:pt x="194" y="1962"/>
                  </a:cubicBezTo>
                  <a:cubicBezTo>
                    <a:pt x="193" y="1967"/>
                    <a:pt x="188" y="1975"/>
                    <a:pt x="185" y="1981"/>
                  </a:cubicBezTo>
                  <a:cubicBezTo>
                    <a:pt x="182" y="1986"/>
                    <a:pt x="180" y="1992"/>
                    <a:pt x="178" y="1997"/>
                  </a:cubicBezTo>
                  <a:cubicBezTo>
                    <a:pt x="176" y="2001"/>
                    <a:pt x="173" y="2005"/>
                    <a:pt x="173" y="2010"/>
                  </a:cubicBezTo>
                  <a:cubicBezTo>
                    <a:pt x="173" y="2013"/>
                    <a:pt x="172" y="2016"/>
                    <a:pt x="170" y="2018"/>
                  </a:cubicBezTo>
                  <a:cubicBezTo>
                    <a:pt x="167" y="2022"/>
                    <a:pt x="166" y="2026"/>
                    <a:pt x="164" y="2030"/>
                  </a:cubicBezTo>
                  <a:cubicBezTo>
                    <a:pt x="161" y="2036"/>
                    <a:pt x="160" y="2043"/>
                    <a:pt x="155" y="2049"/>
                  </a:cubicBezTo>
                  <a:cubicBezTo>
                    <a:pt x="152" y="2052"/>
                    <a:pt x="152" y="2058"/>
                    <a:pt x="151" y="2062"/>
                  </a:cubicBezTo>
                  <a:cubicBezTo>
                    <a:pt x="150" y="2071"/>
                    <a:pt x="145" y="2078"/>
                    <a:pt x="146" y="2087"/>
                  </a:cubicBezTo>
                  <a:cubicBezTo>
                    <a:pt x="146" y="2090"/>
                    <a:pt x="145" y="2092"/>
                    <a:pt x="144" y="2095"/>
                  </a:cubicBezTo>
                  <a:cubicBezTo>
                    <a:pt x="139" y="2105"/>
                    <a:pt x="137" y="2116"/>
                    <a:pt x="133" y="2126"/>
                  </a:cubicBezTo>
                  <a:cubicBezTo>
                    <a:pt x="130" y="2131"/>
                    <a:pt x="129" y="2137"/>
                    <a:pt x="130" y="2143"/>
                  </a:cubicBezTo>
                  <a:cubicBezTo>
                    <a:pt x="130" y="2147"/>
                    <a:pt x="129" y="2150"/>
                    <a:pt x="127" y="2152"/>
                  </a:cubicBezTo>
                  <a:cubicBezTo>
                    <a:pt x="126" y="2153"/>
                    <a:pt x="124" y="2155"/>
                    <a:pt x="124" y="2157"/>
                  </a:cubicBezTo>
                  <a:cubicBezTo>
                    <a:pt x="124" y="2165"/>
                    <a:pt x="119" y="2171"/>
                    <a:pt x="118" y="2179"/>
                  </a:cubicBezTo>
                  <a:cubicBezTo>
                    <a:pt x="118" y="2182"/>
                    <a:pt x="118" y="2185"/>
                    <a:pt x="117" y="2187"/>
                  </a:cubicBezTo>
                  <a:cubicBezTo>
                    <a:pt x="116" y="2194"/>
                    <a:pt x="110" y="2198"/>
                    <a:pt x="111" y="2207"/>
                  </a:cubicBezTo>
                  <a:cubicBezTo>
                    <a:pt x="112" y="2214"/>
                    <a:pt x="108" y="2221"/>
                    <a:pt x="106" y="2228"/>
                  </a:cubicBezTo>
                  <a:cubicBezTo>
                    <a:pt x="103" y="2236"/>
                    <a:pt x="100" y="2244"/>
                    <a:pt x="100" y="2253"/>
                  </a:cubicBezTo>
                  <a:cubicBezTo>
                    <a:pt x="100" y="2254"/>
                    <a:pt x="99" y="2255"/>
                    <a:pt x="99" y="2256"/>
                  </a:cubicBezTo>
                  <a:cubicBezTo>
                    <a:pt x="94" y="2259"/>
                    <a:pt x="94" y="2266"/>
                    <a:pt x="93" y="2271"/>
                  </a:cubicBezTo>
                  <a:cubicBezTo>
                    <a:pt x="91" y="2276"/>
                    <a:pt x="92" y="2281"/>
                    <a:pt x="87" y="2284"/>
                  </a:cubicBezTo>
                  <a:cubicBezTo>
                    <a:pt x="86" y="2285"/>
                    <a:pt x="86" y="2287"/>
                    <a:pt x="86" y="2288"/>
                  </a:cubicBezTo>
                  <a:cubicBezTo>
                    <a:pt x="87" y="2298"/>
                    <a:pt x="82" y="2307"/>
                    <a:pt x="79" y="2317"/>
                  </a:cubicBezTo>
                  <a:cubicBezTo>
                    <a:pt x="77" y="2323"/>
                    <a:pt x="79" y="2330"/>
                    <a:pt x="76" y="2336"/>
                  </a:cubicBezTo>
                  <a:cubicBezTo>
                    <a:pt x="76" y="2337"/>
                    <a:pt x="76" y="2338"/>
                    <a:pt x="76" y="2339"/>
                  </a:cubicBezTo>
                  <a:cubicBezTo>
                    <a:pt x="71" y="2346"/>
                    <a:pt x="69" y="2352"/>
                    <a:pt x="72" y="2360"/>
                  </a:cubicBezTo>
                  <a:cubicBezTo>
                    <a:pt x="72" y="2362"/>
                    <a:pt x="71" y="2364"/>
                    <a:pt x="70" y="2365"/>
                  </a:cubicBezTo>
                  <a:cubicBezTo>
                    <a:pt x="68" y="2367"/>
                    <a:pt x="68" y="2369"/>
                    <a:pt x="69" y="2371"/>
                  </a:cubicBezTo>
                  <a:cubicBezTo>
                    <a:pt x="70" y="2373"/>
                    <a:pt x="70" y="2375"/>
                    <a:pt x="68" y="2377"/>
                  </a:cubicBezTo>
                  <a:cubicBezTo>
                    <a:pt x="66" y="2379"/>
                    <a:pt x="66" y="2383"/>
                    <a:pt x="66" y="2386"/>
                  </a:cubicBezTo>
                  <a:cubicBezTo>
                    <a:pt x="66" y="2392"/>
                    <a:pt x="64" y="2397"/>
                    <a:pt x="66" y="2403"/>
                  </a:cubicBezTo>
                  <a:cubicBezTo>
                    <a:pt x="66" y="2405"/>
                    <a:pt x="65" y="2407"/>
                    <a:pt x="64" y="2409"/>
                  </a:cubicBezTo>
                  <a:cubicBezTo>
                    <a:pt x="61" y="2414"/>
                    <a:pt x="59" y="2419"/>
                    <a:pt x="61" y="2424"/>
                  </a:cubicBezTo>
                  <a:cubicBezTo>
                    <a:pt x="62" y="2426"/>
                    <a:pt x="62" y="2428"/>
                    <a:pt x="61" y="2430"/>
                  </a:cubicBezTo>
                  <a:cubicBezTo>
                    <a:pt x="57" y="2440"/>
                    <a:pt x="58" y="2451"/>
                    <a:pt x="56" y="2462"/>
                  </a:cubicBezTo>
                  <a:cubicBezTo>
                    <a:pt x="56" y="2466"/>
                    <a:pt x="55" y="2469"/>
                    <a:pt x="54" y="2473"/>
                  </a:cubicBezTo>
                  <a:cubicBezTo>
                    <a:pt x="52" y="2478"/>
                    <a:pt x="51" y="2484"/>
                    <a:pt x="53" y="2489"/>
                  </a:cubicBezTo>
                  <a:cubicBezTo>
                    <a:pt x="55" y="2494"/>
                    <a:pt x="52" y="2497"/>
                    <a:pt x="50" y="2500"/>
                  </a:cubicBezTo>
                  <a:cubicBezTo>
                    <a:pt x="54" y="2505"/>
                    <a:pt x="54" y="2511"/>
                    <a:pt x="53" y="2517"/>
                  </a:cubicBezTo>
                  <a:cubicBezTo>
                    <a:pt x="51" y="2523"/>
                    <a:pt x="50" y="2529"/>
                    <a:pt x="52" y="2535"/>
                  </a:cubicBezTo>
                  <a:cubicBezTo>
                    <a:pt x="53" y="2540"/>
                    <a:pt x="50" y="2544"/>
                    <a:pt x="50" y="2548"/>
                  </a:cubicBezTo>
                  <a:cubicBezTo>
                    <a:pt x="50" y="2566"/>
                    <a:pt x="48" y="2584"/>
                    <a:pt x="44" y="2602"/>
                  </a:cubicBezTo>
                  <a:cubicBezTo>
                    <a:pt x="42" y="2612"/>
                    <a:pt x="42" y="2622"/>
                    <a:pt x="46" y="2631"/>
                  </a:cubicBezTo>
                  <a:cubicBezTo>
                    <a:pt x="46" y="2632"/>
                    <a:pt x="46" y="2634"/>
                    <a:pt x="46" y="2634"/>
                  </a:cubicBezTo>
                  <a:cubicBezTo>
                    <a:pt x="53" y="2639"/>
                    <a:pt x="51" y="2647"/>
                    <a:pt x="53" y="2653"/>
                  </a:cubicBezTo>
                  <a:cubicBezTo>
                    <a:pt x="55" y="2658"/>
                    <a:pt x="52" y="2660"/>
                    <a:pt x="47" y="2659"/>
                  </a:cubicBezTo>
                  <a:cubicBezTo>
                    <a:pt x="45" y="2658"/>
                    <a:pt x="42" y="2658"/>
                    <a:pt x="39" y="2658"/>
                  </a:cubicBezTo>
                  <a:cubicBezTo>
                    <a:pt x="34" y="2658"/>
                    <a:pt x="29" y="2653"/>
                    <a:pt x="30" y="2648"/>
                  </a:cubicBezTo>
                  <a:cubicBezTo>
                    <a:pt x="32" y="2642"/>
                    <a:pt x="30" y="2638"/>
                    <a:pt x="30" y="2632"/>
                  </a:cubicBezTo>
                  <a:cubicBezTo>
                    <a:pt x="30" y="2626"/>
                    <a:pt x="30" y="2620"/>
                    <a:pt x="30" y="2614"/>
                  </a:cubicBezTo>
                  <a:cubicBezTo>
                    <a:pt x="30" y="2614"/>
                    <a:pt x="30" y="2613"/>
                    <a:pt x="30" y="2612"/>
                  </a:cubicBezTo>
                  <a:cubicBezTo>
                    <a:pt x="34" y="2604"/>
                    <a:pt x="34" y="2594"/>
                    <a:pt x="34" y="2585"/>
                  </a:cubicBezTo>
                  <a:cubicBezTo>
                    <a:pt x="36" y="2573"/>
                    <a:pt x="39" y="2561"/>
                    <a:pt x="38" y="2549"/>
                  </a:cubicBezTo>
                  <a:cubicBezTo>
                    <a:pt x="37" y="2546"/>
                    <a:pt x="39" y="2543"/>
                    <a:pt x="40" y="2539"/>
                  </a:cubicBezTo>
                  <a:cubicBezTo>
                    <a:pt x="40" y="2536"/>
                    <a:pt x="40" y="2533"/>
                    <a:pt x="40" y="2530"/>
                  </a:cubicBezTo>
                  <a:cubicBezTo>
                    <a:pt x="38" y="2525"/>
                    <a:pt x="39" y="2521"/>
                    <a:pt x="41" y="2516"/>
                  </a:cubicBezTo>
                  <a:cubicBezTo>
                    <a:pt x="42" y="2513"/>
                    <a:pt x="42" y="2509"/>
                    <a:pt x="41" y="2506"/>
                  </a:cubicBezTo>
                  <a:cubicBezTo>
                    <a:pt x="39" y="2496"/>
                    <a:pt x="40" y="2486"/>
                    <a:pt x="41" y="2476"/>
                  </a:cubicBezTo>
                  <a:cubicBezTo>
                    <a:pt x="43" y="2465"/>
                    <a:pt x="44" y="2455"/>
                    <a:pt x="47" y="2445"/>
                  </a:cubicBezTo>
                  <a:cubicBezTo>
                    <a:pt x="48" y="2442"/>
                    <a:pt x="48" y="2440"/>
                    <a:pt x="47" y="2438"/>
                  </a:cubicBezTo>
                  <a:cubicBezTo>
                    <a:pt x="46" y="2434"/>
                    <a:pt x="45" y="2431"/>
                    <a:pt x="48" y="2428"/>
                  </a:cubicBezTo>
                  <a:cubicBezTo>
                    <a:pt x="49" y="2427"/>
                    <a:pt x="49" y="2426"/>
                    <a:pt x="49" y="2426"/>
                  </a:cubicBezTo>
                  <a:cubicBezTo>
                    <a:pt x="46" y="2418"/>
                    <a:pt x="52" y="2412"/>
                    <a:pt x="52" y="2404"/>
                  </a:cubicBezTo>
                  <a:cubicBezTo>
                    <a:pt x="52" y="2395"/>
                    <a:pt x="55" y="2386"/>
                    <a:pt x="55" y="2377"/>
                  </a:cubicBezTo>
                  <a:cubicBezTo>
                    <a:pt x="56" y="2367"/>
                    <a:pt x="58" y="2357"/>
                    <a:pt x="60" y="2348"/>
                  </a:cubicBezTo>
                  <a:cubicBezTo>
                    <a:pt x="60" y="2344"/>
                    <a:pt x="60" y="2341"/>
                    <a:pt x="62" y="2338"/>
                  </a:cubicBezTo>
                  <a:cubicBezTo>
                    <a:pt x="63" y="2337"/>
                    <a:pt x="64" y="2336"/>
                    <a:pt x="63" y="2335"/>
                  </a:cubicBezTo>
                  <a:cubicBezTo>
                    <a:pt x="57" y="2322"/>
                    <a:pt x="57" y="2309"/>
                    <a:pt x="59" y="2296"/>
                  </a:cubicBezTo>
                  <a:cubicBezTo>
                    <a:pt x="60" y="2293"/>
                    <a:pt x="58" y="2290"/>
                    <a:pt x="58" y="2287"/>
                  </a:cubicBezTo>
                  <a:cubicBezTo>
                    <a:pt x="55" y="2278"/>
                    <a:pt x="55" y="2270"/>
                    <a:pt x="57" y="2261"/>
                  </a:cubicBezTo>
                  <a:cubicBezTo>
                    <a:pt x="58" y="2259"/>
                    <a:pt x="58" y="2257"/>
                    <a:pt x="58" y="2255"/>
                  </a:cubicBezTo>
                  <a:cubicBezTo>
                    <a:pt x="56" y="2248"/>
                    <a:pt x="55" y="2242"/>
                    <a:pt x="57" y="2235"/>
                  </a:cubicBezTo>
                  <a:cubicBezTo>
                    <a:pt x="57" y="2235"/>
                    <a:pt x="58" y="2234"/>
                    <a:pt x="57" y="2233"/>
                  </a:cubicBezTo>
                  <a:cubicBezTo>
                    <a:pt x="52" y="2228"/>
                    <a:pt x="55" y="2222"/>
                    <a:pt x="56" y="2216"/>
                  </a:cubicBezTo>
                  <a:cubicBezTo>
                    <a:pt x="56" y="2213"/>
                    <a:pt x="56" y="2210"/>
                    <a:pt x="55" y="2208"/>
                  </a:cubicBezTo>
                  <a:cubicBezTo>
                    <a:pt x="52" y="2201"/>
                    <a:pt x="52" y="2195"/>
                    <a:pt x="54" y="2188"/>
                  </a:cubicBezTo>
                  <a:cubicBezTo>
                    <a:pt x="54" y="2185"/>
                    <a:pt x="53" y="2183"/>
                    <a:pt x="50" y="2182"/>
                  </a:cubicBezTo>
                  <a:cubicBezTo>
                    <a:pt x="44" y="2180"/>
                    <a:pt x="43" y="2174"/>
                    <a:pt x="42" y="2169"/>
                  </a:cubicBezTo>
                  <a:cubicBezTo>
                    <a:pt x="41" y="2164"/>
                    <a:pt x="40" y="2159"/>
                    <a:pt x="41" y="2153"/>
                  </a:cubicBezTo>
                  <a:cubicBezTo>
                    <a:pt x="42" y="2147"/>
                    <a:pt x="40" y="2140"/>
                    <a:pt x="39" y="2134"/>
                  </a:cubicBezTo>
                  <a:cubicBezTo>
                    <a:pt x="38" y="2132"/>
                    <a:pt x="38" y="2130"/>
                    <a:pt x="38" y="2128"/>
                  </a:cubicBezTo>
                  <a:cubicBezTo>
                    <a:pt x="41" y="2116"/>
                    <a:pt x="38" y="2105"/>
                    <a:pt x="34" y="2093"/>
                  </a:cubicBezTo>
                  <a:cubicBezTo>
                    <a:pt x="33" y="2091"/>
                    <a:pt x="31" y="2088"/>
                    <a:pt x="33" y="2085"/>
                  </a:cubicBezTo>
                  <a:cubicBezTo>
                    <a:pt x="34" y="2084"/>
                    <a:pt x="34" y="2082"/>
                    <a:pt x="33" y="2081"/>
                  </a:cubicBezTo>
                  <a:cubicBezTo>
                    <a:pt x="29" y="2077"/>
                    <a:pt x="30" y="2070"/>
                    <a:pt x="28" y="2065"/>
                  </a:cubicBezTo>
                  <a:cubicBezTo>
                    <a:pt x="24" y="2056"/>
                    <a:pt x="22" y="2045"/>
                    <a:pt x="19" y="2035"/>
                  </a:cubicBezTo>
                  <a:cubicBezTo>
                    <a:pt x="15" y="2025"/>
                    <a:pt x="11" y="2014"/>
                    <a:pt x="9" y="2004"/>
                  </a:cubicBezTo>
                  <a:cubicBezTo>
                    <a:pt x="7" y="1997"/>
                    <a:pt x="7" y="1989"/>
                    <a:pt x="3" y="1983"/>
                  </a:cubicBezTo>
                  <a:cubicBezTo>
                    <a:pt x="0" y="1978"/>
                    <a:pt x="3" y="1974"/>
                    <a:pt x="6" y="1970"/>
                  </a:cubicBezTo>
                  <a:cubicBezTo>
                    <a:pt x="1" y="1965"/>
                    <a:pt x="2" y="1960"/>
                    <a:pt x="3" y="1954"/>
                  </a:cubicBezTo>
                  <a:cubicBezTo>
                    <a:pt x="6" y="1946"/>
                    <a:pt x="6" y="1937"/>
                    <a:pt x="8" y="1928"/>
                  </a:cubicBezTo>
                  <a:cubicBezTo>
                    <a:pt x="8" y="1926"/>
                    <a:pt x="9" y="1923"/>
                    <a:pt x="12" y="1923"/>
                  </a:cubicBezTo>
                  <a:cubicBezTo>
                    <a:pt x="14" y="1925"/>
                    <a:pt x="16" y="1927"/>
                    <a:pt x="15" y="1931"/>
                  </a:cubicBezTo>
                  <a:cubicBezTo>
                    <a:pt x="12" y="1941"/>
                    <a:pt x="13" y="1951"/>
                    <a:pt x="12" y="1961"/>
                  </a:cubicBezTo>
                  <a:cubicBezTo>
                    <a:pt x="12" y="1971"/>
                    <a:pt x="14" y="1981"/>
                    <a:pt x="16" y="1991"/>
                  </a:cubicBezTo>
                  <a:cubicBezTo>
                    <a:pt x="20" y="2003"/>
                    <a:pt x="25" y="2013"/>
                    <a:pt x="26" y="2025"/>
                  </a:cubicBezTo>
                  <a:cubicBezTo>
                    <a:pt x="26" y="2030"/>
                    <a:pt x="29" y="2033"/>
                    <a:pt x="31" y="2037"/>
                  </a:cubicBezTo>
                  <a:cubicBezTo>
                    <a:pt x="32" y="2039"/>
                    <a:pt x="35" y="2038"/>
                    <a:pt x="37" y="2037"/>
                  </a:cubicBezTo>
                  <a:cubicBezTo>
                    <a:pt x="36" y="2034"/>
                    <a:pt x="36" y="2030"/>
                    <a:pt x="35" y="2027"/>
                  </a:cubicBezTo>
                  <a:cubicBezTo>
                    <a:pt x="34" y="2023"/>
                    <a:pt x="34" y="2020"/>
                    <a:pt x="35" y="2016"/>
                  </a:cubicBezTo>
                  <a:cubicBezTo>
                    <a:pt x="36" y="2011"/>
                    <a:pt x="34" y="2005"/>
                    <a:pt x="36" y="1999"/>
                  </a:cubicBezTo>
                  <a:cubicBezTo>
                    <a:pt x="37" y="1996"/>
                    <a:pt x="37" y="1992"/>
                    <a:pt x="38" y="1989"/>
                  </a:cubicBezTo>
                  <a:cubicBezTo>
                    <a:pt x="38" y="1985"/>
                    <a:pt x="37" y="1983"/>
                    <a:pt x="32" y="1983"/>
                  </a:cubicBezTo>
                  <a:cubicBezTo>
                    <a:pt x="28" y="1983"/>
                    <a:pt x="25" y="1980"/>
                    <a:pt x="26" y="1976"/>
                  </a:cubicBezTo>
                  <a:cubicBezTo>
                    <a:pt x="27" y="1972"/>
                    <a:pt x="28" y="1969"/>
                    <a:pt x="27" y="1965"/>
                  </a:cubicBezTo>
                  <a:cubicBezTo>
                    <a:pt x="25" y="1963"/>
                    <a:pt x="28" y="1961"/>
                    <a:pt x="30" y="1959"/>
                  </a:cubicBezTo>
                  <a:cubicBezTo>
                    <a:pt x="32" y="1957"/>
                    <a:pt x="33" y="1954"/>
                    <a:pt x="30" y="1952"/>
                  </a:cubicBezTo>
                  <a:cubicBezTo>
                    <a:pt x="28" y="1949"/>
                    <a:pt x="29" y="1946"/>
                    <a:pt x="31" y="1944"/>
                  </a:cubicBezTo>
                  <a:cubicBezTo>
                    <a:pt x="35" y="1940"/>
                    <a:pt x="39" y="1936"/>
                    <a:pt x="38" y="1930"/>
                  </a:cubicBezTo>
                  <a:cubicBezTo>
                    <a:pt x="38" y="1929"/>
                    <a:pt x="40" y="1927"/>
                    <a:pt x="41" y="1926"/>
                  </a:cubicBezTo>
                  <a:cubicBezTo>
                    <a:pt x="43" y="1924"/>
                    <a:pt x="44" y="1922"/>
                    <a:pt x="44" y="1920"/>
                  </a:cubicBezTo>
                  <a:cubicBezTo>
                    <a:pt x="45" y="1912"/>
                    <a:pt x="52" y="1907"/>
                    <a:pt x="53" y="1899"/>
                  </a:cubicBezTo>
                  <a:cubicBezTo>
                    <a:pt x="53" y="1899"/>
                    <a:pt x="53" y="1898"/>
                    <a:pt x="53" y="1898"/>
                  </a:cubicBezTo>
                  <a:cubicBezTo>
                    <a:pt x="63" y="1892"/>
                    <a:pt x="61" y="1882"/>
                    <a:pt x="64" y="1873"/>
                  </a:cubicBezTo>
                  <a:cubicBezTo>
                    <a:pt x="65" y="1867"/>
                    <a:pt x="66" y="1862"/>
                    <a:pt x="69" y="1857"/>
                  </a:cubicBezTo>
                  <a:cubicBezTo>
                    <a:pt x="70" y="1855"/>
                    <a:pt x="70" y="1853"/>
                    <a:pt x="70" y="1851"/>
                  </a:cubicBezTo>
                  <a:cubicBezTo>
                    <a:pt x="69" y="1841"/>
                    <a:pt x="72" y="1832"/>
                    <a:pt x="77" y="1824"/>
                  </a:cubicBezTo>
                  <a:cubicBezTo>
                    <a:pt x="78" y="1822"/>
                    <a:pt x="78" y="1819"/>
                    <a:pt x="78" y="1817"/>
                  </a:cubicBezTo>
                  <a:cubicBezTo>
                    <a:pt x="78" y="1811"/>
                    <a:pt x="78" y="1806"/>
                    <a:pt x="80" y="1800"/>
                  </a:cubicBezTo>
                  <a:cubicBezTo>
                    <a:pt x="82" y="1796"/>
                    <a:pt x="82" y="1790"/>
                    <a:pt x="81" y="1785"/>
                  </a:cubicBezTo>
                  <a:cubicBezTo>
                    <a:pt x="76" y="1770"/>
                    <a:pt x="82" y="1758"/>
                    <a:pt x="91" y="1747"/>
                  </a:cubicBezTo>
                  <a:cubicBezTo>
                    <a:pt x="92" y="1747"/>
                    <a:pt x="92" y="1746"/>
                    <a:pt x="93" y="1745"/>
                  </a:cubicBezTo>
                  <a:cubicBezTo>
                    <a:pt x="93" y="1745"/>
                    <a:pt x="94" y="1745"/>
                    <a:pt x="94" y="1745"/>
                  </a:cubicBezTo>
                  <a:cubicBezTo>
                    <a:pt x="99" y="1747"/>
                    <a:pt x="98" y="1751"/>
                    <a:pt x="97" y="1755"/>
                  </a:cubicBezTo>
                  <a:cubicBezTo>
                    <a:pt x="97" y="1757"/>
                    <a:pt x="95" y="1760"/>
                    <a:pt x="93" y="1762"/>
                  </a:cubicBezTo>
                  <a:cubicBezTo>
                    <a:pt x="89" y="1766"/>
                    <a:pt x="88" y="1770"/>
                    <a:pt x="92" y="1775"/>
                  </a:cubicBezTo>
                  <a:cubicBezTo>
                    <a:pt x="92" y="1776"/>
                    <a:pt x="94" y="1777"/>
                    <a:pt x="93" y="1779"/>
                  </a:cubicBezTo>
                  <a:cubicBezTo>
                    <a:pt x="91" y="1786"/>
                    <a:pt x="92" y="1794"/>
                    <a:pt x="89" y="1801"/>
                  </a:cubicBezTo>
                  <a:cubicBezTo>
                    <a:pt x="85" y="1809"/>
                    <a:pt x="86" y="1817"/>
                    <a:pt x="84" y="1825"/>
                  </a:cubicBezTo>
                  <a:cubicBezTo>
                    <a:pt x="83" y="1832"/>
                    <a:pt x="82" y="1839"/>
                    <a:pt x="79" y="1846"/>
                  </a:cubicBezTo>
                  <a:cubicBezTo>
                    <a:pt x="78" y="1848"/>
                    <a:pt x="78" y="1850"/>
                    <a:pt x="78" y="1852"/>
                  </a:cubicBezTo>
                  <a:cubicBezTo>
                    <a:pt x="78" y="1859"/>
                    <a:pt x="77" y="1865"/>
                    <a:pt x="73" y="1871"/>
                  </a:cubicBezTo>
                  <a:cubicBezTo>
                    <a:pt x="72" y="1872"/>
                    <a:pt x="72" y="1875"/>
                    <a:pt x="72" y="1876"/>
                  </a:cubicBezTo>
                  <a:cubicBezTo>
                    <a:pt x="75" y="1880"/>
                    <a:pt x="73" y="1884"/>
                    <a:pt x="72" y="1888"/>
                  </a:cubicBezTo>
                  <a:cubicBezTo>
                    <a:pt x="70" y="1893"/>
                    <a:pt x="71" y="1899"/>
                    <a:pt x="69" y="1903"/>
                  </a:cubicBezTo>
                  <a:cubicBezTo>
                    <a:pt x="67" y="1911"/>
                    <a:pt x="69" y="1918"/>
                    <a:pt x="67" y="1926"/>
                  </a:cubicBezTo>
                  <a:cubicBezTo>
                    <a:pt x="66" y="1934"/>
                    <a:pt x="68" y="1943"/>
                    <a:pt x="61" y="1950"/>
                  </a:cubicBezTo>
                  <a:cubicBezTo>
                    <a:pt x="60" y="1952"/>
                    <a:pt x="61" y="1953"/>
                    <a:pt x="61" y="1955"/>
                  </a:cubicBezTo>
                  <a:cubicBezTo>
                    <a:pt x="62" y="1960"/>
                    <a:pt x="63" y="1965"/>
                    <a:pt x="59" y="1970"/>
                  </a:cubicBezTo>
                  <a:cubicBezTo>
                    <a:pt x="59" y="1971"/>
                    <a:pt x="58" y="1972"/>
                    <a:pt x="58" y="1972"/>
                  </a:cubicBezTo>
                  <a:cubicBezTo>
                    <a:pt x="64" y="1976"/>
                    <a:pt x="59" y="1980"/>
                    <a:pt x="58" y="1984"/>
                  </a:cubicBezTo>
                  <a:cubicBezTo>
                    <a:pt x="57" y="1989"/>
                    <a:pt x="58" y="1993"/>
                    <a:pt x="56" y="1998"/>
                  </a:cubicBezTo>
                  <a:cubicBezTo>
                    <a:pt x="55" y="2000"/>
                    <a:pt x="56" y="2002"/>
                    <a:pt x="56" y="2005"/>
                  </a:cubicBezTo>
                  <a:cubicBezTo>
                    <a:pt x="57" y="2013"/>
                    <a:pt x="55" y="2021"/>
                    <a:pt x="53" y="2029"/>
                  </a:cubicBezTo>
                  <a:cubicBezTo>
                    <a:pt x="52" y="2035"/>
                    <a:pt x="51" y="2041"/>
                    <a:pt x="50" y="2047"/>
                  </a:cubicBezTo>
                  <a:cubicBezTo>
                    <a:pt x="49" y="2054"/>
                    <a:pt x="50" y="2061"/>
                    <a:pt x="50" y="2067"/>
                  </a:cubicBezTo>
                  <a:cubicBezTo>
                    <a:pt x="50" y="2074"/>
                    <a:pt x="49" y="2080"/>
                    <a:pt x="51" y="2086"/>
                  </a:cubicBezTo>
                  <a:cubicBezTo>
                    <a:pt x="52" y="2091"/>
                    <a:pt x="51" y="2096"/>
                    <a:pt x="51" y="2102"/>
                  </a:cubicBezTo>
                  <a:cubicBezTo>
                    <a:pt x="52" y="2116"/>
                    <a:pt x="57" y="2129"/>
                    <a:pt x="59" y="2142"/>
                  </a:cubicBezTo>
                  <a:cubicBezTo>
                    <a:pt x="59" y="2143"/>
                    <a:pt x="60" y="2144"/>
                    <a:pt x="60" y="2145"/>
                  </a:cubicBezTo>
                  <a:cubicBezTo>
                    <a:pt x="57" y="2157"/>
                    <a:pt x="62" y="2167"/>
                    <a:pt x="65" y="2178"/>
                  </a:cubicBezTo>
                  <a:cubicBezTo>
                    <a:pt x="67" y="2183"/>
                    <a:pt x="67" y="2190"/>
                    <a:pt x="65" y="2196"/>
                  </a:cubicBezTo>
                  <a:cubicBezTo>
                    <a:pt x="65" y="2197"/>
                    <a:pt x="63" y="2199"/>
                    <a:pt x="64" y="2200"/>
                  </a:cubicBezTo>
                  <a:cubicBezTo>
                    <a:pt x="69" y="2206"/>
                    <a:pt x="67" y="2211"/>
                    <a:pt x="66" y="2217"/>
                  </a:cubicBezTo>
                  <a:cubicBezTo>
                    <a:pt x="65" y="2220"/>
                    <a:pt x="65" y="2223"/>
                    <a:pt x="66" y="2226"/>
                  </a:cubicBezTo>
                  <a:cubicBezTo>
                    <a:pt x="68" y="2232"/>
                    <a:pt x="68" y="2238"/>
                    <a:pt x="68" y="2244"/>
                  </a:cubicBezTo>
                  <a:cubicBezTo>
                    <a:pt x="68" y="2248"/>
                    <a:pt x="66" y="2252"/>
                    <a:pt x="69" y="2256"/>
                  </a:cubicBezTo>
                  <a:cubicBezTo>
                    <a:pt x="71" y="2258"/>
                    <a:pt x="70" y="2261"/>
                    <a:pt x="68" y="2263"/>
                  </a:cubicBezTo>
                  <a:cubicBezTo>
                    <a:pt x="65" y="2266"/>
                    <a:pt x="65" y="2270"/>
                    <a:pt x="66" y="2273"/>
                  </a:cubicBezTo>
                  <a:cubicBezTo>
                    <a:pt x="68" y="2281"/>
                    <a:pt x="70" y="2289"/>
                    <a:pt x="68" y="2297"/>
                  </a:cubicBezTo>
                  <a:cubicBezTo>
                    <a:pt x="68" y="2298"/>
                    <a:pt x="69" y="2300"/>
                    <a:pt x="70" y="2300"/>
                  </a:cubicBezTo>
                  <a:cubicBezTo>
                    <a:pt x="72" y="2300"/>
                    <a:pt x="73" y="2299"/>
                    <a:pt x="73" y="2298"/>
                  </a:cubicBezTo>
                  <a:cubicBezTo>
                    <a:pt x="74" y="2296"/>
                    <a:pt x="74" y="2294"/>
                    <a:pt x="74" y="2292"/>
                  </a:cubicBezTo>
                  <a:cubicBezTo>
                    <a:pt x="74" y="2288"/>
                    <a:pt x="73" y="2283"/>
                    <a:pt x="78" y="2281"/>
                  </a:cubicBezTo>
                  <a:cubicBezTo>
                    <a:pt x="80" y="2279"/>
                    <a:pt x="80" y="2276"/>
                    <a:pt x="80" y="2274"/>
                  </a:cubicBezTo>
                  <a:cubicBezTo>
                    <a:pt x="81" y="2269"/>
                    <a:pt x="81" y="2264"/>
                    <a:pt x="85" y="2259"/>
                  </a:cubicBezTo>
                  <a:cubicBezTo>
                    <a:pt x="86" y="2258"/>
                    <a:pt x="85" y="2255"/>
                    <a:pt x="87" y="2253"/>
                  </a:cubicBezTo>
                  <a:cubicBezTo>
                    <a:pt x="89" y="2249"/>
                    <a:pt x="84" y="2243"/>
                    <a:pt x="89" y="2239"/>
                  </a:cubicBezTo>
                  <a:cubicBezTo>
                    <a:pt x="94" y="2236"/>
                    <a:pt x="90" y="2229"/>
                    <a:pt x="95" y="2226"/>
                  </a:cubicBezTo>
                  <a:cubicBezTo>
                    <a:pt x="96" y="2225"/>
                    <a:pt x="95" y="2223"/>
                    <a:pt x="95" y="2222"/>
                  </a:cubicBezTo>
                  <a:cubicBezTo>
                    <a:pt x="93" y="2218"/>
                    <a:pt x="95" y="2216"/>
                    <a:pt x="97" y="2213"/>
                  </a:cubicBezTo>
                  <a:cubicBezTo>
                    <a:pt x="98" y="2211"/>
                    <a:pt x="100" y="2209"/>
                    <a:pt x="100" y="2207"/>
                  </a:cubicBezTo>
                  <a:cubicBezTo>
                    <a:pt x="98" y="2195"/>
                    <a:pt x="106" y="2185"/>
                    <a:pt x="106" y="2174"/>
                  </a:cubicBezTo>
                  <a:cubicBezTo>
                    <a:pt x="106" y="2171"/>
                    <a:pt x="108" y="2168"/>
                    <a:pt x="110" y="2166"/>
                  </a:cubicBezTo>
                  <a:cubicBezTo>
                    <a:pt x="111" y="2163"/>
                    <a:pt x="112" y="2161"/>
                    <a:pt x="112" y="2158"/>
                  </a:cubicBezTo>
                  <a:cubicBezTo>
                    <a:pt x="112" y="2154"/>
                    <a:pt x="114" y="2151"/>
                    <a:pt x="115" y="2147"/>
                  </a:cubicBezTo>
                  <a:cubicBezTo>
                    <a:pt x="119" y="2139"/>
                    <a:pt x="122" y="2130"/>
                    <a:pt x="123" y="2121"/>
                  </a:cubicBezTo>
                  <a:cubicBezTo>
                    <a:pt x="123" y="2117"/>
                    <a:pt x="124" y="2113"/>
                    <a:pt x="125" y="2109"/>
                  </a:cubicBezTo>
                  <a:cubicBezTo>
                    <a:pt x="127" y="2102"/>
                    <a:pt x="131" y="2094"/>
                    <a:pt x="128" y="2086"/>
                  </a:cubicBezTo>
                  <a:cubicBezTo>
                    <a:pt x="128" y="2086"/>
                    <a:pt x="128" y="2085"/>
                    <a:pt x="128" y="2085"/>
                  </a:cubicBezTo>
                  <a:cubicBezTo>
                    <a:pt x="132" y="2076"/>
                    <a:pt x="128" y="2065"/>
                    <a:pt x="132" y="2055"/>
                  </a:cubicBezTo>
                  <a:cubicBezTo>
                    <a:pt x="133" y="2053"/>
                    <a:pt x="133" y="2052"/>
                    <a:pt x="135" y="2050"/>
                  </a:cubicBezTo>
                  <a:cubicBezTo>
                    <a:pt x="136" y="2049"/>
                    <a:pt x="136" y="2047"/>
                    <a:pt x="135" y="2045"/>
                  </a:cubicBezTo>
                  <a:cubicBezTo>
                    <a:pt x="132" y="2040"/>
                    <a:pt x="134" y="2035"/>
                    <a:pt x="136" y="2030"/>
                  </a:cubicBezTo>
                  <a:cubicBezTo>
                    <a:pt x="139" y="2024"/>
                    <a:pt x="138" y="2019"/>
                    <a:pt x="138" y="2013"/>
                  </a:cubicBezTo>
                  <a:cubicBezTo>
                    <a:pt x="138" y="2009"/>
                    <a:pt x="138" y="2006"/>
                    <a:pt x="141" y="2002"/>
                  </a:cubicBezTo>
                  <a:cubicBezTo>
                    <a:pt x="142" y="2000"/>
                    <a:pt x="143" y="1996"/>
                    <a:pt x="142" y="1993"/>
                  </a:cubicBezTo>
                  <a:cubicBezTo>
                    <a:pt x="142" y="1984"/>
                    <a:pt x="140" y="1976"/>
                    <a:pt x="145" y="1969"/>
                  </a:cubicBezTo>
                  <a:cubicBezTo>
                    <a:pt x="146" y="1968"/>
                    <a:pt x="146" y="1967"/>
                    <a:pt x="146" y="1967"/>
                  </a:cubicBezTo>
                  <a:cubicBezTo>
                    <a:pt x="141" y="1958"/>
                    <a:pt x="148" y="1951"/>
                    <a:pt x="149" y="1943"/>
                  </a:cubicBezTo>
                  <a:cubicBezTo>
                    <a:pt x="149" y="1940"/>
                    <a:pt x="150" y="1937"/>
                    <a:pt x="150" y="1934"/>
                  </a:cubicBezTo>
                  <a:cubicBezTo>
                    <a:pt x="150" y="1929"/>
                    <a:pt x="150" y="1924"/>
                    <a:pt x="156" y="1920"/>
                  </a:cubicBezTo>
                  <a:cubicBezTo>
                    <a:pt x="157" y="1919"/>
                    <a:pt x="157" y="1918"/>
                    <a:pt x="157" y="1917"/>
                  </a:cubicBezTo>
                  <a:cubicBezTo>
                    <a:pt x="156" y="1908"/>
                    <a:pt x="158" y="1899"/>
                    <a:pt x="163" y="1892"/>
                  </a:cubicBezTo>
                  <a:cubicBezTo>
                    <a:pt x="167" y="1886"/>
                    <a:pt x="166" y="1878"/>
                    <a:pt x="168" y="1872"/>
                  </a:cubicBezTo>
                  <a:cubicBezTo>
                    <a:pt x="169" y="1866"/>
                    <a:pt x="171" y="1860"/>
                    <a:pt x="172" y="1854"/>
                  </a:cubicBezTo>
                  <a:cubicBezTo>
                    <a:pt x="174" y="1845"/>
                    <a:pt x="182" y="1838"/>
                    <a:pt x="180" y="1828"/>
                  </a:cubicBezTo>
                  <a:cubicBezTo>
                    <a:pt x="185" y="1820"/>
                    <a:pt x="183" y="1810"/>
                    <a:pt x="188" y="1802"/>
                  </a:cubicBezTo>
                  <a:cubicBezTo>
                    <a:pt x="190" y="1798"/>
                    <a:pt x="191" y="1794"/>
                    <a:pt x="191" y="1790"/>
                  </a:cubicBezTo>
                  <a:cubicBezTo>
                    <a:pt x="191" y="1783"/>
                    <a:pt x="191" y="1783"/>
                    <a:pt x="198" y="1782"/>
                  </a:cubicBezTo>
                  <a:cubicBezTo>
                    <a:pt x="199" y="1782"/>
                    <a:pt x="199" y="1782"/>
                    <a:pt x="200" y="1782"/>
                  </a:cubicBezTo>
                  <a:cubicBezTo>
                    <a:pt x="201" y="1779"/>
                    <a:pt x="199" y="1778"/>
                    <a:pt x="198" y="1777"/>
                  </a:cubicBezTo>
                  <a:cubicBezTo>
                    <a:pt x="197" y="1776"/>
                    <a:pt x="196" y="1774"/>
                    <a:pt x="196" y="1772"/>
                  </a:cubicBezTo>
                  <a:cubicBezTo>
                    <a:pt x="198" y="1768"/>
                    <a:pt x="200" y="1763"/>
                    <a:pt x="200" y="1758"/>
                  </a:cubicBezTo>
                  <a:cubicBezTo>
                    <a:pt x="200" y="1756"/>
                    <a:pt x="204" y="1756"/>
                    <a:pt x="206" y="1758"/>
                  </a:cubicBezTo>
                  <a:cubicBezTo>
                    <a:pt x="208" y="1760"/>
                    <a:pt x="208" y="1762"/>
                    <a:pt x="207" y="1764"/>
                  </a:cubicBezTo>
                  <a:cubicBezTo>
                    <a:pt x="207" y="1767"/>
                    <a:pt x="205" y="1770"/>
                    <a:pt x="207" y="1773"/>
                  </a:cubicBezTo>
                  <a:cubicBezTo>
                    <a:pt x="209" y="1772"/>
                    <a:pt x="209" y="1770"/>
                    <a:pt x="210" y="1768"/>
                  </a:cubicBezTo>
                  <a:cubicBezTo>
                    <a:pt x="211" y="1764"/>
                    <a:pt x="212" y="1760"/>
                    <a:pt x="217" y="1757"/>
                  </a:cubicBezTo>
                  <a:cubicBezTo>
                    <a:pt x="221" y="1754"/>
                    <a:pt x="222" y="1749"/>
                    <a:pt x="224" y="1744"/>
                  </a:cubicBezTo>
                  <a:cubicBezTo>
                    <a:pt x="225" y="1737"/>
                    <a:pt x="229" y="1731"/>
                    <a:pt x="234" y="1726"/>
                  </a:cubicBezTo>
                  <a:cubicBezTo>
                    <a:pt x="240" y="1721"/>
                    <a:pt x="245" y="1715"/>
                    <a:pt x="247" y="1707"/>
                  </a:cubicBezTo>
                  <a:cubicBezTo>
                    <a:pt x="249" y="1700"/>
                    <a:pt x="254" y="1696"/>
                    <a:pt x="259" y="1691"/>
                  </a:cubicBezTo>
                  <a:cubicBezTo>
                    <a:pt x="267" y="1682"/>
                    <a:pt x="272" y="1671"/>
                    <a:pt x="281" y="1662"/>
                  </a:cubicBezTo>
                  <a:cubicBezTo>
                    <a:pt x="283" y="1659"/>
                    <a:pt x="284" y="1656"/>
                    <a:pt x="287" y="1656"/>
                  </a:cubicBezTo>
                  <a:cubicBezTo>
                    <a:pt x="288" y="1656"/>
                    <a:pt x="289" y="1655"/>
                    <a:pt x="290" y="1654"/>
                  </a:cubicBezTo>
                  <a:cubicBezTo>
                    <a:pt x="292" y="1646"/>
                    <a:pt x="299" y="1641"/>
                    <a:pt x="304" y="1634"/>
                  </a:cubicBezTo>
                  <a:cubicBezTo>
                    <a:pt x="309" y="1627"/>
                    <a:pt x="314" y="1621"/>
                    <a:pt x="319" y="1615"/>
                  </a:cubicBezTo>
                  <a:cubicBezTo>
                    <a:pt x="321" y="1613"/>
                    <a:pt x="324" y="1611"/>
                    <a:pt x="324" y="1608"/>
                  </a:cubicBezTo>
                  <a:cubicBezTo>
                    <a:pt x="324" y="1607"/>
                    <a:pt x="325" y="1606"/>
                    <a:pt x="325" y="1606"/>
                  </a:cubicBezTo>
                  <a:cubicBezTo>
                    <a:pt x="335" y="1600"/>
                    <a:pt x="340" y="1589"/>
                    <a:pt x="349" y="1582"/>
                  </a:cubicBezTo>
                  <a:cubicBezTo>
                    <a:pt x="351" y="1580"/>
                    <a:pt x="353" y="1578"/>
                    <a:pt x="355" y="1578"/>
                  </a:cubicBezTo>
                  <a:cubicBezTo>
                    <a:pt x="357" y="1578"/>
                    <a:pt x="359" y="1576"/>
                    <a:pt x="360" y="1575"/>
                  </a:cubicBezTo>
                  <a:cubicBezTo>
                    <a:pt x="364" y="1561"/>
                    <a:pt x="375" y="1553"/>
                    <a:pt x="385" y="1545"/>
                  </a:cubicBezTo>
                  <a:cubicBezTo>
                    <a:pt x="386" y="1544"/>
                    <a:pt x="387" y="1543"/>
                    <a:pt x="387" y="1542"/>
                  </a:cubicBezTo>
                  <a:cubicBezTo>
                    <a:pt x="389" y="1534"/>
                    <a:pt x="395" y="1530"/>
                    <a:pt x="400" y="1525"/>
                  </a:cubicBezTo>
                  <a:cubicBezTo>
                    <a:pt x="403" y="1522"/>
                    <a:pt x="405" y="1519"/>
                    <a:pt x="406" y="1516"/>
                  </a:cubicBezTo>
                  <a:cubicBezTo>
                    <a:pt x="408" y="1511"/>
                    <a:pt x="410" y="1506"/>
                    <a:pt x="415" y="1504"/>
                  </a:cubicBezTo>
                  <a:cubicBezTo>
                    <a:pt x="419" y="1502"/>
                    <a:pt x="421" y="1497"/>
                    <a:pt x="422" y="1493"/>
                  </a:cubicBezTo>
                  <a:cubicBezTo>
                    <a:pt x="422" y="1490"/>
                    <a:pt x="422" y="1488"/>
                    <a:pt x="424" y="1487"/>
                  </a:cubicBezTo>
                  <a:cubicBezTo>
                    <a:pt x="433" y="1483"/>
                    <a:pt x="436" y="1474"/>
                    <a:pt x="441" y="1467"/>
                  </a:cubicBezTo>
                  <a:cubicBezTo>
                    <a:pt x="445" y="1463"/>
                    <a:pt x="450" y="1458"/>
                    <a:pt x="451" y="1451"/>
                  </a:cubicBezTo>
                  <a:cubicBezTo>
                    <a:pt x="451" y="1450"/>
                    <a:pt x="452" y="1449"/>
                    <a:pt x="453" y="1448"/>
                  </a:cubicBezTo>
                  <a:cubicBezTo>
                    <a:pt x="461" y="1440"/>
                    <a:pt x="466" y="1431"/>
                    <a:pt x="472" y="1422"/>
                  </a:cubicBezTo>
                  <a:cubicBezTo>
                    <a:pt x="473" y="1421"/>
                    <a:pt x="475" y="1420"/>
                    <a:pt x="477" y="1418"/>
                  </a:cubicBezTo>
                  <a:cubicBezTo>
                    <a:pt x="480" y="1415"/>
                    <a:pt x="484" y="1412"/>
                    <a:pt x="484" y="1406"/>
                  </a:cubicBezTo>
                  <a:cubicBezTo>
                    <a:pt x="484" y="1406"/>
                    <a:pt x="484" y="1405"/>
                    <a:pt x="484" y="1405"/>
                  </a:cubicBezTo>
                  <a:cubicBezTo>
                    <a:pt x="490" y="1398"/>
                    <a:pt x="490" y="1390"/>
                    <a:pt x="490" y="1381"/>
                  </a:cubicBezTo>
                  <a:cubicBezTo>
                    <a:pt x="490" y="1380"/>
                    <a:pt x="490" y="1378"/>
                    <a:pt x="491" y="1377"/>
                  </a:cubicBezTo>
                  <a:cubicBezTo>
                    <a:pt x="497" y="1366"/>
                    <a:pt x="497" y="1354"/>
                    <a:pt x="500" y="1342"/>
                  </a:cubicBezTo>
                  <a:cubicBezTo>
                    <a:pt x="500" y="1339"/>
                    <a:pt x="500" y="1336"/>
                    <a:pt x="502" y="1334"/>
                  </a:cubicBezTo>
                  <a:cubicBezTo>
                    <a:pt x="507" y="1328"/>
                    <a:pt x="508" y="1321"/>
                    <a:pt x="509" y="1314"/>
                  </a:cubicBezTo>
                  <a:cubicBezTo>
                    <a:pt x="510" y="1308"/>
                    <a:pt x="515" y="1303"/>
                    <a:pt x="513" y="1297"/>
                  </a:cubicBezTo>
                  <a:cubicBezTo>
                    <a:pt x="512" y="1296"/>
                    <a:pt x="514" y="1294"/>
                    <a:pt x="514" y="1293"/>
                  </a:cubicBezTo>
                  <a:cubicBezTo>
                    <a:pt x="519" y="1287"/>
                    <a:pt x="522" y="1279"/>
                    <a:pt x="524" y="1272"/>
                  </a:cubicBezTo>
                  <a:cubicBezTo>
                    <a:pt x="526" y="1265"/>
                    <a:pt x="530" y="1259"/>
                    <a:pt x="531" y="1252"/>
                  </a:cubicBezTo>
                  <a:cubicBezTo>
                    <a:pt x="533" y="1247"/>
                    <a:pt x="537" y="1242"/>
                    <a:pt x="540" y="1237"/>
                  </a:cubicBezTo>
                  <a:cubicBezTo>
                    <a:pt x="547" y="1225"/>
                    <a:pt x="555" y="1213"/>
                    <a:pt x="559" y="1199"/>
                  </a:cubicBezTo>
                  <a:cubicBezTo>
                    <a:pt x="560" y="1194"/>
                    <a:pt x="562" y="1188"/>
                    <a:pt x="565" y="1185"/>
                  </a:cubicBezTo>
                  <a:cubicBezTo>
                    <a:pt x="571" y="1177"/>
                    <a:pt x="573" y="1168"/>
                    <a:pt x="577" y="1160"/>
                  </a:cubicBezTo>
                  <a:cubicBezTo>
                    <a:pt x="579" y="1157"/>
                    <a:pt x="580" y="1155"/>
                    <a:pt x="582" y="1153"/>
                  </a:cubicBezTo>
                  <a:cubicBezTo>
                    <a:pt x="583" y="1151"/>
                    <a:pt x="585" y="1150"/>
                    <a:pt x="585" y="1149"/>
                  </a:cubicBezTo>
                  <a:cubicBezTo>
                    <a:pt x="586" y="1139"/>
                    <a:pt x="594" y="1134"/>
                    <a:pt x="598" y="1127"/>
                  </a:cubicBezTo>
                  <a:cubicBezTo>
                    <a:pt x="602" y="1119"/>
                    <a:pt x="609" y="1112"/>
                    <a:pt x="613" y="1104"/>
                  </a:cubicBezTo>
                  <a:cubicBezTo>
                    <a:pt x="615" y="1102"/>
                    <a:pt x="616" y="1100"/>
                    <a:pt x="618" y="1100"/>
                  </a:cubicBezTo>
                  <a:cubicBezTo>
                    <a:pt x="620" y="1100"/>
                    <a:pt x="621" y="1099"/>
                    <a:pt x="621" y="1098"/>
                  </a:cubicBezTo>
                  <a:cubicBezTo>
                    <a:pt x="621" y="1092"/>
                    <a:pt x="626" y="1089"/>
                    <a:pt x="631" y="1086"/>
                  </a:cubicBezTo>
                  <a:cubicBezTo>
                    <a:pt x="632" y="1085"/>
                    <a:pt x="633" y="1083"/>
                    <a:pt x="634" y="1081"/>
                  </a:cubicBezTo>
                  <a:cubicBezTo>
                    <a:pt x="638" y="1077"/>
                    <a:pt x="639" y="1072"/>
                    <a:pt x="641" y="1067"/>
                  </a:cubicBezTo>
                  <a:cubicBezTo>
                    <a:pt x="643" y="1063"/>
                    <a:pt x="649" y="1061"/>
                    <a:pt x="650" y="1055"/>
                  </a:cubicBezTo>
                  <a:cubicBezTo>
                    <a:pt x="650" y="1054"/>
                    <a:pt x="650" y="1053"/>
                    <a:pt x="651" y="1053"/>
                  </a:cubicBezTo>
                  <a:cubicBezTo>
                    <a:pt x="660" y="1047"/>
                    <a:pt x="663" y="1036"/>
                    <a:pt x="670" y="1028"/>
                  </a:cubicBezTo>
                  <a:cubicBezTo>
                    <a:pt x="672" y="1025"/>
                    <a:pt x="674" y="1023"/>
                    <a:pt x="676" y="1021"/>
                  </a:cubicBezTo>
                  <a:cubicBezTo>
                    <a:pt x="680" y="1018"/>
                    <a:pt x="680" y="1015"/>
                    <a:pt x="677" y="1012"/>
                  </a:cubicBezTo>
                  <a:cubicBezTo>
                    <a:pt x="679" y="1010"/>
                    <a:pt x="682" y="1010"/>
                    <a:pt x="683" y="1007"/>
                  </a:cubicBezTo>
                  <a:cubicBezTo>
                    <a:pt x="684" y="1006"/>
                    <a:pt x="686" y="1004"/>
                    <a:pt x="685" y="1003"/>
                  </a:cubicBezTo>
                  <a:cubicBezTo>
                    <a:pt x="678" y="996"/>
                    <a:pt x="685" y="992"/>
                    <a:pt x="688" y="987"/>
                  </a:cubicBezTo>
                  <a:cubicBezTo>
                    <a:pt x="689" y="986"/>
                    <a:pt x="690" y="985"/>
                    <a:pt x="691" y="983"/>
                  </a:cubicBezTo>
                  <a:cubicBezTo>
                    <a:pt x="694" y="981"/>
                    <a:pt x="694" y="979"/>
                    <a:pt x="693" y="976"/>
                  </a:cubicBezTo>
                  <a:cubicBezTo>
                    <a:pt x="691" y="969"/>
                    <a:pt x="688" y="961"/>
                    <a:pt x="692" y="953"/>
                  </a:cubicBezTo>
                  <a:cubicBezTo>
                    <a:pt x="692" y="952"/>
                    <a:pt x="692" y="950"/>
                    <a:pt x="692" y="949"/>
                  </a:cubicBezTo>
                  <a:cubicBezTo>
                    <a:pt x="690" y="944"/>
                    <a:pt x="687" y="940"/>
                    <a:pt x="692" y="935"/>
                  </a:cubicBezTo>
                  <a:cubicBezTo>
                    <a:pt x="693" y="934"/>
                    <a:pt x="691" y="932"/>
                    <a:pt x="691" y="930"/>
                  </a:cubicBezTo>
                  <a:cubicBezTo>
                    <a:pt x="688" y="924"/>
                    <a:pt x="688" y="924"/>
                    <a:pt x="692" y="917"/>
                  </a:cubicBezTo>
                  <a:cubicBezTo>
                    <a:pt x="684" y="912"/>
                    <a:pt x="687" y="904"/>
                    <a:pt x="687" y="896"/>
                  </a:cubicBezTo>
                  <a:cubicBezTo>
                    <a:pt x="687" y="893"/>
                    <a:pt x="688" y="889"/>
                    <a:pt x="687" y="886"/>
                  </a:cubicBezTo>
                  <a:cubicBezTo>
                    <a:pt x="686" y="885"/>
                    <a:pt x="686" y="883"/>
                    <a:pt x="686" y="882"/>
                  </a:cubicBezTo>
                  <a:cubicBezTo>
                    <a:pt x="689" y="874"/>
                    <a:pt x="686" y="867"/>
                    <a:pt x="686" y="859"/>
                  </a:cubicBezTo>
                  <a:cubicBezTo>
                    <a:pt x="687" y="853"/>
                    <a:pt x="687" y="848"/>
                    <a:pt x="688" y="842"/>
                  </a:cubicBezTo>
                  <a:cubicBezTo>
                    <a:pt x="688" y="838"/>
                    <a:pt x="688" y="834"/>
                    <a:pt x="687" y="830"/>
                  </a:cubicBezTo>
                  <a:cubicBezTo>
                    <a:pt x="686" y="826"/>
                    <a:pt x="686" y="823"/>
                    <a:pt x="689" y="820"/>
                  </a:cubicBezTo>
                  <a:cubicBezTo>
                    <a:pt x="692" y="815"/>
                    <a:pt x="694" y="810"/>
                    <a:pt x="694" y="804"/>
                  </a:cubicBezTo>
                  <a:cubicBezTo>
                    <a:pt x="694" y="797"/>
                    <a:pt x="697" y="791"/>
                    <a:pt x="701" y="786"/>
                  </a:cubicBezTo>
                  <a:cubicBezTo>
                    <a:pt x="705" y="780"/>
                    <a:pt x="710" y="775"/>
                    <a:pt x="711" y="768"/>
                  </a:cubicBezTo>
                  <a:cubicBezTo>
                    <a:pt x="712" y="766"/>
                    <a:pt x="714" y="763"/>
                    <a:pt x="716" y="761"/>
                  </a:cubicBezTo>
                  <a:cubicBezTo>
                    <a:pt x="723" y="754"/>
                    <a:pt x="727" y="745"/>
                    <a:pt x="732" y="737"/>
                  </a:cubicBezTo>
                  <a:cubicBezTo>
                    <a:pt x="736" y="731"/>
                    <a:pt x="739" y="725"/>
                    <a:pt x="745" y="721"/>
                  </a:cubicBezTo>
                  <a:cubicBezTo>
                    <a:pt x="746" y="720"/>
                    <a:pt x="747" y="719"/>
                    <a:pt x="748" y="718"/>
                  </a:cubicBezTo>
                  <a:cubicBezTo>
                    <a:pt x="750" y="710"/>
                    <a:pt x="757" y="705"/>
                    <a:pt x="761" y="697"/>
                  </a:cubicBezTo>
                  <a:cubicBezTo>
                    <a:pt x="761" y="695"/>
                    <a:pt x="764" y="693"/>
                    <a:pt x="766" y="691"/>
                  </a:cubicBezTo>
                  <a:cubicBezTo>
                    <a:pt x="770" y="687"/>
                    <a:pt x="774" y="684"/>
                    <a:pt x="774" y="678"/>
                  </a:cubicBezTo>
                  <a:cubicBezTo>
                    <a:pt x="774" y="676"/>
                    <a:pt x="776" y="675"/>
                    <a:pt x="778" y="674"/>
                  </a:cubicBezTo>
                  <a:cubicBezTo>
                    <a:pt x="787" y="670"/>
                    <a:pt x="795" y="664"/>
                    <a:pt x="800" y="655"/>
                  </a:cubicBezTo>
                  <a:cubicBezTo>
                    <a:pt x="802" y="653"/>
                    <a:pt x="804" y="652"/>
                    <a:pt x="806" y="651"/>
                  </a:cubicBezTo>
                  <a:cubicBezTo>
                    <a:pt x="809" y="648"/>
                    <a:pt x="814" y="647"/>
                    <a:pt x="814" y="642"/>
                  </a:cubicBezTo>
                  <a:cubicBezTo>
                    <a:pt x="815" y="640"/>
                    <a:pt x="817" y="640"/>
                    <a:pt x="819" y="639"/>
                  </a:cubicBezTo>
                  <a:cubicBezTo>
                    <a:pt x="821" y="637"/>
                    <a:pt x="824" y="636"/>
                    <a:pt x="825" y="634"/>
                  </a:cubicBezTo>
                  <a:cubicBezTo>
                    <a:pt x="827" y="631"/>
                    <a:pt x="828" y="628"/>
                    <a:pt x="832" y="628"/>
                  </a:cubicBezTo>
                  <a:cubicBezTo>
                    <a:pt x="835" y="627"/>
                    <a:pt x="836" y="625"/>
                    <a:pt x="837" y="623"/>
                  </a:cubicBezTo>
                  <a:cubicBezTo>
                    <a:pt x="838" y="622"/>
                    <a:pt x="839" y="620"/>
                    <a:pt x="840" y="621"/>
                  </a:cubicBezTo>
                  <a:cubicBezTo>
                    <a:pt x="847" y="622"/>
                    <a:pt x="847" y="617"/>
                    <a:pt x="848" y="613"/>
                  </a:cubicBezTo>
                  <a:cubicBezTo>
                    <a:pt x="848" y="612"/>
                    <a:pt x="849" y="611"/>
                    <a:pt x="849" y="610"/>
                  </a:cubicBezTo>
                  <a:cubicBezTo>
                    <a:pt x="855" y="605"/>
                    <a:pt x="860" y="599"/>
                    <a:pt x="865" y="594"/>
                  </a:cubicBezTo>
                  <a:cubicBezTo>
                    <a:pt x="867" y="592"/>
                    <a:pt x="870" y="591"/>
                    <a:pt x="873" y="593"/>
                  </a:cubicBezTo>
                  <a:cubicBezTo>
                    <a:pt x="875" y="595"/>
                    <a:pt x="874" y="598"/>
                    <a:pt x="873" y="600"/>
                  </a:cubicBezTo>
                  <a:cubicBezTo>
                    <a:pt x="870" y="605"/>
                    <a:pt x="868" y="610"/>
                    <a:pt x="863" y="613"/>
                  </a:cubicBezTo>
                  <a:cubicBezTo>
                    <a:pt x="859" y="615"/>
                    <a:pt x="857" y="618"/>
                    <a:pt x="856" y="623"/>
                  </a:cubicBezTo>
                  <a:cubicBezTo>
                    <a:pt x="855" y="631"/>
                    <a:pt x="851" y="637"/>
                    <a:pt x="849" y="645"/>
                  </a:cubicBezTo>
                  <a:cubicBezTo>
                    <a:pt x="848" y="649"/>
                    <a:pt x="844" y="651"/>
                    <a:pt x="841" y="653"/>
                  </a:cubicBezTo>
                  <a:cubicBezTo>
                    <a:pt x="840" y="654"/>
                    <a:pt x="838" y="654"/>
                    <a:pt x="836" y="653"/>
                  </a:cubicBezTo>
                  <a:cubicBezTo>
                    <a:pt x="837" y="649"/>
                    <a:pt x="840" y="647"/>
                    <a:pt x="841" y="644"/>
                  </a:cubicBezTo>
                  <a:cubicBezTo>
                    <a:pt x="842" y="642"/>
                    <a:pt x="844" y="640"/>
                    <a:pt x="844" y="637"/>
                  </a:cubicBezTo>
                  <a:cubicBezTo>
                    <a:pt x="845" y="635"/>
                    <a:pt x="847" y="633"/>
                    <a:pt x="844" y="631"/>
                  </a:cubicBezTo>
                  <a:cubicBezTo>
                    <a:pt x="842" y="629"/>
                    <a:pt x="840" y="632"/>
                    <a:pt x="838" y="633"/>
                  </a:cubicBezTo>
                  <a:cubicBezTo>
                    <a:pt x="830" y="638"/>
                    <a:pt x="825" y="646"/>
                    <a:pt x="819" y="652"/>
                  </a:cubicBezTo>
                  <a:cubicBezTo>
                    <a:pt x="808" y="662"/>
                    <a:pt x="798" y="673"/>
                    <a:pt x="786" y="681"/>
                  </a:cubicBezTo>
                  <a:cubicBezTo>
                    <a:pt x="782" y="689"/>
                    <a:pt x="773" y="693"/>
                    <a:pt x="771" y="701"/>
                  </a:cubicBezTo>
                  <a:cubicBezTo>
                    <a:pt x="770" y="704"/>
                    <a:pt x="768" y="707"/>
                    <a:pt x="766" y="709"/>
                  </a:cubicBezTo>
                  <a:cubicBezTo>
                    <a:pt x="762" y="713"/>
                    <a:pt x="757" y="717"/>
                    <a:pt x="757" y="724"/>
                  </a:cubicBezTo>
                  <a:cubicBezTo>
                    <a:pt x="757" y="726"/>
                    <a:pt x="755" y="729"/>
                    <a:pt x="753" y="729"/>
                  </a:cubicBezTo>
                  <a:cubicBezTo>
                    <a:pt x="746" y="730"/>
                    <a:pt x="746" y="736"/>
                    <a:pt x="743" y="740"/>
                  </a:cubicBezTo>
                  <a:cubicBezTo>
                    <a:pt x="741" y="743"/>
                    <a:pt x="741" y="748"/>
                    <a:pt x="736" y="749"/>
                  </a:cubicBezTo>
                  <a:cubicBezTo>
                    <a:pt x="734" y="749"/>
                    <a:pt x="734" y="750"/>
                    <a:pt x="734" y="752"/>
                  </a:cubicBezTo>
                  <a:cubicBezTo>
                    <a:pt x="734" y="757"/>
                    <a:pt x="731" y="761"/>
                    <a:pt x="728" y="765"/>
                  </a:cubicBezTo>
                  <a:cubicBezTo>
                    <a:pt x="722" y="773"/>
                    <a:pt x="716" y="781"/>
                    <a:pt x="711" y="789"/>
                  </a:cubicBezTo>
                  <a:cubicBezTo>
                    <a:pt x="709" y="792"/>
                    <a:pt x="706" y="795"/>
                    <a:pt x="706" y="799"/>
                  </a:cubicBezTo>
                  <a:cubicBezTo>
                    <a:pt x="706" y="809"/>
                    <a:pt x="701" y="817"/>
                    <a:pt x="697" y="825"/>
                  </a:cubicBezTo>
                  <a:cubicBezTo>
                    <a:pt x="698" y="828"/>
                    <a:pt x="700" y="829"/>
                    <a:pt x="702" y="831"/>
                  </a:cubicBezTo>
                  <a:cubicBezTo>
                    <a:pt x="704" y="831"/>
                    <a:pt x="703" y="830"/>
                    <a:pt x="704" y="829"/>
                  </a:cubicBezTo>
                  <a:cubicBezTo>
                    <a:pt x="710" y="818"/>
                    <a:pt x="715" y="807"/>
                    <a:pt x="718" y="795"/>
                  </a:cubicBezTo>
                  <a:cubicBezTo>
                    <a:pt x="719" y="791"/>
                    <a:pt x="721" y="789"/>
                    <a:pt x="724" y="788"/>
                  </a:cubicBezTo>
                  <a:cubicBezTo>
                    <a:pt x="727" y="788"/>
                    <a:pt x="729" y="786"/>
                    <a:pt x="730" y="783"/>
                  </a:cubicBezTo>
                  <a:cubicBezTo>
                    <a:pt x="733" y="772"/>
                    <a:pt x="738" y="762"/>
                    <a:pt x="745" y="752"/>
                  </a:cubicBezTo>
                  <a:cubicBezTo>
                    <a:pt x="748" y="748"/>
                    <a:pt x="754" y="744"/>
                    <a:pt x="753" y="737"/>
                  </a:cubicBezTo>
                  <a:cubicBezTo>
                    <a:pt x="753" y="737"/>
                    <a:pt x="753" y="736"/>
                    <a:pt x="754" y="735"/>
                  </a:cubicBezTo>
                  <a:cubicBezTo>
                    <a:pt x="760" y="730"/>
                    <a:pt x="763" y="723"/>
                    <a:pt x="767" y="716"/>
                  </a:cubicBezTo>
                  <a:cubicBezTo>
                    <a:pt x="768" y="712"/>
                    <a:pt x="772" y="710"/>
                    <a:pt x="775" y="708"/>
                  </a:cubicBezTo>
                  <a:cubicBezTo>
                    <a:pt x="783" y="704"/>
                    <a:pt x="789" y="698"/>
                    <a:pt x="796" y="694"/>
                  </a:cubicBezTo>
                  <a:cubicBezTo>
                    <a:pt x="798" y="696"/>
                    <a:pt x="800" y="698"/>
                    <a:pt x="798" y="701"/>
                  </a:cubicBezTo>
                  <a:cubicBezTo>
                    <a:pt x="796" y="704"/>
                    <a:pt x="795" y="707"/>
                    <a:pt x="792" y="708"/>
                  </a:cubicBezTo>
                  <a:cubicBezTo>
                    <a:pt x="786" y="712"/>
                    <a:pt x="782" y="719"/>
                    <a:pt x="775" y="723"/>
                  </a:cubicBezTo>
                  <a:cubicBezTo>
                    <a:pt x="772" y="724"/>
                    <a:pt x="771" y="727"/>
                    <a:pt x="770" y="730"/>
                  </a:cubicBezTo>
                  <a:cubicBezTo>
                    <a:pt x="769" y="736"/>
                    <a:pt x="765" y="741"/>
                    <a:pt x="763" y="746"/>
                  </a:cubicBezTo>
                  <a:cubicBezTo>
                    <a:pt x="760" y="753"/>
                    <a:pt x="752" y="758"/>
                    <a:pt x="750" y="765"/>
                  </a:cubicBezTo>
                  <a:cubicBezTo>
                    <a:pt x="746" y="775"/>
                    <a:pt x="739" y="783"/>
                    <a:pt x="735" y="792"/>
                  </a:cubicBezTo>
                  <a:cubicBezTo>
                    <a:pt x="734" y="795"/>
                    <a:pt x="733" y="798"/>
                    <a:pt x="729" y="800"/>
                  </a:cubicBezTo>
                  <a:cubicBezTo>
                    <a:pt x="728" y="800"/>
                    <a:pt x="727" y="802"/>
                    <a:pt x="727" y="803"/>
                  </a:cubicBezTo>
                  <a:cubicBezTo>
                    <a:pt x="724" y="812"/>
                    <a:pt x="721" y="820"/>
                    <a:pt x="716" y="828"/>
                  </a:cubicBezTo>
                  <a:cubicBezTo>
                    <a:pt x="716" y="828"/>
                    <a:pt x="716" y="829"/>
                    <a:pt x="716" y="829"/>
                  </a:cubicBezTo>
                  <a:cubicBezTo>
                    <a:pt x="706" y="839"/>
                    <a:pt x="707" y="853"/>
                    <a:pt x="703" y="866"/>
                  </a:cubicBezTo>
                  <a:cubicBezTo>
                    <a:pt x="701" y="872"/>
                    <a:pt x="698" y="879"/>
                    <a:pt x="701" y="888"/>
                  </a:cubicBezTo>
                  <a:cubicBezTo>
                    <a:pt x="705" y="881"/>
                    <a:pt x="710" y="875"/>
                    <a:pt x="710" y="867"/>
                  </a:cubicBezTo>
                  <a:cubicBezTo>
                    <a:pt x="710" y="864"/>
                    <a:pt x="711" y="861"/>
                    <a:pt x="712" y="859"/>
                  </a:cubicBezTo>
                  <a:cubicBezTo>
                    <a:pt x="716" y="855"/>
                    <a:pt x="719" y="850"/>
                    <a:pt x="722" y="845"/>
                  </a:cubicBezTo>
                  <a:cubicBezTo>
                    <a:pt x="725" y="841"/>
                    <a:pt x="729" y="837"/>
                    <a:pt x="728" y="831"/>
                  </a:cubicBezTo>
                  <a:cubicBezTo>
                    <a:pt x="728" y="831"/>
                    <a:pt x="728" y="830"/>
                    <a:pt x="729" y="830"/>
                  </a:cubicBezTo>
                  <a:cubicBezTo>
                    <a:pt x="736" y="828"/>
                    <a:pt x="734" y="820"/>
                    <a:pt x="739" y="816"/>
                  </a:cubicBezTo>
                  <a:cubicBezTo>
                    <a:pt x="743" y="812"/>
                    <a:pt x="742" y="805"/>
                    <a:pt x="746" y="800"/>
                  </a:cubicBezTo>
                  <a:cubicBezTo>
                    <a:pt x="746" y="799"/>
                    <a:pt x="746" y="799"/>
                    <a:pt x="746" y="799"/>
                  </a:cubicBezTo>
                  <a:cubicBezTo>
                    <a:pt x="756" y="789"/>
                    <a:pt x="759" y="774"/>
                    <a:pt x="771" y="766"/>
                  </a:cubicBezTo>
                  <a:cubicBezTo>
                    <a:pt x="772" y="765"/>
                    <a:pt x="773" y="765"/>
                    <a:pt x="774" y="765"/>
                  </a:cubicBezTo>
                  <a:cubicBezTo>
                    <a:pt x="776" y="770"/>
                    <a:pt x="776" y="772"/>
                    <a:pt x="771" y="775"/>
                  </a:cubicBezTo>
                  <a:cubicBezTo>
                    <a:pt x="767" y="778"/>
                    <a:pt x="763" y="780"/>
                    <a:pt x="766" y="786"/>
                  </a:cubicBezTo>
                  <a:cubicBezTo>
                    <a:pt x="766" y="788"/>
                    <a:pt x="765" y="789"/>
                    <a:pt x="763" y="791"/>
                  </a:cubicBezTo>
                  <a:cubicBezTo>
                    <a:pt x="758" y="794"/>
                    <a:pt x="755" y="799"/>
                    <a:pt x="753" y="804"/>
                  </a:cubicBezTo>
                  <a:cubicBezTo>
                    <a:pt x="751" y="811"/>
                    <a:pt x="745" y="816"/>
                    <a:pt x="745" y="824"/>
                  </a:cubicBezTo>
                  <a:cubicBezTo>
                    <a:pt x="745" y="824"/>
                    <a:pt x="745" y="825"/>
                    <a:pt x="744" y="825"/>
                  </a:cubicBezTo>
                  <a:cubicBezTo>
                    <a:pt x="738" y="830"/>
                    <a:pt x="736" y="837"/>
                    <a:pt x="735" y="843"/>
                  </a:cubicBezTo>
                  <a:cubicBezTo>
                    <a:pt x="734" y="846"/>
                    <a:pt x="733" y="849"/>
                    <a:pt x="731" y="851"/>
                  </a:cubicBezTo>
                  <a:cubicBezTo>
                    <a:pt x="720" y="863"/>
                    <a:pt x="719" y="879"/>
                    <a:pt x="713" y="892"/>
                  </a:cubicBezTo>
                  <a:cubicBezTo>
                    <a:pt x="713" y="892"/>
                    <a:pt x="712" y="893"/>
                    <a:pt x="712" y="894"/>
                  </a:cubicBezTo>
                  <a:cubicBezTo>
                    <a:pt x="716" y="901"/>
                    <a:pt x="712" y="906"/>
                    <a:pt x="707" y="910"/>
                  </a:cubicBezTo>
                  <a:cubicBezTo>
                    <a:pt x="706" y="911"/>
                    <a:pt x="706" y="913"/>
                    <a:pt x="706" y="915"/>
                  </a:cubicBezTo>
                  <a:cubicBezTo>
                    <a:pt x="709" y="923"/>
                    <a:pt x="708" y="932"/>
                    <a:pt x="706" y="940"/>
                  </a:cubicBezTo>
                  <a:cubicBezTo>
                    <a:pt x="705" y="943"/>
                    <a:pt x="706" y="946"/>
                    <a:pt x="706" y="949"/>
                  </a:cubicBezTo>
                  <a:cubicBezTo>
                    <a:pt x="706" y="955"/>
                    <a:pt x="706" y="960"/>
                    <a:pt x="702" y="964"/>
                  </a:cubicBezTo>
                  <a:cubicBezTo>
                    <a:pt x="705" y="968"/>
                    <a:pt x="706" y="973"/>
                    <a:pt x="710" y="975"/>
                  </a:cubicBezTo>
                  <a:cubicBezTo>
                    <a:pt x="713" y="975"/>
                    <a:pt x="713" y="973"/>
                    <a:pt x="714" y="971"/>
                  </a:cubicBezTo>
                  <a:cubicBezTo>
                    <a:pt x="715" y="968"/>
                    <a:pt x="716" y="966"/>
                    <a:pt x="719" y="965"/>
                  </a:cubicBezTo>
                  <a:cubicBezTo>
                    <a:pt x="729" y="960"/>
                    <a:pt x="736" y="952"/>
                    <a:pt x="743" y="943"/>
                  </a:cubicBezTo>
                  <a:cubicBezTo>
                    <a:pt x="746" y="938"/>
                    <a:pt x="750" y="934"/>
                    <a:pt x="751" y="928"/>
                  </a:cubicBezTo>
                  <a:cubicBezTo>
                    <a:pt x="751" y="926"/>
                    <a:pt x="753" y="924"/>
                    <a:pt x="755" y="924"/>
                  </a:cubicBezTo>
                  <a:cubicBezTo>
                    <a:pt x="757" y="924"/>
                    <a:pt x="758" y="922"/>
                    <a:pt x="758" y="921"/>
                  </a:cubicBezTo>
                  <a:cubicBezTo>
                    <a:pt x="760" y="916"/>
                    <a:pt x="764" y="913"/>
                    <a:pt x="769" y="912"/>
                  </a:cubicBezTo>
                  <a:cubicBezTo>
                    <a:pt x="771" y="912"/>
                    <a:pt x="773" y="911"/>
                    <a:pt x="774" y="909"/>
                  </a:cubicBezTo>
                  <a:cubicBezTo>
                    <a:pt x="777" y="902"/>
                    <a:pt x="784" y="902"/>
                    <a:pt x="789" y="898"/>
                  </a:cubicBezTo>
                  <a:cubicBezTo>
                    <a:pt x="798" y="892"/>
                    <a:pt x="808" y="888"/>
                    <a:pt x="815" y="879"/>
                  </a:cubicBezTo>
                  <a:cubicBezTo>
                    <a:pt x="819" y="874"/>
                    <a:pt x="826" y="871"/>
                    <a:pt x="831" y="867"/>
                  </a:cubicBezTo>
                  <a:cubicBezTo>
                    <a:pt x="836" y="864"/>
                    <a:pt x="840" y="860"/>
                    <a:pt x="845" y="856"/>
                  </a:cubicBezTo>
                  <a:cubicBezTo>
                    <a:pt x="850" y="852"/>
                    <a:pt x="855" y="849"/>
                    <a:pt x="861" y="846"/>
                  </a:cubicBezTo>
                  <a:cubicBezTo>
                    <a:pt x="868" y="841"/>
                    <a:pt x="876" y="835"/>
                    <a:pt x="882" y="828"/>
                  </a:cubicBezTo>
                  <a:cubicBezTo>
                    <a:pt x="885" y="824"/>
                    <a:pt x="887" y="818"/>
                    <a:pt x="888" y="813"/>
                  </a:cubicBezTo>
                  <a:cubicBezTo>
                    <a:pt x="891" y="801"/>
                    <a:pt x="893" y="789"/>
                    <a:pt x="899" y="777"/>
                  </a:cubicBezTo>
                  <a:cubicBezTo>
                    <a:pt x="901" y="773"/>
                    <a:pt x="901" y="768"/>
                    <a:pt x="901" y="763"/>
                  </a:cubicBezTo>
                  <a:cubicBezTo>
                    <a:pt x="901" y="754"/>
                    <a:pt x="904" y="745"/>
                    <a:pt x="908" y="738"/>
                  </a:cubicBezTo>
                  <a:cubicBezTo>
                    <a:pt x="913" y="731"/>
                    <a:pt x="912" y="724"/>
                    <a:pt x="913" y="717"/>
                  </a:cubicBezTo>
                  <a:cubicBezTo>
                    <a:pt x="913" y="713"/>
                    <a:pt x="913" y="710"/>
                    <a:pt x="916" y="707"/>
                  </a:cubicBezTo>
                  <a:cubicBezTo>
                    <a:pt x="917" y="706"/>
                    <a:pt x="918" y="704"/>
                    <a:pt x="918" y="702"/>
                  </a:cubicBezTo>
                  <a:cubicBezTo>
                    <a:pt x="918" y="696"/>
                    <a:pt x="916" y="689"/>
                    <a:pt x="922" y="684"/>
                  </a:cubicBezTo>
                  <a:cubicBezTo>
                    <a:pt x="923" y="684"/>
                    <a:pt x="923" y="682"/>
                    <a:pt x="922" y="682"/>
                  </a:cubicBezTo>
                  <a:cubicBezTo>
                    <a:pt x="921" y="677"/>
                    <a:pt x="922" y="674"/>
                    <a:pt x="924" y="670"/>
                  </a:cubicBezTo>
                  <a:cubicBezTo>
                    <a:pt x="925" y="665"/>
                    <a:pt x="923" y="659"/>
                    <a:pt x="924" y="654"/>
                  </a:cubicBezTo>
                  <a:cubicBezTo>
                    <a:pt x="926" y="646"/>
                    <a:pt x="926" y="637"/>
                    <a:pt x="929" y="629"/>
                  </a:cubicBezTo>
                  <a:cubicBezTo>
                    <a:pt x="930" y="624"/>
                    <a:pt x="932" y="620"/>
                    <a:pt x="930" y="615"/>
                  </a:cubicBezTo>
                  <a:cubicBezTo>
                    <a:pt x="930" y="614"/>
                    <a:pt x="930" y="614"/>
                    <a:pt x="930" y="614"/>
                  </a:cubicBezTo>
                  <a:cubicBezTo>
                    <a:pt x="934" y="605"/>
                    <a:pt x="933" y="596"/>
                    <a:pt x="932" y="587"/>
                  </a:cubicBezTo>
                  <a:cubicBezTo>
                    <a:pt x="932" y="585"/>
                    <a:pt x="932" y="583"/>
                    <a:pt x="933" y="582"/>
                  </a:cubicBezTo>
                  <a:cubicBezTo>
                    <a:pt x="937" y="575"/>
                    <a:pt x="939" y="569"/>
                    <a:pt x="935" y="561"/>
                  </a:cubicBezTo>
                  <a:cubicBezTo>
                    <a:pt x="933" y="558"/>
                    <a:pt x="935" y="555"/>
                    <a:pt x="936" y="553"/>
                  </a:cubicBezTo>
                  <a:cubicBezTo>
                    <a:pt x="938" y="546"/>
                    <a:pt x="940" y="540"/>
                    <a:pt x="935" y="534"/>
                  </a:cubicBezTo>
                  <a:cubicBezTo>
                    <a:pt x="933" y="532"/>
                    <a:pt x="933" y="529"/>
                    <a:pt x="935" y="527"/>
                  </a:cubicBezTo>
                  <a:cubicBezTo>
                    <a:pt x="939" y="518"/>
                    <a:pt x="937" y="508"/>
                    <a:pt x="938" y="499"/>
                  </a:cubicBezTo>
                  <a:cubicBezTo>
                    <a:pt x="938" y="491"/>
                    <a:pt x="938" y="482"/>
                    <a:pt x="938" y="474"/>
                  </a:cubicBezTo>
                  <a:cubicBezTo>
                    <a:pt x="938" y="466"/>
                    <a:pt x="937" y="458"/>
                    <a:pt x="938" y="450"/>
                  </a:cubicBezTo>
                  <a:cubicBezTo>
                    <a:pt x="938" y="441"/>
                    <a:pt x="938" y="433"/>
                    <a:pt x="938" y="425"/>
                  </a:cubicBezTo>
                  <a:cubicBezTo>
                    <a:pt x="938" y="418"/>
                    <a:pt x="936" y="411"/>
                    <a:pt x="932" y="404"/>
                  </a:cubicBezTo>
                  <a:cubicBezTo>
                    <a:pt x="935" y="401"/>
                    <a:pt x="935" y="396"/>
                    <a:pt x="934" y="391"/>
                  </a:cubicBezTo>
                  <a:cubicBezTo>
                    <a:pt x="933" y="382"/>
                    <a:pt x="932" y="372"/>
                    <a:pt x="930" y="363"/>
                  </a:cubicBezTo>
                  <a:cubicBezTo>
                    <a:pt x="930" y="361"/>
                    <a:pt x="930" y="359"/>
                    <a:pt x="931" y="358"/>
                  </a:cubicBezTo>
                  <a:cubicBezTo>
                    <a:pt x="931" y="356"/>
                    <a:pt x="932" y="354"/>
                    <a:pt x="932" y="352"/>
                  </a:cubicBezTo>
                  <a:cubicBezTo>
                    <a:pt x="928" y="341"/>
                    <a:pt x="930" y="330"/>
                    <a:pt x="930" y="318"/>
                  </a:cubicBezTo>
                  <a:cubicBezTo>
                    <a:pt x="930" y="314"/>
                    <a:pt x="929" y="310"/>
                    <a:pt x="925" y="307"/>
                  </a:cubicBezTo>
                  <a:cubicBezTo>
                    <a:pt x="924" y="305"/>
                    <a:pt x="922" y="304"/>
                    <a:pt x="922" y="301"/>
                  </a:cubicBezTo>
                  <a:cubicBezTo>
                    <a:pt x="920" y="292"/>
                    <a:pt x="917" y="284"/>
                    <a:pt x="914" y="276"/>
                  </a:cubicBezTo>
                  <a:cubicBezTo>
                    <a:pt x="912" y="271"/>
                    <a:pt x="912" y="266"/>
                    <a:pt x="907" y="263"/>
                  </a:cubicBezTo>
                  <a:cubicBezTo>
                    <a:pt x="906" y="263"/>
                    <a:pt x="906" y="262"/>
                    <a:pt x="906" y="262"/>
                  </a:cubicBezTo>
                  <a:cubicBezTo>
                    <a:pt x="904" y="251"/>
                    <a:pt x="894" y="245"/>
                    <a:pt x="891" y="235"/>
                  </a:cubicBezTo>
                  <a:cubicBezTo>
                    <a:pt x="890" y="232"/>
                    <a:pt x="887" y="230"/>
                    <a:pt x="885" y="229"/>
                  </a:cubicBezTo>
                  <a:cubicBezTo>
                    <a:pt x="878" y="224"/>
                    <a:pt x="872" y="219"/>
                    <a:pt x="863" y="217"/>
                  </a:cubicBezTo>
                  <a:cubicBezTo>
                    <a:pt x="859" y="220"/>
                    <a:pt x="855" y="224"/>
                    <a:pt x="848" y="225"/>
                  </a:cubicBezTo>
                  <a:cubicBezTo>
                    <a:pt x="843" y="226"/>
                    <a:pt x="840" y="231"/>
                    <a:pt x="840" y="237"/>
                  </a:cubicBezTo>
                  <a:cubicBezTo>
                    <a:pt x="840" y="241"/>
                    <a:pt x="840" y="245"/>
                    <a:pt x="837" y="249"/>
                  </a:cubicBezTo>
                  <a:cubicBezTo>
                    <a:pt x="835" y="250"/>
                    <a:pt x="836" y="252"/>
                    <a:pt x="837" y="254"/>
                  </a:cubicBezTo>
                  <a:cubicBezTo>
                    <a:pt x="838" y="258"/>
                    <a:pt x="838" y="263"/>
                    <a:pt x="840" y="267"/>
                  </a:cubicBezTo>
                  <a:cubicBezTo>
                    <a:pt x="844" y="275"/>
                    <a:pt x="840" y="284"/>
                    <a:pt x="845" y="292"/>
                  </a:cubicBezTo>
                  <a:cubicBezTo>
                    <a:pt x="846" y="293"/>
                    <a:pt x="846" y="295"/>
                    <a:pt x="845" y="297"/>
                  </a:cubicBezTo>
                  <a:cubicBezTo>
                    <a:pt x="844" y="300"/>
                    <a:pt x="840" y="301"/>
                    <a:pt x="839" y="298"/>
                  </a:cubicBezTo>
                  <a:cubicBezTo>
                    <a:pt x="837" y="292"/>
                    <a:pt x="830" y="290"/>
                    <a:pt x="828" y="284"/>
                  </a:cubicBezTo>
                  <a:cubicBezTo>
                    <a:pt x="827" y="280"/>
                    <a:pt x="822" y="279"/>
                    <a:pt x="819" y="277"/>
                  </a:cubicBezTo>
                  <a:cubicBezTo>
                    <a:pt x="817" y="276"/>
                    <a:pt x="815" y="277"/>
                    <a:pt x="813" y="278"/>
                  </a:cubicBezTo>
                  <a:cubicBezTo>
                    <a:pt x="809" y="280"/>
                    <a:pt x="805" y="282"/>
                    <a:pt x="800" y="284"/>
                  </a:cubicBezTo>
                  <a:cubicBezTo>
                    <a:pt x="794" y="288"/>
                    <a:pt x="785" y="287"/>
                    <a:pt x="778" y="290"/>
                  </a:cubicBezTo>
                  <a:cubicBezTo>
                    <a:pt x="777" y="292"/>
                    <a:pt x="778" y="293"/>
                    <a:pt x="780" y="295"/>
                  </a:cubicBezTo>
                  <a:cubicBezTo>
                    <a:pt x="781" y="297"/>
                    <a:pt x="782" y="299"/>
                    <a:pt x="781" y="300"/>
                  </a:cubicBezTo>
                  <a:cubicBezTo>
                    <a:pt x="778" y="306"/>
                    <a:pt x="781" y="312"/>
                    <a:pt x="779" y="317"/>
                  </a:cubicBezTo>
                  <a:cubicBezTo>
                    <a:pt x="777" y="320"/>
                    <a:pt x="778" y="320"/>
                    <a:pt x="781" y="327"/>
                  </a:cubicBezTo>
                  <a:cubicBezTo>
                    <a:pt x="788" y="330"/>
                    <a:pt x="793" y="326"/>
                    <a:pt x="797" y="321"/>
                  </a:cubicBezTo>
                  <a:cubicBezTo>
                    <a:pt x="799" y="318"/>
                    <a:pt x="803" y="316"/>
                    <a:pt x="804" y="312"/>
                  </a:cubicBezTo>
                  <a:cubicBezTo>
                    <a:pt x="806" y="308"/>
                    <a:pt x="810" y="307"/>
                    <a:pt x="813" y="309"/>
                  </a:cubicBezTo>
                  <a:cubicBezTo>
                    <a:pt x="816" y="310"/>
                    <a:pt x="817" y="313"/>
                    <a:pt x="814" y="317"/>
                  </a:cubicBezTo>
                  <a:cubicBezTo>
                    <a:pt x="810" y="323"/>
                    <a:pt x="805" y="329"/>
                    <a:pt x="800" y="334"/>
                  </a:cubicBezTo>
                  <a:cubicBezTo>
                    <a:pt x="800" y="335"/>
                    <a:pt x="799" y="336"/>
                    <a:pt x="798" y="336"/>
                  </a:cubicBezTo>
                  <a:cubicBezTo>
                    <a:pt x="791" y="335"/>
                    <a:pt x="785" y="340"/>
                    <a:pt x="780" y="342"/>
                  </a:cubicBezTo>
                  <a:cubicBezTo>
                    <a:pt x="773" y="339"/>
                    <a:pt x="773" y="331"/>
                    <a:pt x="769" y="327"/>
                  </a:cubicBezTo>
                  <a:cubicBezTo>
                    <a:pt x="766" y="324"/>
                    <a:pt x="770" y="321"/>
                    <a:pt x="772" y="318"/>
                  </a:cubicBezTo>
                  <a:cubicBezTo>
                    <a:pt x="769" y="314"/>
                    <a:pt x="766" y="309"/>
                    <a:pt x="771" y="304"/>
                  </a:cubicBezTo>
                  <a:cubicBezTo>
                    <a:pt x="774" y="299"/>
                    <a:pt x="770" y="292"/>
                    <a:pt x="764" y="289"/>
                  </a:cubicBezTo>
                  <a:cubicBezTo>
                    <a:pt x="759" y="285"/>
                    <a:pt x="759" y="285"/>
                    <a:pt x="756" y="280"/>
                  </a:cubicBezTo>
                  <a:cubicBezTo>
                    <a:pt x="759" y="274"/>
                    <a:pt x="765" y="271"/>
                    <a:pt x="769" y="266"/>
                  </a:cubicBezTo>
                  <a:cubicBezTo>
                    <a:pt x="771" y="263"/>
                    <a:pt x="775" y="260"/>
                    <a:pt x="777" y="256"/>
                  </a:cubicBezTo>
                  <a:cubicBezTo>
                    <a:pt x="780" y="251"/>
                    <a:pt x="785" y="248"/>
                    <a:pt x="791" y="251"/>
                  </a:cubicBezTo>
                  <a:cubicBezTo>
                    <a:pt x="795" y="252"/>
                    <a:pt x="797" y="251"/>
                    <a:pt x="799" y="248"/>
                  </a:cubicBezTo>
                  <a:cubicBezTo>
                    <a:pt x="796" y="245"/>
                    <a:pt x="781" y="237"/>
                    <a:pt x="778" y="236"/>
                  </a:cubicBezTo>
                  <a:cubicBezTo>
                    <a:pt x="773" y="235"/>
                    <a:pt x="769" y="238"/>
                    <a:pt x="767" y="241"/>
                  </a:cubicBezTo>
                  <a:cubicBezTo>
                    <a:pt x="765" y="245"/>
                    <a:pt x="762" y="247"/>
                    <a:pt x="760" y="250"/>
                  </a:cubicBezTo>
                  <a:cubicBezTo>
                    <a:pt x="754" y="258"/>
                    <a:pt x="747" y="259"/>
                    <a:pt x="740" y="251"/>
                  </a:cubicBezTo>
                  <a:cubicBezTo>
                    <a:pt x="739" y="251"/>
                    <a:pt x="739" y="250"/>
                    <a:pt x="738" y="249"/>
                  </a:cubicBezTo>
                  <a:cubicBezTo>
                    <a:pt x="741" y="245"/>
                    <a:pt x="742" y="241"/>
                    <a:pt x="743" y="236"/>
                  </a:cubicBezTo>
                  <a:cubicBezTo>
                    <a:pt x="744" y="230"/>
                    <a:pt x="748" y="225"/>
                    <a:pt x="750" y="219"/>
                  </a:cubicBezTo>
                  <a:cubicBezTo>
                    <a:pt x="751" y="215"/>
                    <a:pt x="753" y="213"/>
                    <a:pt x="757" y="212"/>
                  </a:cubicBezTo>
                  <a:cubicBezTo>
                    <a:pt x="759" y="211"/>
                    <a:pt x="762" y="209"/>
                    <a:pt x="765" y="208"/>
                  </a:cubicBezTo>
                  <a:cubicBezTo>
                    <a:pt x="770" y="204"/>
                    <a:pt x="771" y="200"/>
                    <a:pt x="768" y="194"/>
                  </a:cubicBezTo>
                  <a:cubicBezTo>
                    <a:pt x="767" y="192"/>
                    <a:pt x="767" y="190"/>
                    <a:pt x="767" y="187"/>
                  </a:cubicBezTo>
                  <a:cubicBezTo>
                    <a:pt x="767" y="180"/>
                    <a:pt x="767" y="172"/>
                    <a:pt x="764" y="165"/>
                  </a:cubicBezTo>
                  <a:cubicBezTo>
                    <a:pt x="761" y="160"/>
                    <a:pt x="760" y="154"/>
                    <a:pt x="759" y="148"/>
                  </a:cubicBezTo>
                  <a:cubicBezTo>
                    <a:pt x="757" y="143"/>
                    <a:pt x="756" y="138"/>
                    <a:pt x="754" y="133"/>
                  </a:cubicBezTo>
                  <a:cubicBezTo>
                    <a:pt x="751" y="127"/>
                    <a:pt x="752" y="123"/>
                    <a:pt x="756" y="119"/>
                  </a:cubicBezTo>
                  <a:cubicBezTo>
                    <a:pt x="759" y="116"/>
                    <a:pt x="761" y="113"/>
                    <a:pt x="763" y="110"/>
                  </a:cubicBezTo>
                  <a:cubicBezTo>
                    <a:pt x="765" y="104"/>
                    <a:pt x="771" y="102"/>
                    <a:pt x="777" y="102"/>
                  </a:cubicBezTo>
                  <a:cubicBezTo>
                    <a:pt x="789" y="101"/>
                    <a:pt x="799" y="104"/>
                    <a:pt x="806" y="114"/>
                  </a:cubicBezTo>
                  <a:cubicBezTo>
                    <a:pt x="815" y="110"/>
                    <a:pt x="814" y="110"/>
                    <a:pt x="815" y="103"/>
                  </a:cubicBezTo>
                  <a:cubicBezTo>
                    <a:pt x="815" y="92"/>
                    <a:pt x="810" y="83"/>
                    <a:pt x="809" y="72"/>
                  </a:cubicBezTo>
                  <a:cubicBezTo>
                    <a:pt x="809" y="68"/>
                    <a:pt x="804" y="66"/>
                    <a:pt x="800" y="66"/>
                  </a:cubicBezTo>
                  <a:cubicBezTo>
                    <a:pt x="797" y="67"/>
                    <a:pt x="794" y="68"/>
                    <a:pt x="790" y="68"/>
                  </a:cubicBezTo>
                  <a:cubicBezTo>
                    <a:pt x="786" y="68"/>
                    <a:pt x="782" y="70"/>
                    <a:pt x="781" y="75"/>
                  </a:cubicBezTo>
                  <a:cubicBezTo>
                    <a:pt x="781" y="81"/>
                    <a:pt x="776" y="84"/>
                    <a:pt x="772" y="87"/>
                  </a:cubicBezTo>
                  <a:cubicBezTo>
                    <a:pt x="770" y="89"/>
                    <a:pt x="766" y="90"/>
                    <a:pt x="764" y="93"/>
                  </a:cubicBezTo>
                  <a:cubicBezTo>
                    <a:pt x="763" y="96"/>
                    <a:pt x="757" y="94"/>
                    <a:pt x="755" y="91"/>
                  </a:cubicBezTo>
                  <a:cubicBezTo>
                    <a:pt x="751" y="87"/>
                    <a:pt x="748" y="82"/>
                    <a:pt x="745" y="77"/>
                  </a:cubicBezTo>
                  <a:cubicBezTo>
                    <a:pt x="744" y="75"/>
                    <a:pt x="743" y="73"/>
                    <a:pt x="745" y="71"/>
                  </a:cubicBezTo>
                  <a:cubicBezTo>
                    <a:pt x="747" y="65"/>
                    <a:pt x="747" y="59"/>
                    <a:pt x="751" y="54"/>
                  </a:cubicBezTo>
                  <a:cubicBezTo>
                    <a:pt x="753" y="51"/>
                    <a:pt x="752" y="48"/>
                    <a:pt x="752" y="45"/>
                  </a:cubicBezTo>
                  <a:cubicBezTo>
                    <a:pt x="751" y="36"/>
                    <a:pt x="755" y="29"/>
                    <a:pt x="761" y="22"/>
                  </a:cubicBezTo>
                  <a:cubicBezTo>
                    <a:pt x="763" y="20"/>
                    <a:pt x="766" y="19"/>
                    <a:pt x="769" y="18"/>
                  </a:cubicBezTo>
                  <a:cubicBezTo>
                    <a:pt x="771" y="18"/>
                    <a:pt x="773" y="17"/>
                    <a:pt x="774" y="17"/>
                  </a:cubicBezTo>
                  <a:cubicBezTo>
                    <a:pt x="783" y="12"/>
                    <a:pt x="789" y="14"/>
                    <a:pt x="795" y="22"/>
                  </a:cubicBezTo>
                  <a:cubicBezTo>
                    <a:pt x="797" y="25"/>
                    <a:pt x="799" y="30"/>
                    <a:pt x="805" y="30"/>
                  </a:cubicBezTo>
                  <a:cubicBezTo>
                    <a:pt x="809" y="24"/>
                    <a:pt x="812" y="18"/>
                    <a:pt x="814" y="11"/>
                  </a:cubicBezTo>
                  <a:cubicBezTo>
                    <a:pt x="814" y="9"/>
                    <a:pt x="814" y="8"/>
                    <a:pt x="814" y="7"/>
                  </a:cubicBezTo>
                  <a:cubicBezTo>
                    <a:pt x="815" y="4"/>
                    <a:pt x="817" y="1"/>
                    <a:pt x="820" y="1"/>
                  </a:cubicBezTo>
                  <a:cubicBezTo>
                    <a:pt x="823" y="0"/>
                    <a:pt x="825" y="2"/>
                    <a:pt x="827" y="5"/>
                  </a:cubicBezTo>
                  <a:cubicBezTo>
                    <a:pt x="828" y="7"/>
                    <a:pt x="827" y="10"/>
                    <a:pt x="830" y="12"/>
                  </a:cubicBezTo>
                  <a:cubicBezTo>
                    <a:pt x="834" y="7"/>
                    <a:pt x="839" y="10"/>
                    <a:pt x="844" y="10"/>
                  </a:cubicBezTo>
                  <a:cubicBezTo>
                    <a:pt x="852" y="11"/>
                    <a:pt x="855" y="17"/>
                    <a:pt x="850" y="22"/>
                  </a:cubicBezTo>
                  <a:cubicBezTo>
                    <a:pt x="845" y="29"/>
                    <a:pt x="842" y="37"/>
                    <a:pt x="832" y="39"/>
                  </a:cubicBezTo>
                  <a:cubicBezTo>
                    <a:pt x="832" y="39"/>
                    <a:pt x="830" y="40"/>
                    <a:pt x="830" y="40"/>
                  </a:cubicBezTo>
                  <a:cubicBezTo>
                    <a:pt x="830" y="47"/>
                    <a:pt x="825" y="48"/>
                    <a:pt x="821" y="51"/>
                  </a:cubicBezTo>
                  <a:cubicBezTo>
                    <a:pt x="819" y="52"/>
                    <a:pt x="817" y="53"/>
                    <a:pt x="816" y="56"/>
                  </a:cubicBezTo>
                  <a:cubicBezTo>
                    <a:pt x="821" y="62"/>
                    <a:pt x="820" y="70"/>
                    <a:pt x="822" y="76"/>
                  </a:cubicBezTo>
                  <a:cubicBezTo>
                    <a:pt x="824" y="83"/>
                    <a:pt x="826" y="90"/>
                    <a:pt x="826" y="96"/>
                  </a:cubicBezTo>
                  <a:cubicBezTo>
                    <a:pt x="829" y="99"/>
                    <a:pt x="832" y="98"/>
                    <a:pt x="834" y="98"/>
                  </a:cubicBezTo>
                  <a:cubicBezTo>
                    <a:pt x="838" y="97"/>
                    <a:pt x="841" y="95"/>
                    <a:pt x="844" y="98"/>
                  </a:cubicBezTo>
                  <a:cubicBezTo>
                    <a:pt x="849" y="102"/>
                    <a:pt x="854" y="106"/>
                    <a:pt x="854" y="112"/>
                  </a:cubicBezTo>
                  <a:cubicBezTo>
                    <a:pt x="853" y="124"/>
                    <a:pt x="855" y="137"/>
                    <a:pt x="852" y="150"/>
                  </a:cubicBezTo>
                  <a:cubicBezTo>
                    <a:pt x="848" y="164"/>
                    <a:pt x="846" y="179"/>
                    <a:pt x="855" y="193"/>
                  </a:cubicBezTo>
                  <a:cubicBezTo>
                    <a:pt x="857" y="196"/>
                    <a:pt x="858" y="198"/>
                    <a:pt x="861" y="199"/>
                  </a:cubicBezTo>
                  <a:cubicBezTo>
                    <a:pt x="864" y="200"/>
                    <a:pt x="867" y="202"/>
                    <a:pt x="869" y="205"/>
                  </a:cubicBezTo>
                  <a:cubicBezTo>
                    <a:pt x="872" y="207"/>
                    <a:pt x="872" y="207"/>
                    <a:pt x="879" y="209"/>
                  </a:cubicBezTo>
                  <a:cubicBezTo>
                    <a:pt x="880" y="208"/>
                    <a:pt x="879" y="207"/>
                    <a:pt x="879" y="206"/>
                  </a:cubicBezTo>
                  <a:cubicBezTo>
                    <a:pt x="872" y="203"/>
                    <a:pt x="869" y="197"/>
                    <a:pt x="869" y="190"/>
                  </a:cubicBezTo>
                  <a:cubicBezTo>
                    <a:pt x="868" y="184"/>
                    <a:pt x="864" y="177"/>
                    <a:pt x="867" y="170"/>
                  </a:cubicBezTo>
                  <a:cubicBezTo>
                    <a:pt x="868" y="168"/>
                    <a:pt x="867" y="167"/>
                    <a:pt x="867" y="165"/>
                  </a:cubicBezTo>
                  <a:cubicBezTo>
                    <a:pt x="866" y="164"/>
                    <a:pt x="866" y="162"/>
                    <a:pt x="866" y="162"/>
                  </a:cubicBezTo>
                  <a:cubicBezTo>
                    <a:pt x="873" y="156"/>
                    <a:pt x="872" y="146"/>
                    <a:pt x="881" y="142"/>
                  </a:cubicBezTo>
                  <a:cubicBezTo>
                    <a:pt x="883" y="141"/>
                    <a:pt x="883" y="138"/>
                    <a:pt x="884" y="136"/>
                  </a:cubicBezTo>
                  <a:cubicBezTo>
                    <a:pt x="888" y="130"/>
                    <a:pt x="892" y="123"/>
                    <a:pt x="901" y="124"/>
                  </a:cubicBezTo>
                  <a:cubicBezTo>
                    <a:pt x="902" y="124"/>
                    <a:pt x="902" y="125"/>
                    <a:pt x="903" y="126"/>
                  </a:cubicBezTo>
                  <a:cubicBezTo>
                    <a:pt x="904" y="132"/>
                    <a:pt x="899" y="136"/>
                    <a:pt x="895" y="141"/>
                  </a:cubicBezTo>
                  <a:cubicBezTo>
                    <a:pt x="900" y="148"/>
                    <a:pt x="898" y="156"/>
                    <a:pt x="898" y="164"/>
                  </a:cubicBezTo>
                  <a:cubicBezTo>
                    <a:pt x="898" y="169"/>
                    <a:pt x="890" y="172"/>
                    <a:pt x="886" y="169"/>
                  </a:cubicBezTo>
                  <a:cubicBezTo>
                    <a:pt x="883" y="167"/>
                    <a:pt x="881" y="165"/>
                    <a:pt x="879" y="163"/>
                  </a:cubicBezTo>
                  <a:cubicBezTo>
                    <a:pt x="879" y="168"/>
                    <a:pt x="877" y="174"/>
                    <a:pt x="879" y="177"/>
                  </a:cubicBezTo>
                  <a:cubicBezTo>
                    <a:pt x="882" y="182"/>
                    <a:pt x="880" y="185"/>
                    <a:pt x="878" y="189"/>
                  </a:cubicBezTo>
                  <a:cubicBezTo>
                    <a:pt x="885" y="197"/>
                    <a:pt x="891" y="206"/>
                    <a:pt x="901" y="209"/>
                  </a:cubicBezTo>
                  <a:cubicBezTo>
                    <a:pt x="900" y="216"/>
                    <a:pt x="895" y="216"/>
                    <a:pt x="889" y="217"/>
                  </a:cubicBezTo>
                  <a:cubicBezTo>
                    <a:pt x="901" y="224"/>
                    <a:pt x="903" y="236"/>
                    <a:pt x="911" y="244"/>
                  </a:cubicBezTo>
                  <a:cubicBezTo>
                    <a:pt x="919" y="253"/>
                    <a:pt x="921" y="264"/>
                    <a:pt x="926" y="273"/>
                  </a:cubicBezTo>
                  <a:cubicBezTo>
                    <a:pt x="928" y="276"/>
                    <a:pt x="927" y="280"/>
                    <a:pt x="929" y="283"/>
                  </a:cubicBezTo>
                  <a:cubicBezTo>
                    <a:pt x="930" y="283"/>
                    <a:pt x="931" y="283"/>
                    <a:pt x="931" y="282"/>
                  </a:cubicBezTo>
                  <a:cubicBezTo>
                    <a:pt x="932" y="272"/>
                    <a:pt x="933" y="261"/>
                    <a:pt x="930" y="251"/>
                  </a:cubicBezTo>
                  <a:cubicBezTo>
                    <a:pt x="929" y="246"/>
                    <a:pt x="929" y="241"/>
                    <a:pt x="930" y="237"/>
                  </a:cubicBezTo>
                  <a:cubicBezTo>
                    <a:pt x="932" y="231"/>
                    <a:pt x="932" y="225"/>
                    <a:pt x="931" y="219"/>
                  </a:cubicBezTo>
                  <a:cubicBezTo>
                    <a:pt x="931" y="218"/>
                    <a:pt x="931" y="217"/>
                    <a:pt x="931" y="217"/>
                  </a:cubicBezTo>
                  <a:cubicBezTo>
                    <a:pt x="928" y="213"/>
                    <a:pt x="927" y="210"/>
                    <a:pt x="927" y="205"/>
                  </a:cubicBezTo>
                  <a:cubicBezTo>
                    <a:pt x="927" y="203"/>
                    <a:pt x="924" y="201"/>
                    <a:pt x="922" y="199"/>
                  </a:cubicBezTo>
                  <a:cubicBezTo>
                    <a:pt x="922" y="196"/>
                    <a:pt x="925" y="195"/>
                    <a:pt x="926" y="193"/>
                  </a:cubicBezTo>
                  <a:cubicBezTo>
                    <a:pt x="927" y="193"/>
                    <a:pt x="928" y="194"/>
                    <a:pt x="929" y="194"/>
                  </a:cubicBezTo>
                  <a:cubicBezTo>
                    <a:pt x="931" y="196"/>
                    <a:pt x="932" y="199"/>
                    <a:pt x="933" y="201"/>
                  </a:cubicBezTo>
                  <a:cubicBezTo>
                    <a:pt x="938" y="209"/>
                    <a:pt x="940" y="209"/>
                    <a:pt x="949" y="207"/>
                  </a:cubicBezTo>
                  <a:cubicBezTo>
                    <a:pt x="952" y="206"/>
                    <a:pt x="955" y="204"/>
                    <a:pt x="959" y="202"/>
                  </a:cubicBezTo>
                  <a:cubicBezTo>
                    <a:pt x="966" y="198"/>
                    <a:pt x="970" y="200"/>
                    <a:pt x="974" y="207"/>
                  </a:cubicBezTo>
                  <a:cubicBezTo>
                    <a:pt x="979" y="218"/>
                    <a:pt x="978" y="230"/>
                    <a:pt x="977" y="242"/>
                  </a:cubicBezTo>
                  <a:cubicBezTo>
                    <a:pt x="977" y="246"/>
                    <a:pt x="974" y="251"/>
                    <a:pt x="970" y="254"/>
                  </a:cubicBezTo>
                  <a:cubicBezTo>
                    <a:pt x="967" y="255"/>
                    <a:pt x="966" y="257"/>
                    <a:pt x="967" y="260"/>
                  </a:cubicBezTo>
                  <a:cubicBezTo>
                    <a:pt x="968" y="264"/>
                    <a:pt x="967" y="264"/>
                    <a:pt x="962" y="268"/>
                  </a:cubicBezTo>
                  <a:cubicBezTo>
                    <a:pt x="957" y="264"/>
                    <a:pt x="955" y="259"/>
                    <a:pt x="954" y="254"/>
                  </a:cubicBezTo>
                  <a:cubicBezTo>
                    <a:pt x="953" y="250"/>
                    <a:pt x="956" y="248"/>
                    <a:pt x="959" y="247"/>
                  </a:cubicBezTo>
                  <a:cubicBezTo>
                    <a:pt x="955" y="243"/>
                    <a:pt x="951" y="239"/>
                    <a:pt x="945" y="239"/>
                  </a:cubicBezTo>
                  <a:cubicBezTo>
                    <a:pt x="944" y="244"/>
                    <a:pt x="943" y="250"/>
                    <a:pt x="942" y="255"/>
                  </a:cubicBezTo>
                  <a:cubicBezTo>
                    <a:pt x="942" y="258"/>
                    <a:pt x="941" y="262"/>
                    <a:pt x="943" y="265"/>
                  </a:cubicBezTo>
                  <a:cubicBezTo>
                    <a:pt x="945" y="266"/>
                    <a:pt x="945" y="268"/>
                    <a:pt x="944" y="270"/>
                  </a:cubicBezTo>
                  <a:cubicBezTo>
                    <a:pt x="941" y="278"/>
                    <a:pt x="940" y="285"/>
                    <a:pt x="945" y="293"/>
                  </a:cubicBezTo>
                  <a:cubicBezTo>
                    <a:pt x="946" y="295"/>
                    <a:pt x="946" y="297"/>
                    <a:pt x="946" y="300"/>
                  </a:cubicBezTo>
                  <a:cubicBezTo>
                    <a:pt x="945" y="301"/>
                    <a:pt x="944" y="303"/>
                    <a:pt x="944" y="304"/>
                  </a:cubicBezTo>
                  <a:cubicBezTo>
                    <a:pt x="943" y="311"/>
                    <a:pt x="945" y="318"/>
                    <a:pt x="945" y="325"/>
                  </a:cubicBezTo>
                  <a:cubicBezTo>
                    <a:pt x="946" y="332"/>
                    <a:pt x="942" y="339"/>
                    <a:pt x="945" y="346"/>
                  </a:cubicBezTo>
                  <a:cubicBezTo>
                    <a:pt x="946" y="349"/>
                    <a:pt x="946" y="352"/>
                    <a:pt x="946" y="356"/>
                  </a:cubicBezTo>
                  <a:cubicBezTo>
                    <a:pt x="946" y="358"/>
                    <a:pt x="945" y="361"/>
                    <a:pt x="948" y="363"/>
                  </a:cubicBezTo>
                  <a:cubicBezTo>
                    <a:pt x="951" y="363"/>
                    <a:pt x="954" y="360"/>
                    <a:pt x="954" y="359"/>
                  </a:cubicBezTo>
                  <a:cubicBezTo>
                    <a:pt x="955" y="351"/>
                    <a:pt x="961" y="347"/>
                    <a:pt x="964" y="341"/>
                  </a:cubicBezTo>
                  <a:cubicBezTo>
                    <a:pt x="964" y="340"/>
                    <a:pt x="965" y="338"/>
                    <a:pt x="965" y="338"/>
                  </a:cubicBezTo>
                  <a:cubicBezTo>
                    <a:pt x="972" y="335"/>
                    <a:pt x="976" y="328"/>
                    <a:pt x="981" y="323"/>
                  </a:cubicBezTo>
                  <a:cubicBezTo>
                    <a:pt x="984" y="320"/>
                    <a:pt x="988" y="317"/>
                    <a:pt x="991" y="314"/>
                  </a:cubicBezTo>
                  <a:cubicBezTo>
                    <a:pt x="993" y="312"/>
                    <a:pt x="994" y="310"/>
                    <a:pt x="997" y="310"/>
                  </a:cubicBezTo>
                  <a:cubicBezTo>
                    <a:pt x="1002" y="310"/>
                    <a:pt x="1004" y="308"/>
                    <a:pt x="1006" y="304"/>
                  </a:cubicBezTo>
                  <a:cubicBezTo>
                    <a:pt x="1006" y="303"/>
                    <a:pt x="1007" y="301"/>
                    <a:pt x="1007" y="301"/>
                  </a:cubicBezTo>
                  <a:cubicBezTo>
                    <a:pt x="1013" y="301"/>
                    <a:pt x="1016" y="296"/>
                    <a:pt x="1021" y="295"/>
                  </a:cubicBezTo>
                  <a:cubicBezTo>
                    <a:pt x="1027" y="293"/>
                    <a:pt x="1030" y="295"/>
                    <a:pt x="1030" y="302"/>
                  </a:cubicBezTo>
                  <a:cubicBezTo>
                    <a:pt x="1029" y="310"/>
                    <a:pt x="1027" y="317"/>
                    <a:pt x="1023" y="324"/>
                  </a:cubicBezTo>
                  <a:cubicBezTo>
                    <a:pt x="1018" y="334"/>
                    <a:pt x="1010" y="341"/>
                    <a:pt x="1004" y="349"/>
                  </a:cubicBezTo>
                  <a:cubicBezTo>
                    <a:pt x="1002" y="351"/>
                    <a:pt x="1000" y="353"/>
                    <a:pt x="1000" y="356"/>
                  </a:cubicBezTo>
                  <a:cubicBezTo>
                    <a:pt x="1001" y="366"/>
                    <a:pt x="992" y="370"/>
                    <a:pt x="987" y="376"/>
                  </a:cubicBezTo>
                  <a:cubicBezTo>
                    <a:pt x="986" y="377"/>
                    <a:pt x="984" y="378"/>
                    <a:pt x="983" y="377"/>
                  </a:cubicBezTo>
                  <a:cubicBezTo>
                    <a:pt x="981" y="376"/>
                    <a:pt x="980" y="375"/>
                    <a:pt x="980" y="372"/>
                  </a:cubicBezTo>
                  <a:cubicBezTo>
                    <a:pt x="980" y="368"/>
                    <a:pt x="983" y="366"/>
                    <a:pt x="986" y="364"/>
                  </a:cubicBezTo>
                  <a:cubicBezTo>
                    <a:pt x="989" y="363"/>
                    <a:pt x="990" y="361"/>
                    <a:pt x="989" y="358"/>
                  </a:cubicBezTo>
                  <a:cubicBezTo>
                    <a:pt x="988" y="355"/>
                    <a:pt x="986" y="355"/>
                    <a:pt x="984" y="355"/>
                  </a:cubicBezTo>
                  <a:cubicBezTo>
                    <a:pt x="978" y="353"/>
                    <a:pt x="973" y="352"/>
                    <a:pt x="969" y="356"/>
                  </a:cubicBezTo>
                  <a:cubicBezTo>
                    <a:pt x="964" y="360"/>
                    <a:pt x="962" y="364"/>
                    <a:pt x="962" y="370"/>
                  </a:cubicBezTo>
                  <a:cubicBezTo>
                    <a:pt x="962" y="372"/>
                    <a:pt x="961" y="374"/>
                    <a:pt x="960" y="375"/>
                  </a:cubicBezTo>
                  <a:cubicBezTo>
                    <a:pt x="954" y="383"/>
                    <a:pt x="952" y="393"/>
                    <a:pt x="950" y="402"/>
                  </a:cubicBezTo>
                  <a:cubicBezTo>
                    <a:pt x="949" y="405"/>
                    <a:pt x="949" y="409"/>
                    <a:pt x="951" y="412"/>
                  </a:cubicBezTo>
                  <a:cubicBezTo>
                    <a:pt x="952" y="415"/>
                    <a:pt x="953" y="419"/>
                    <a:pt x="951" y="422"/>
                  </a:cubicBezTo>
                  <a:cubicBezTo>
                    <a:pt x="948" y="426"/>
                    <a:pt x="951" y="430"/>
                    <a:pt x="951" y="434"/>
                  </a:cubicBezTo>
                  <a:cubicBezTo>
                    <a:pt x="949" y="445"/>
                    <a:pt x="950" y="456"/>
                    <a:pt x="950" y="467"/>
                  </a:cubicBezTo>
                  <a:cubicBezTo>
                    <a:pt x="950" y="475"/>
                    <a:pt x="954" y="483"/>
                    <a:pt x="950" y="491"/>
                  </a:cubicBezTo>
                  <a:cubicBezTo>
                    <a:pt x="949" y="493"/>
                    <a:pt x="950" y="495"/>
                    <a:pt x="950" y="497"/>
                  </a:cubicBezTo>
                  <a:cubicBezTo>
                    <a:pt x="951" y="506"/>
                    <a:pt x="950" y="515"/>
                    <a:pt x="948" y="524"/>
                  </a:cubicBezTo>
                  <a:cubicBezTo>
                    <a:pt x="948" y="527"/>
                    <a:pt x="947" y="530"/>
                    <a:pt x="948" y="532"/>
                  </a:cubicBezTo>
                  <a:cubicBezTo>
                    <a:pt x="951" y="538"/>
                    <a:pt x="947" y="544"/>
                    <a:pt x="950" y="550"/>
                  </a:cubicBezTo>
                  <a:cubicBezTo>
                    <a:pt x="950" y="551"/>
                    <a:pt x="950" y="552"/>
                    <a:pt x="949" y="552"/>
                  </a:cubicBezTo>
                  <a:cubicBezTo>
                    <a:pt x="944" y="557"/>
                    <a:pt x="947" y="563"/>
                    <a:pt x="948" y="568"/>
                  </a:cubicBezTo>
                  <a:cubicBezTo>
                    <a:pt x="949" y="575"/>
                    <a:pt x="947" y="582"/>
                    <a:pt x="945" y="589"/>
                  </a:cubicBezTo>
                  <a:cubicBezTo>
                    <a:pt x="944" y="597"/>
                    <a:pt x="944" y="605"/>
                    <a:pt x="944" y="614"/>
                  </a:cubicBezTo>
                  <a:cubicBezTo>
                    <a:pt x="944" y="618"/>
                    <a:pt x="943" y="623"/>
                    <a:pt x="942" y="627"/>
                  </a:cubicBezTo>
                  <a:cubicBezTo>
                    <a:pt x="940" y="636"/>
                    <a:pt x="937" y="645"/>
                    <a:pt x="936" y="654"/>
                  </a:cubicBezTo>
                  <a:cubicBezTo>
                    <a:pt x="936" y="656"/>
                    <a:pt x="936" y="658"/>
                    <a:pt x="937" y="659"/>
                  </a:cubicBezTo>
                  <a:cubicBezTo>
                    <a:pt x="938" y="664"/>
                    <a:pt x="938" y="668"/>
                    <a:pt x="937" y="673"/>
                  </a:cubicBezTo>
                  <a:cubicBezTo>
                    <a:pt x="936" y="676"/>
                    <a:pt x="935" y="679"/>
                    <a:pt x="938" y="682"/>
                  </a:cubicBezTo>
                  <a:cubicBezTo>
                    <a:pt x="939" y="674"/>
                    <a:pt x="946" y="669"/>
                    <a:pt x="946" y="660"/>
                  </a:cubicBezTo>
                  <a:cubicBezTo>
                    <a:pt x="946" y="656"/>
                    <a:pt x="949" y="651"/>
                    <a:pt x="951" y="648"/>
                  </a:cubicBezTo>
                  <a:cubicBezTo>
                    <a:pt x="957" y="641"/>
                    <a:pt x="961" y="634"/>
                    <a:pt x="963" y="625"/>
                  </a:cubicBezTo>
                  <a:cubicBezTo>
                    <a:pt x="964" y="617"/>
                    <a:pt x="967" y="607"/>
                    <a:pt x="974" y="601"/>
                  </a:cubicBezTo>
                  <a:cubicBezTo>
                    <a:pt x="977" y="598"/>
                    <a:pt x="978" y="595"/>
                    <a:pt x="978" y="592"/>
                  </a:cubicBezTo>
                  <a:cubicBezTo>
                    <a:pt x="978" y="587"/>
                    <a:pt x="979" y="582"/>
                    <a:pt x="984" y="580"/>
                  </a:cubicBezTo>
                  <a:cubicBezTo>
                    <a:pt x="986" y="579"/>
                    <a:pt x="987" y="578"/>
                    <a:pt x="988" y="575"/>
                  </a:cubicBezTo>
                  <a:cubicBezTo>
                    <a:pt x="989" y="568"/>
                    <a:pt x="994" y="562"/>
                    <a:pt x="997" y="555"/>
                  </a:cubicBezTo>
                  <a:cubicBezTo>
                    <a:pt x="1004" y="542"/>
                    <a:pt x="1011" y="530"/>
                    <a:pt x="1020" y="519"/>
                  </a:cubicBezTo>
                  <a:cubicBezTo>
                    <a:pt x="1027" y="510"/>
                    <a:pt x="1034" y="502"/>
                    <a:pt x="1040" y="493"/>
                  </a:cubicBezTo>
                  <a:cubicBezTo>
                    <a:pt x="1043" y="489"/>
                    <a:pt x="1047" y="486"/>
                    <a:pt x="1052" y="484"/>
                  </a:cubicBezTo>
                  <a:cubicBezTo>
                    <a:pt x="1057" y="482"/>
                    <a:pt x="1061" y="479"/>
                    <a:pt x="1064" y="473"/>
                  </a:cubicBezTo>
                  <a:cubicBezTo>
                    <a:pt x="1066" y="470"/>
                    <a:pt x="1069" y="467"/>
                    <a:pt x="1073" y="466"/>
                  </a:cubicBezTo>
                  <a:cubicBezTo>
                    <a:pt x="1076" y="465"/>
                    <a:pt x="1078" y="463"/>
                    <a:pt x="1080" y="461"/>
                  </a:cubicBezTo>
                  <a:cubicBezTo>
                    <a:pt x="1083" y="458"/>
                    <a:pt x="1087" y="455"/>
                    <a:pt x="1092" y="454"/>
                  </a:cubicBezTo>
                  <a:cubicBezTo>
                    <a:pt x="1095" y="454"/>
                    <a:pt x="1097" y="452"/>
                    <a:pt x="1098" y="449"/>
                  </a:cubicBezTo>
                  <a:cubicBezTo>
                    <a:pt x="1098" y="446"/>
                    <a:pt x="1100" y="444"/>
                    <a:pt x="1102" y="443"/>
                  </a:cubicBezTo>
                  <a:cubicBezTo>
                    <a:pt x="1108" y="441"/>
                    <a:pt x="1112" y="438"/>
                    <a:pt x="1115" y="432"/>
                  </a:cubicBezTo>
                  <a:cubicBezTo>
                    <a:pt x="1116" y="430"/>
                    <a:pt x="1119" y="429"/>
                    <a:pt x="1121" y="427"/>
                  </a:cubicBezTo>
                  <a:cubicBezTo>
                    <a:pt x="1125" y="425"/>
                    <a:pt x="1130" y="422"/>
                    <a:pt x="1133" y="418"/>
                  </a:cubicBezTo>
                  <a:cubicBezTo>
                    <a:pt x="1136" y="415"/>
                    <a:pt x="1139" y="412"/>
                    <a:pt x="1143" y="412"/>
                  </a:cubicBezTo>
                  <a:cubicBezTo>
                    <a:pt x="1148" y="411"/>
                    <a:pt x="1152" y="407"/>
                    <a:pt x="1157" y="405"/>
                  </a:cubicBezTo>
                  <a:cubicBezTo>
                    <a:pt x="1167" y="401"/>
                    <a:pt x="1177" y="395"/>
                    <a:pt x="1187" y="391"/>
                  </a:cubicBezTo>
                  <a:cubicBezTo>
                    <a:pt x="1194" y="388"/>
                    <a:pt x="1201" y="385"/>
                    <a:pt x="1208" y="380"/>
                  </a:cubicBezTo>
                  <a:cubicBezTo>
                    <a:pt x="1211" y="378"/>
                    <a:pt x="1216" y="377"/>
                    <a:pt x="1219" y="376"/>
                  </a:cubicBezTo>
                  <a:cubicBezTo>
                    <a:pt x="1223" y="375"/>
                    <a:pt x="1226" y="377"/>
                    <a:pt x="1227" y="381"/>
                  </a:cubicBezTo>
                  <a:cubicBezTo>
                    <a:pt x="1225" y="384"/>
                    <a:pt x="1222" y="387"/>
                    <a:pt x="1221" y="391"/>
                  </a:cubicBezTo>
                  <a:cubicBezTo>
                    <a:pt x="1220" y="395"/>
                    <a:pt x="1217" y="395"/>
                    <a:pt x="1214" y="392"/>
                  </a:cubicBezTo>
                  <a:cubicBezTo>
                    <a:pt x="1208" y="387"/>
                    <a:pt x="1205" y="387"/>
                    <a:pt x="1200" y="393"/>
                  </a:cubicBezTo>
                  <a:cubicBezTo>
                    <a:pt x="1197" y="398"/>
                    <a:pt x="1193" y="401"/>
                    <a:pt x="1186" y="400"/>
                  </a:cubicBezTo>
                  <a:cubicBezTo>
                    <a:pt x="1184" y="400"/>
                    <a:pt x="1182" y="401"/>
                    <a:pt x="1181" y="402"/>
                  </a:cubicBezTo>
                  <a:cubicBezTo>
                    <a:pt x="1172" y="411"/>
                    <a:pt x="1161" y="414"/>
                    <a:pt x="1151" y="419"/>
                  </a:cubicBezTo>
                  <a:cubicBezTo>
                    <a:pt x="1145" y="423"/>
                    <a:pt x="1137" y="424"/>
                    <a:pt x="1135" y="432"/>
                  </a:cubicBezTo>
                  <a:cubicBezTo>
                    <a:pt x="1134" y="433"/>
                    <a:pt x="1133" y="434"/>
                    <a:pt x="1132" y="434"/>
                  </a:cubicBezTo>
                  <a:cubicBezTo>
                    <a:pt x="1126" y="433"/>
                    <a:pt x="1124" y="439"/>
                    <a:pt x="1121" y="442"/>
                  </a:cubicBezTo>
                  <a:cubicBezTo>
                    <a:pt x="1118" y="445"/>
                    <a:pt x="1117" y="449"/>
                    <a:pt x="1113" y="448"/>
                  </a:cubicBezTo>
                  <a:cubicBezTo>
                    <a:pt x="1112" y="448"/>
                    <a:pt x="1111" y="449"/>
                    <a:pt x="1110" y="450"/>
                  </a:cubicBezTo>
                  <a:cubicBezTo>
                    <a:pt x="1102" y="462"/>
                    <a:pt x="1091" y="470"/>
                    <a:pt x="1078" y="476"/>
                  </a:cubicBezTo>
                  <a:cubicBezTo>
                    <a:pt x="1076" y="477"/>
                    <a:pt x="1075" y="478"/>
                    <a:pt x="1074" y="479"/>
                  </a:cubicBezTo>
                  <a:cubicBezTo>
                    <a:pt x="1071" y="487"/>
                    <a:pt x="1063" y="490"/>
                    <a:pt x="1057" y="494"/>
                  </a:cubicBezTo>
                  <a:cubicBezTo>
                    <a:pt x="1050" y="497"/>
                    <a:pt x="1047" y="503"/>
                    <a:pt x="1044" y="510"/>
                  </a:cubicBezTo>
                  <a:cubicBezTo>
                    <a:pt x="1044" y="511"/>
                    <a:pt x="1044" y="512"/>
                    <a:pt x="1046" y="514"/>
                  </a:cubicBezTo>
                  <a:cubicBezTo>
                    <a:pt x="1050" y="511"/>
                    <a:pt x="1054" y="509"/>
                    <a:pt x="1057" y="504"/>
                  </a:cubicBezTo>
                  <a:cubicBezTo>
                    <a:pt x="1058" y="501"/>
                    <a:pt x="1061" y="499"/>
                    <a:pt x="1063" y="498"/>
                  </a:cubicBezTo>
                  <a:cubicBezTo>
                    <a:pt x="1068" y="495"/>
                    <a:pt x="1072" y="493"/>
                    <a:pt x="1075" y="488"/>
                  </a:cubicBezTo>
                  <a:cubicBezTo>
                    <a:pt x="1075" y="488"/>
                    <a:pt x="1076" y="486"/>
                    <a:pt x="1077" y="486"/>
                  </a:cubicBezTo>
                  <a:cubicBezTo>
                    <a:pt x="1083" y="487"/>
                    <a:pt x="1085" y="481"/>
                    <a:pt x="1089" y="479"/>
                  </a:cubicBezTo>
                  <a:cubicBezTo>
                    <a:pt x="1094" y="478"/>
                    <a:pt x="1097" y="473"/>
                    <a:pt x="1100" y="470"/>
                  </a:cubicBezTo>
                  <a:cubicBezTo>
                    <a:pt x="1108" y="461"/>
                    <a:pt x="1118" y="455"/>
                    <a:pt x="1126" y="446"/>
                  </a:cubicBezTo>
                  <a:cubicBezTo>
                    <a:pt x="1129" y="443"/>
                    <a:pt x="1133" y="440"/>
                    <a:pt x="1138" y="438"/>
                  </a:cubicBezTo>
                  <a:cubicBezTo>
                    <a:pt x="1141" y="442"/>
                    <a:pt x="1140" y="445"/>
                    <a:pt x="1137" y="447"/>
                  </a:cubicBezTo>
                  <a:cubicBezTo>
                    <a:pt x="1128" y="455"/>
                    <a:pt x="1122" y="464"/>
                    <a:pt x="1111" y="470"/>
                  </a:cubicBezTo>
                  <a:cubicBezTo>
                    <a:pt x="1110" y="471"/>
                    <a:pt x="1109" y="472"/>
                    <a:pt x="1109" y="473"/>
                  </a:cubicBezTo>
                  <a:cubicBezTo>
                    <a:pt x="1102" y="479"/>
                    <a:pt x="1098" y="489"/>
                    <a:pt x="1088" y="490"/>
                  </a:cubicBezTo>
                  <a:cubicBezTo>
                    <a:pt x="1081" y="498"/>
                    <a:pt x="1070" y="501"/>
                    <a:pt x="1063" y="510"/>
                  </a:cubicBezTo>
                  <a:cubicBezTo>
                    <a:pt x="1060" y="515"/>
                    <a:pt x="1055" y="518"/>
                    <a:pt x="1050" y="520"/>
                  </a:cubicBezTo>
                  <a:cubicBezTo>
                    <a:pt x="1052" y="523"/>
                    <a:pt x="1053" y="521"/>
                    <a:pt x="1055" y="521"/>
                  </a:cubicBezTo>
                  <a:cubicBezTo>
                    <a:pt x="1060" y="521"/>
                    <a:pt x="1065" y="517"/>
                    <a:pt x="1071" y="519"/>
                  </a:cubicBezTo>
                  <a:cubicBezTo>
                    <a:pt x="1074" y="520"/>
                    <a:pt x="1079" y="519"/>
                    <a:pt x="1082" y="517"/>
                  </a:cubicBezTo>
                  <a:cubicBezTo>
                    <a:pt x="1092" y="510"/>
                    <a:pt x="1103" y="505"/>
                    <a:pt x="1114" y="499"/>
                  </a:cubicBezTo>
                  <a:cubicBezTo>
                    <a:pt x="1116" y="498"/>
                    <a:pt x="1118" y="497"/>
                    <a:pt x="1120" y="495"/>
                  </a:cubicBezTo>
                  <a:cubicBezTo>
                    <a:pt x="1125" y="489"/>
                    <a:pt x="1130" y="484"/>
                    <a:pt x="1137" y="482"/>
                  </a:cubicBezTo>
                  <a:cubicBezTo>
                    <a:pt x="1142" y="480"/>
                    <a:pt x="1146" y="477"/>
                    <a:pt x="1146" y="472"/>
                  </a:cubicBezTo>
                  <a:cubicBezTo>
                    <a:pt x="1146" y="471"/>
                    <a:pt x="1148" y="469"/>
                    <a:pt x="1149" y="469"/>
                  </a:cubicBezTo>
                  <a:cubicBezTo>
                    <a:pt x="1156" y="464"/>
                    <a:pt x="1162" y="458"/>
                    <a:pt x="1166" y="451"/>
                  </a:cubicBezTo>
                  <a:cubicBezTo>
                    <a:pt x="1167" y="450"/>
                    <a:pt x="1168" y="449"/>
                    <a:pt x="1169" y="449"/>
                  </a:cubicBezTo>
                  <a:cubicBezTo>
                    <a:pt x="1171" y="448"/>
                    <a:pt x="1173" y="449"/>
                    <a:pt x="1175" y="450"/>
                  </a:cubicBezTo>
                  <a:cubicBezTo>
                    <a:pt x="1175" y="451"/>
                    <a:pt x="1176" y="453"/>
                    <a:pt x="1175" y="454"/>
                  </a:cubicBezTo>
                  <a:cubicBezTo>
                    <a:pt x="1170" y="458"/>
                    <a:pt x="1170" y="466"/>
                    <a:pt x="1162" y="466"/>
                  </a:cubicBezTo>
                  <a:cubicBezTo>
                    <a:pt x="1161" y="466"/>
                    <a:pt x="1160" y="467"/>
                    <a:pt x="1159" y="468"/>
                  </a:cubicBezTo>
                  <a:cubicBezTo>
                    <a:pt x="1157" y="475"/>
                    <a:pt x="1148" y="476"/>
                    <a:pt x="1147" y="484"/>
                  </a:cubicBezTo>
                  <a:cubicBezTo>
                    <a:pt x="1147" y="485"/>
                    <a:pt x="1146" y="486"/>
                    <a:pt x="1145" y="486"/>
                  </a:cubicBezTo>
                  <a:cubicBezTo>
                    <a:pt x="1131" y="495"/>
                    <a:pt x="1121" y="507"/>
                    <a:pt x="1106" y="515"/>
                  </a:cubicBezTo>
                  <a:cubicBezTo>
                    <a:pt x="1100" y="519"/>
                    <a:pt x="1095" y="522"/>
                    <a:pt x="1088" y="525"/>
                  </a:cubicBezTo>
                  <a:cubicBezTo>
                    <a:pt x="1082" y="528"/>
                    <a:pt x="1075" y="530"/>
                    <a:pt x="1068" y="530"/>
                  </a:cubicBezTo>
                  <a:cubicBezTo>
                    <a:pt x="1061" y="530"/>
                    <a:pt x="1053" y="531"/>
                    <a:pt x="1050" y="539"/>
                  </a:cubicBezTo>
                  <a:cubicBezTo>
                    <a:pt x="1050" y="539"/>
                    <a:pt x="1049" y="540"/>
                    <a:pt x="1049" y="540"/>
                  </a:cubicBezTo>
                  <a:cubicBezTo>
                    <a:pt x="1040" y="542"/>
                    <a:pt x="1036" y="550"/>
                    <a:pt x="1031" y="556"/>
                  </a:cubicBezTo>
                  <a:cubicBezTo>
                    <a:pt x="1031" y="556"/>
                    <a:pt x="1030" y="557"/>
                    <a:pt x="1030" y="557"/>
                  </a:cubicBezTo>
                  <a:cubicBezTo>
                    <a:pt x="1014" y="567"/>
                    <a:pt x="1007" y="585"/>
                    <a:pt x="994" y="597"/>
                  </a:cubicBezTo>
                  <a:cubicBezTo>
                    <a:pt x="992" y="605"/>
                    <a:pt x="986" y="611"/>
                    <a:pt x="982" y="617"/>
                  </a:cubicBezTo>
                  <a:cubicBezTo>
                    <a:pt x="976" y="626"/>
                    <a:pt x="974" y="635"/>
                    <a:pt x="970" y="644"/>
                  </a:cubicBezTo>
                  <a:cubicBezTo>
                    <a:pt x="968" y="649"/>
                    <a:pt x="965" y="653"/>
                    <a:pt x="963" y="657"/>
                  </a:cubicBezTo>
                  <a:cubicBezTo>
                    <a:pt x="960" y="661"/>
                    <a:pt x="957" y="664"/>
                    <a:pt x="958" y="669"/>
                  </a:cubicBezTo>
                  <a:cubicBezTo>
                    <a:pt x="958" y="673"/>
                    <a:pt x="953" y="675"/>
                    <a:pt x="952" y="679"/>
                  </a:cubicBezTo>
                  <a:cubicBezTo>
                    <a:pt x="949" y="685"/>
                    <a:pt x="945" y="690"/>
                    <a:pt x="940" y="695"/>
                  </a:cubicBezTo>
                  <a:cubicBezTo>
                    <a:pt x="933" y="702"/>
                    <a:pt x="932" y="706"/>
                    <a:pt x="932" y="718"/>
                  </a:cubicBezTo>
                  <a:cubicBezTo>
                    <a:pt x="932" y="720"/>
                    <a:pt x="931" y="721"/>
                    <a:pt x="930" y="723"/>
                  </a:cubicBezTo>
                  <a:cubicBezTo>
                    <a:pt x="923" y="733"/>
                    <a:pt x="920" y="746"/>
                    <a:pt x="918" y="758"/>
                  </a:cubicBezTo>
                  <a:cubicBezTo>
                    <a:pt x="917" y="761"/>
                    <a:pt x="917" y="764"/>
                    <a:pt x="916" y="766"/>
                  </a:cubicBezTo>
                  <a:cubicBezTo>
                    <a:pt x="914" y="769"/>
                    <a:pt x="911" y="772"/>
                    <a:pt x="913" y="776"/>
                  </a:cubicBezTo>
                  <a:cubicBezTo>
                    <a:pt x="914" y="777"/>
                    <a:pt x="913" y="778"/>
                    <a:pt x="913" y="779"/>
                  </a:cubicBezTo>
                  <a:cubicBezTo>
                    <a:pt x="911" y="781"/>
                    <a:pt x="909" y="783"/>
                    <a:pt x="908" y="786"/>
                  </a:cubicBezTo>
                  <a:cubicBezTo>
                    <a:pt x="906" y="795"/>
                    <a:pt x="905" y="804"/>
                    <a:pt x="903" y="814"/>
                  </a:cubicBezTo>
                  <a:cubicBezTo>
                    <a:pt x="911" y="812"/>
                    <a:pt x="916" y="806"/>
                    <a:pt x="924" y="806"/>
                  </a:cubicBezTo>
                  <a:cubicBezTo>
                    <a:pt x="924" y="806"/>
                    <a:pt x="925" y="805"/>
                    <a:pt x="925" y="805"/>
                  </a:cubicBezTo>
                  <a:cubicBezTo>
                    <a:pt x="929" y="796"/>
                    <a:pt x="938" y="792"/>
                    <a:pt x="946" y="787"/>
                  </a:cubicBezTo>
                  <a:cubicBezTo>
                    <a:pt x="954" y="783"/>
                    <a:pt x="960" y="777"/>
                    <a:pt x="969" y="774"/>
                  </a:cubicBezTo>
                  <a:cubicBezTo>
                    <a:pt x="978" y="771"/>
                    <a:pt x="987" y="766"/>
                    <a:pt x="996" y="761"/>
                  </a:cubicBezTo>
                  <a:cubicBezTo>
                    <a:pt x="997" y="761"/>
                    <a:pt x="999" y="760"/>
                    <a:pt x="1000" y="760"/>
                  </a:cubicBezTo>
                  <a:cubicBezTo>
                    <a:pt x="1006" y="761"/>
                    <a:pt x="1011" y="759"/>
                    <a:pt x="1015" y="754"/>
                  </a:cubicBezTo>
                  <a:cubicBezTo>
                    <a:pt x="1016" y="753"/>
                    <a:pt x="1017" y="752"/>
                    <a:pt x="1018" y="752"/>
                  </a:cubicBezTo>
                  <a:cubicBezTo>
                    <a:pt x="1029" y="753"/>
                    <a:pt x="1036" y="743"/>
                    <a:pt x="1046" y="744"/>
                  </a:cubicBezTo>
                  <a:cubicBezTo>
                    <a:pt x="1050" y="739"/>
                    <a:pt x="1057" y="739"/>
                    <a:pt x="1061" y="735"/>
                  </a:cubicBezTo>
                  <a:cubicBezTo>
                    <a:pt x="1064" y="733"/>
                    <a:pt x="1066" y="732"/>
                    <a:pt x="1069" y="731"/>
                  </a:cubicBezTo>
                  <a:cubicBezTo>
                    <a:pt x="1084" y="728"/>
                    <a:pt x="1097" y="719"/>
                    <a:pt x="1112" y="716"/>
                  </a:cubicBezTo>
                  <a:cubicBezTo>
                    <a:pt x="1115" y="715"/>
                    <a:pt x="1117" y="713"/>
                    <a:pt x="1117" y="710"/>
                  </a:cubicBezTo>
                  <a:cubicBezTo>
                    <a:pt x="1118" y="705"/>
                    <a:pt x="1123" y="702"/>
                    <a:pt x="1126" y="698"/>
                  </a:cubicBezTo>
                  <a:cubicBezTo>
                    <a:pt x="1130" y="694"/>
                    <a:pt x="1130" y="688"/>
                    <a:pt x="1136" y="686"/>
                  </a:cubicBezTo>
                  <a:cubicBezTo>
                    <a:pt x="1137" y="685"/>
                    <a:pt x="1138" y="684"/>
                    <a:pt x="1138" y="682"/>
                  </a:cubicBezTo>
                  <a:cubicBezTo>
                    <a:pt x="1138" y="680"/>
                    <a:pt x="1139" y="678"/>
                    <a:pt x="1140" y="677"/>
                  </a:cubicBezTo>
                  <a:cubicBezTo>
                    <a:pt x="1145" y="671"/>
                    <a:pt x="1147" y="663"/>
                    <a:pt x="1150" y="656"/>
                  </a:cubicBezTo>
                  <a:cubicBezTo>
                    <a:pt x="1152" y="652"/>
                    <a:pt x="1155" y="649"/>
                    <a:pt x="1158" y="645"/>
                  </a:cubicBezTo>
                  <a:cubicBezTo>
                    <a:pt x="1160" y="643"/>
                    <a:pt x="1162" y="641"/>
                    <a:pt x="1162" y="638"/>
                  </a:cubicBezTo>
                  <a:cubicBezTo>
                    <a:pt x="1162" y="636"/>
                    <a:pt x="1163" y="634"/>
                    <a:pt x="1164" y="633"/>
                  </a:cubicBezTo>
                  <a:cubicBezTo>
                    <a:pt x="1169" y="631"/>
                    <a:pt x="1173" y="628"/>
                    <a:pt x="1171" y="621"/>
                  </a:cubicBezTo>
                  <a:cubicBezTo>
                    <a:pt x="1170" y="619"/>
                    <a:pt x="1174" y="617"/>
                    <a:pt x="1176" y="616"/>
                  </a:cubicBezTo>
                  <a:cubicBezTo>
                    <a:pt x="1180" y="614"/>
                    <a:pt x="1181" y="611"/>
                    <a:pt x="1182" y="607"/>
                  </a:cubicBezTo>
                  <a:cubicBezTo>
                    <a:pt x="1183" y="603"/>
                    <a:pt x="1185" y="599"/>
                    <a:pt x="1187" y="595"/>
                  </a:cubicBezTo>
                  <a:cubicBezTo>
                    <a:pt x="1191" y="590"/>
                    <a:pt x="1193" y="584"/>
                    <a:pt x="1196" y="578"/>
                  </a:cubicBezTo>
                  <a:cubicBezTo>
                    <a:pt x="1196" y="576"/>
                    <a:pt x="1196" y="574"/>
                    <a:pt x="1198" y="573"/>
                  </a:cubicBezTo>
                  <a:cubicBezTo>
                    <a:pt x="1204" y="569"/>
                    <a:pt x="1202" y="561"/>
                    <a:pt x="1203" y="555"/>
                  </a:cubicBezTo>
                  <a:cubicBezTo>
                    <a:pt x="1203" y="551"/>
                    <a:pt x="1202" y="545"/>
                    <a:pt x="1200" y="540"/>
                  </a:cubicBezTo>
                  <a:cubicBezTo>
                    <a:pt x="1199" y="534"/>
                    <a:pt x="1196" y="527"/>
                    <a:pt x="1200" y="520"/>
                  </a:cubicBezTo>
                  <a:cubicBezTo>
                    <a:pt x="1200" y="519"/>
                    <a:pt x="1200" y="518"/>
                    <a:pt x="1200" y="517"/>
                  </a:cubicBezTo>
                  <a:cubicBezTo>
                    <a:pt x="1199" y="508"/>
                    <a:pt x="1200" y="499"/>
                    <a:pt x="1201" y="490"/>
                  </a:cubicBezTo>
                  <a:cubicBezTo>
                    <a:pt x="1202" y="482"/>
                    <a:pt x="1207" y="476"/>
                    <a:pt x="1206" y="468"/>
                  </a:cubicBezTo>
                  <a:cubicBezTo>
                    <a:pt x="1211" y="464"/>
                    <a:pt x="1210" y="457"/>
                    <a:pt x="1211" y="452"/>
                  </a:cubicBezTo>
                  <a:cubicBezTo>
                    <a:pt x="1214" y="437"/>
                    <a:pt x="1219" y="422"/>
                    <a:pt x="1225" y="407"/>
                  </a:cubicBezTo>
                  <a:cubicBezTo>
                    <a:pt x="1229" y="398"/>
                    <a:pt x="1232" y="389"/>
                    <a:pt x="1240" y="381"/>
                  </a:cubicBezTo>
                  <a:cubicBezTo>
                    <a:pt x="1243" y="378"/>
                    <a:pt x="1242" y="373"/>
                    <a:pt x="1245" y="369"/>
                  </a:cubicBezTo>
                  <a:cubicBezTo>
                    <a:pt x="1254" y="357"/>
                    <a:pt x="1261" y="345"/>
                    <a:pt x="1270" y="333"/>
                  </a:cubicBezTo>
                  <a:cubicBezTo>
                    <a:pt x="1271" y="332"/>
                    <a:pt x="1272" y="330"/>
                    <a:pt x="1273" y="328"/>
                  </a:cubicBezTo>
                  <a:cubicBezTo>
                    <a:pt x="1274" y="327"/>
                    <a:pt x="1274" y="325"/>
                    <a:pt x="1275" y="324"/>
                  </a:cubicBezTo>
                  <a:cubicBezTo>
                    <a:pt x="1279" y="320"/>
                    <a:pt x="1286" y="319"/>
                    <a:pt x="1287" y="311"/>
                  </a:cubicBezTo>
                  <a:cubicBezTo>
                    <a:pt x="1288" y="306"/>
                    <a:pt x="1294" y="301"/>
                    <a:pt x="1297" y="296"/>
                  </a:cubicBezTo>
                  <a:cubicBezTo>
                    <a:pt x="1298" y="295"/>
                    <a:pt x="1298" y="295"/>
                    <a:pt x="1299" y="294"/>
                  </a:cubicBezTo>
                  <a:cubicBezTo>
                    <a:pt x="1304" y="289"/>
                    <a:pt x="1304" y="289"/>
                    <a:pt x="1309" y="294"/>
                  </a:cubicBezTo>
                  <a:cubicBezTo>
                    <a:pt x="1314" y="299"/>
                    <a:pt x="1316" y="300"/>
                    <a:pt x="1320" y="294"/>
                  </a:cubicBezTo>
                  <a:cubicBezTo>
                    <a:pt x="1323" y="289"/>
                    <a:pt x="1328" y="288"/>
                    <a:pt x="1332" y="286"/>
                  </a:cubicBezTo>
                  <a:cubicBezTo>
                    <a:pt x="1336" y="283"/>
                    <a:pt x="1340" y="282"/>
                    <a:pt x="1343" y="277"/>
                  </a:cubicBezTo>
                  <a:cubicBezTo>
                    <a:pt x="1343" y="277"/>
                    <a:pt x="1344" y="276"/>
                    <a:pt x="1344" y="276"/>
                  </a:cubicBezTo>
                  <a:cubicBezTo>
                    <a:pt x="1346" y="275"/>
                    <a:pt x="1348" y="274"/>
                    <a:pt x="1350" y="276"/>
                  </a:cubicBezTo>
                  <a:cubicBezTo>
                    <a:pt x="1352" y="278"/>
                    <a:pt x="1352" y="280"/>
                    <a:pt x="1350" y="282"/>
                  </a:cubicBezTo>
                  <a:cubicBezTo>
                    <a:pt x="1348" y="287"/>
                    <a:pt x="1341" y="285"/>
                    <a:pt x="1340" y="290"/>
                  </a:cubicBezTo>
                  <a:cubicBezTo>
                    <a:pt x="1338" y="295"/>
                    <a:pt x="1335" y="298"/>
                    <a:pt x="1330" y="300"/>
                  </a:cubicBezTo>
                  <a:cubicBezTo>
                    <a:pt x="1328" y="301"/>
                    <a:pt x="1325" y="303"/>
                    <a:pt x="1323" y="305"/>
                  </a:cubicBezTo>
                  <a:cubicBezTo>
                    <a:pt x="1319" y="307"/>
                    <a:pt x="1316" y="310"/>
                    <a:pt x="1314" y="314"/>
                  </a:cubicBezTo>
                  <a:cubicBezTo>
                    <a:pt x="1312" y="317"/>
                    <a:pt x="1311" y="320"/>
                    <a:pt x="1308" y="322"/>
                  </a:cubicBezTo>
                  <a:cubicBezTo>
                    <a:pt x="1306" y="323"/>
                    <a:pt x="1304" y="325"/>
                    <a:pt x="1304" y="327"/>
                  </a:cubicBezTo>
                  <a:cubicBezTo>
                    <a:pt x="1303" y="329"/>
                    <a:pt x="1303" y="330"/>
                    <a:pt x="1302" y="331"/>
                  </a:cubicBezTo>
                  <a:cubicBezTo>
                    <a:pt x="1293" y="335"/>
                    <a:pt x="1292" y="345"/>
                    <a:pt x="1288" y="352"/>
                  </a:cubicBezTo>
                  <a:cubicBezTo>
                    <a:pt x="1282" y="363"/>
                    <a:pt x="1274" y="374"/>
                    <a:pt x="1271" y="386"/>
                  </a:cubicBezTo>
                  <a:cubicBezTo>
                    <a:pt x="1270" y="388"/>
                    <a:pt x="1269" y="390"/>
                    <a:pt x="1268" y="391"/>
                  </a:cubicBezTo>
                  <a:cubicBezTo>
                    <a:pt x="1261" y="397"/>
                    <a:pt x="1259" y="405"/>
                    <a:pt x="1256" y="413"/>
                  </a:cubicBezTo>
                  <a:cubicBezTo>
                    <a:pt x="1255" y="414"/>
                    <a:pt x="1255" y="416"/>
                    <a:pt x="1254" y="417"/>
                  </a:cubicBezTo>
                  <a:cubicBezTo>
                    <a:pt x="1249" y="421"/>
                    <a:pt x="1245" y="426"/>
                    <a:pt x="1245" y="433"/>
                  </a:cubicBezTo>
                  <a:cubicBezTo>
                    <a:pt x="1239" y="439"/>
                    <a:pt x="1238" y="449"/>
                    <a:pt x="1234" y="456"/>
                  </a:cubicBezTo>
                  <a:cubicBezTo>
                    <a:pt x="1232" y="459"/>
                    <a:pt x="1231" y="463"/>
                    <a:pt x="1231" y="467"/>
                  </a:cubicBezTo>
                  <a:cubicBezTo>
                    <a:pt x="1230" y="473"/>
                    <a:pt x="1228" y="481"/>
                    <a:pt x="1221" y="484"/>
                  </a:cubicBezTo>
                  <a:cubicBezTo>
                    <a:pt x="1221" y="488"/>
                    <a:pt x="1224" y="489"/>
                    <a:pt x="1226" y="487"/>
                  </a:cubicBezTo>
                  <a:cubicBezTo>
                    <a:pt x="1231" y="480"/>
                    <a:pt x="1238" y="475"/>
                    <a:pt x="1242" y="467"/>
                  </a:cubicBezTo>
                  <a:cubicBezTo>
                    <a:pt x="1245" y="460"/>
                    <a:pt x="1248" y="454"/>
                    <a:pt x="1254" y="449"/>
                  </a:cubicBezTo>
                  <a:cubicBezTo>
                    <a:pt x="1255" y="448"/>
                    <a:pt x="1256" y="446"/>
                    <a:pt x="1256" y="444"/>
                  </a:cubicBezTo>
                  <a:cubicBezTo>
                    <a:pt x="1256" y="442"/>
                    <a:pt x="1256" y="440"/>
                    <a:pt x="1258" y="439"/>
                  </a:cubicBezTo>
                  <a:cubicBezTo>
                    <a:pt x="1264" y="433"/>
                    <a:pt x="1266" y="426"/>
                    <a:pt x="1272" y="420"/>
                  </a:cubicBezTo>
                  <a:cubicBezTo>
                    <a:pt x="1275" y="416"/>
                    <a:pt x="1277" y="412"/>
                    <a:pt x="1278" y="408"/>
                  </a:cubicBezTo>
                  <a:cubicBezTo>
                    <a:pt x="1280" y="403"/>
                    <a:pt x="1283" y="399"/>
                    <a:pt x="1286" y="395"/>
                  </a:cubicBezTo>
                  <a:cubicBezTo>
                    <a:pt x="1290" y="388"/>
                    <a:pt x="1296" y="381"/>
                    <a:pt x="1302" y="375"/>
                  </a:cubicBezTo>
                  <a:cubicBezTo>
                    <a:pt x="1303" y="374"/>
                    <a:pt x="1303" y="373"/>
                    <a:pt x="1303" y="372"/>
                  </a:cubicBezTo>
                  <a:cubicBezTo>
                    <a:pt x="1303" y="365"/>
                    <a:pt x="1307" y="360"/>
                    <a:pt x="1309" y="353"/>
                  </a:cubicBezTo>
                  <a:cubicBezTo>
                    <a:pt x="1311" y="347"/>
                    <a:pt x="1314" y="346"/>
                    <a:pt x="1319" y="345"/>
                  </a:cubicBezTo>
                  <a:cubicBezTo>
                    <a:pt x="1321" y="333"/>
                    <a:pt x="1329" y="324"/>
                    <a:pt x="1337" y="315"/>
                  </a:cubicBezTo>
                  <a:cubicBezTo>
                    <a:pt x="1338" y="315"/>
                    <a:pt x="1339" y="314"/>
                    <a:pt x="1339" y="313"/>
                  </a:cubicBezTo>
                  <a:cubicBezTo>
                    <a:pt x="1340" y="306"/>
                    <a:pt x="1347" y="302"/>
                    <a:pt x="1351" y="297"/>
                  </a:cubicBezTo>
                  <a:cubicBezTo>
                    <a:pt x="1352" y="296"/>
                    <a:pt x="1353" y="295"/>
                    <a:pt x="1354" y="294"/>
                  </a:cubicBezTo>
                  <a:cubicBezTo>
                    <a:pt x="1357" y="280"/>
                    <a:pt x="1368" y="270"/>
                    <a:pt x="1372" y="256"/>
                  </a:cubicBezTo>
                  <a:cubicBezTo>
                    <a:pt x="1373" y="255"/>
                    <a:pt x="1373" y="254"/>
                    <a:pt x="1374" y="253"/>
                  </a:cubicBezTo>
                  <a:cubicBezTo>
                    <a:pt x="1379" y="251"/>
                    <a:pt x="1380" y="248"/>
                    <a:pt x="1380" y="243"/>
                  </a:cubicBezTo>
                  <a:cubicBezTo>
                    <a:pt x="1380" y="241"/>
                    <a:pt x="1381" y="240"/>
                    <a:pt x="1383" y="239"/>
                  </a:cubicBezTo>
                  <a:cubicBezTo>
                    <a:pt x="1384" y="238"/>
                    <a:pt x="1386" y="239"/>
                    <a:pt x="1387" y="240"/>
                  </a:cubicBezTo>
                  <a:cubicBezTo>
                    <a:pt x="1388" y="242"/>
                    <a:pt x="1388" y="245"/>
                    <a:pt x="1386" y="247"/>
                  </a:cubicBezTo>
                  <a:cubicBezTo>
                    <a:pt x="1381" y="252"/>
                    <a:pt x="1380" y="260"/>
                    <a:pt x="1374" y="265"/>
                  </a:cubicBezTo>
                  <a:cubicBezTo>
                    <a:pt x="1372" y="267"/>
                    <a:pt x="1372" y="268"/>
                    <a:pt x="1373" y="270"/>
                  </a:cubicBezTo>
                  <a:cubicBezTo>
                    <a:pt x="1374" y="274"/>
                    <a:pt x="1373" y="276"/>
                    <a:pt x="1370" y="279"/>
                  </a:cubicBezTo>
                  <a:cubicBezTo>
                    <a:pt x="1367" y="283"/>
                    <a:pt x="1364" y="287"/>
                    <a:pt x="1364" y="292"/>
                  </a:cubicBezTo>
                  <a:cubicBezTo>
                    <a:pt x="1364" y="297"/>
                    <a:pt x="1362" y="299"/>
                    <a:pt x="1359" y="302"/>
                  </a:cubicBezTo>
                  <a:cubicBezTo>
                    <a:pt x="1353" y="308"/>
                    <a:pt x="1348" y="315"/>
                    <a:pt x="1344" y="322"/>
                  </a:cubicBezTo>
                  <a:cubicBezTo>
                    <a:pt x="1338" y="331"/>
                    <a:pt x="1332" y="340"/>
                    <a:pt x="1326" y="348"/>
                  </a:cubicBezTo>
                  <a:cubicBezTo>
                    <a:pt x="1326" y="348"/>
                    <a:pt x="1326" y="348"/>
                    <a:pt x="1325" y="347"/>
                  </a:cubicBezTo>
                  <a:cubicBezTo>
                    <a:pt x="1325" y="347"/>
                    <a:pt x="1325" y="347"/>
                    <a:pt x="1325" y="347"/>
                  </a:cubicBezTo>
                  <a:cubicBezTo>
                    <a:pt x="1325" y="348"/>
                    <a:pt x="1326" y="348"/>
                    <a:pt x="1326" y="348"/>
                  </a:cubicBezTo>
                  <a:close/>
                  <a:moveTo>
                    <a:pt x="659" y="1211"/>
                  </a:moveTo>
                  <a:cubicBezTo>
                    <a:pt x="659" y="1205"/>
                    <a:pt x="661" y="1201"/>
                    <a:pt x="666" y="1198"/>
                  </a:cubicBezTo>
                  <a:cubicBezTo>
                    <a:pt x="669" y="1197"/>
                    <a:pt x="672" y="1194"/>
                    <a:pt x="673" y="1191"/>
                  </a:cubicBezTo>
                  <a:cubicBezTo>
                    <a:pt x="676" y="1186"/>
                    <a:pt x="680" y="1183"/>
                    <a:pt x="684" y="1180"/>
                  </a:cubicBezTo>
                  <a:cubicBezTo>
                    <a:pt x="690" y="1176"/>
                    <a:pt x="695" y="1171"/>
                    <a:pt x="697" y="1165"/>
                  </a:cubicBezTo>
                  <a:cubicBezTo>
                    <a:pt x="700" y="1163"/>
                    <a:pt x="705" y="1166"/>
                    <a:pt x="706" y="1162"/>
                  </a:cubicBezTo>
                  <a:cubicBezTo>
                    <a:pt x="708" y="1156"/>
                    <a:pt x="712" y="1153"/>
                    <a:pt x="717" y="1151"/>
                  </a:cubicBezTo>
                  <a:cubicBezTo>
                    <a:pt x="720" y="1143"/>
                    <a:pt x="726" y="1140"/>
                    <a:pt x="732" y="1136"/>
                  </a:cubicBezTo>
                  <a:cubicBezTo>
                    <a:pt x="732" y="1136"/>
                    <a:pt x="733" y="1135"/>
                    <a:pt x="733" y="1135"/>
                  </a:cubicBezTo>
                  <a:cubicBezTo>
                    <a:pt x="734" y="1127"/>
                    <a:pt x="740" y="1126"/>
                    <a:pt x="746" y="1124"/>
                  </a:cubicBezTo>
                  <a:cubicBezTo>
                    <a:pt x="748" y="1123"/>
                    <a:pt x="752" y="1123"/>
                    <a:pt x="751" y="1118"/>
                  </a:cubicBezTo>
                  <a:cubicBezTo>
                    <a:pt x="751" y="1117"/>
                    <a:pt x="752" y="1117"/>
                    <a:pt x="753" y="1116"/>
                  </a:cubicBezTo>
                  <a:cubicBezTo>
                    <a:pt x="764" y="1111"/>
                    <a:pt x="770" y="1101"/>
                    <a:pt x="778" y="1092"/>
                  </a:cubicBezTo>
                  <a:cubicBezTo>
                    <a:pt x="786" y="1083"/>
                    <a:pt x="794" y="1073"/>
                    <a:pt x="806" y="1067"/>
                  </a:cubicBezTo>
                  <a:cubicBezTo>
                    <a:pt x="808" y="1066"/>
                    <a:pt x="812" y="1065"/>
                    <a:pt x="813" y="1063"/>
                  </a:cubicBezTo>
                  <a:cubicBezTo>
                    <a:pt x="816" y="1055"/>
                    <a:pt x="823" y="1050"/>
                    <a:pt x="829" y="1043"/>
                  </a:cubicBezTo>
                  <a:cubicBezTo>
                    <a:pt x="834" y="1037"/>
                    <a:pt x="840" y="1031"/>
                    <a:pt x="847" y="1025"/>
                  </a:cubicBezTo>
                  <a:cubicBezTo>
                    <a:pt x="849" y="1023"/>
                    <a:pt x="850" y="1020"/>
                    <a:pt x="851" y="1017"/>
                  </a:cubicBezTo>
                  <a:cubicBezTo>
                    <a:pt x="851" y="1011"/>
                    <a:pt x="848" y="1005"/>
                    <a:pt x="850" y="1000"/>
                  </a:cubicBezTo>
                  <a:cubicBezTo>
                    <a:pt x="854" y="990"/>
                    <a:pt x="851" y="979"/>
                    <a:pt x="858" y="970"/>
                  </a:cubicBezTo>
                  <a:cubicBezTo>
                    <a:pt x="858" y="969"/>
                    <a:pt x="858" y="968"/>
                    <a:pt x="858" y="967"/>
                  </a:cubicBezTo>
                  <a:cubicBezTo>
                    <a:pt x="855" y="960"/>
                    <a:pt x="855" y="953"/>
                    <a:pt x="860" y="946"/>
                  </a:cubicBezTo>
                  <a:cubicBezTo>
                    <a:pt x="860" y="945"/>
                    <a:pt x="860" y="944"/>
                    <a:pt x="860" y="943"/>
                  </a:cubicBezTo>
                  <a:cubicBezTo>
                    <a:pt x="860" y="930"/>
                    <a:pt x="861" y="917"/>
                    <a:pt x="867" y="904"/>
                  </a:cubicBezTo>
                  <a:cubicBezTo>
                    <a:pt x="868" y="901"/>
                    <a:pt x="866" y="899"/>
                    <a:pt x="863" y="898"/>
                  </a:cubicBezTo>
                  <a:cubicBezTo>
                    <a:pt x="861" y="898"/>
                    <a:pt x="859" y="898"/>
                    <a:pt x="857" y="900"/>
                  </a:cubicBezTo>
                  <a:cubicBezTo>
                    <a:pt x="852" y="904"/>
                    <a:pt x="848" y="909"/>
                    <a:pt x="840" y="908"/>
                  </a:cubicBezTo>
                  <a:cubicBezTo>
                    <a:pt x="840" y="908"/>
                    <a:pt x="839" y="909"/>
                    <a:pt x="838" y="910"/>
                  </a:cubicBezTo>
                  <a:cubicBezTo>
                    <a:pt x="832" y="915"/>
                    <a:pt x="825" y="918"/>
                    <a:pt x="820" y="924"/>
                  </a:cubicBezTo>
                  <a:cubicBezTo>
                    <a:pt x="819" y="926"/>
                    <a:pt x="818" y="927"/>
                    <a:pt x="817" y="927"/>
                  </a:cubicBezTo>
                  <a:cubicBezTo>
                    <a:pt x="811" y="928"/>
                    <a:pt x="807" y="933"/>
                    <a:pt x="802" y="935"/>
                  </a:cubicBezTo>
                  <a:cubicBezTo>
                    <a:pt x="797" y="937"/>
                    <a:pt x="793" y="942"/>
                    <a:pt x="787" y="939"/>
                  </a:cubicBezTo>
                  <a:cubicBezTo>
                    <a:pt x="783" y="943"/>
                    <a:pt x="781" y="950"/>
                    <a:pt x="775" y="953"/>
                  </a:cubicBezTo>
                  <a:cubicBezTo>
                    <a:pt x="771" y="954"/>
                    <a:pt x="769" y="957"/>
                    <a:pt x="767" y="960"/>
                  </a:cubicBezTo>
                  <a:cubicBezTo>
                    <a:pt x="762" y="966"/>
                    <a:pt x="757" y="971"/>
                    <a:pt x="749" y="968"/>
                  </a:cubicBezTo>
                  <a:cubicBezTo>
                    <a:pt x="750" y="981"/>
                    <a:pt x="745" y="987"/>
                    <a:pt x="734" y="989"/>
                  </a:cubicBezTo>
                  <a:cubicBezTo>
                    <a:pt x="730" y="986"/>
                    <a:pt x="731" y="980"/>
                    <a:pt x="728" y="977"/>
                  </a:cubicBezTo>
                  <a:cubicBezTo>
                    <a:pt x="725" y="977"/>
                    <a:pt x="724" y="980"/>
                    <a:pt x="723" y="982"/>
                  </a:cubicBezTo>
                  <a:cubicBezTo>
                    <a:pt x="720" y="988"/>
                    <a:pt x="715" y="993"/>
                    <a:pt x="709" y="998"/>
                  </a:cubicBezTo>
                  <a:cubicBezTo>
                    <a:pt x="706" y="1002"/>
                    <a:pt x="703" y="1005"/>
                    <a:pt x="700" y="1010"/>
                  </a:cubicBezTo>
                  <a:cubicBezTo>
                    <a:pt x="695" y="1020"/>
                    <a:pt x="685" y="1027"/>
                    <a:pt x="679" y="1037"/>
                  </a:cubicBezTo>
                  <a:cubicBezTo>
                    <a:pt x="679" y="1039"/>
                    <a:pt x="677" y="1039"/>
                    <a:pt x="676" y="1040"/>
                  </a:cubicBezTo>
                  <a:cubicBezTo>
                    <a:pt x="674" y="1041"/>
                    <a:pt x="672" y="1044"/>
                    <a:pt x="671" y="1046"/>
                  </a:cubicBezTo>
                  <a:cubicBezTo>
                    <a:pt x="669" y="1052"/>
                    <a:pt x="667" y="1058"/>
                    <a:pt x="660" y="1060"/>
                  </a:cubicBezTo>
                  <a:cubicBezTo>
                    <a:pt x="659" y="1060"/>
                    <a:pt x="659" y="1061"/>
                    <a:pt x="659" y="1061"/>
                  </a:cubicBezTo>
                  <a:cubicBezTo>
                    <a:pt x="658" y="1067"/>
                    <a:pt x="652" y="1070"/>
                    <a:pt x="651" y="1075"/>
                  </a:cubicBezTo>
                  <a:cubicBezTo>
                    <a:pt x="650" y="1084"/>
                    <a:pt x="642" y="1088"/>
                    <a:pt x="638" y="1095"/>
                  </a:cubicBezTo>
                  <a:cubicBezTo>
                    <a:pt x="636" y="1098"/>
                    <a:pt x="634" y="1101"/>
                    <a:pt x="630" y="1102"/>
                  </a:cubicBezTo>
                  <a:cubicBezTo>
                    <a:pt x="629" y="1103"/>
                    <a:pt x="627" y="1103"/>
                    <a:pt x="627" y="1104"/>
                  </a:cubicBezTo>
                  <a:cubicBezTo>
                    <a:pt x="625" y="1113"/>
                    <a:pt x="617" y="1117"/>
                    <a:pt x="612" y="1123"/>
                  </a:cubicBezTo>
                  <a:cubicBezTo>
                    <a:pt x="610" y="1126"/>
                    <a:pt x="607" y="1130"/>
                    <a:pt x="606" y="1135"/>
                  </a:cubicBezTo>
                  <a:cubicBezTo>
                    <a:pt x="604" y="1140"/>
                    <a:pt x="601" y="1145"/>
                    <a:pt x="597" y="1150"/>
                  </a:cubicBezTo>
                  <a:cubicBezTo>
                    <a:pt x="591" y="1158"/>
                    <a:pt x="584" y="1166"/>
                    <a:pt x="584" y="1177"/>
                  </a:cubicBezTo>
                  <a:cubicBezTo>
                    <a:pt x="584" y="1181"/>
                    <a:pt x="582" y="1184"/>
                    <a:pt x="578" y="1186"/>
                  </a:cubicBezTo>
                  <a:cubicBezTo>
                    <a:pt x="574" y="1189"/>
                    <a:pt x="572" y="1193"/>
                    <a:pt x="572" y="1198"/>
                  </a:cubicBezTo>
                  <a:cubicBezTo>
                    <a:pt x="571" y="1203"/>
                    <a:pt x="569" y="1209"/>
                    <a:pt x="566" y="1212"/>
                  </a:cubicBezTo>
                  <a:cubicBezTo>
                    <a:pt x="561" y="1218"/>
                    <a:pt x="562" y="1227"/>
                    <a:pt x="556" y="1232"/>
                  </a:cubicBezTo>
                  <a:cubicBezTo>
                    <a:pt x="557" y="1237"/>
                    <a:pt x="551" y="1239"/>
                    <a:pt x="550" y="1243"/>
                  </a:cubicBezTo>
                  <a:cubicBezTo>
                    <a:pt x="550" y="1249"/>
                    <a:pt x="547" y="1252"/>
                    <a:pt x="542" y="1256"/>
                  </a:cubicBezTo>
                  <a:cubicBezTo>
                    <a:pt x="539" y="1259"/>
                    <a:pt x="537" y="1263"/>
                    <a:pt x="539" y="1268"/>
                  </a:cubicBezTo>
                  <a:cubicBezTo>
                    <a:pt x="533" y="1272"/>
                    <a:pt x="534" y="1278"/>
                    <a:pt x="533" y="1283"/>
                  </a:cubicBezTo>
                  <a:cubicBezTo>
                    <a:pt x="532" y="1286"/>
                    <a:pt x="532" y="1290"/>
                    <a:pt x="529" y="1292"/>
                  </a:cubicBezTo>
                  <a:cubicBezTo>
                    <a:pt x="525" y="1295"/>
                    <a:pt x="525" y="1299"/>
                    <a:pt x="524" y="1303"/>
                  </a:cubicBezTo>
                  <a:cubicBezTo>
                    <a:pt x="524" y="1307"/>
                    <a:pt x="522" y="1311"/>
                    <a:pt x="521" y="1314"/>
                  </a:cubicBezTo>
                  <a:cubicBezTo>
                    <a:pt x="518" y="1323"/>
                    <a:pt x="514" y="1332"/>
                    <a:pt x="512" y="1340"/>
                  </a:cubicBezTo>
                  <a:cubicBezTo>
                    <a:pt x="511" y="1343"/>
                    <a:pt x="510" y="1345"/>
                    <a:pt x="510" y="1347"/>
                  </a:cubicBezTo>
                  <a:cubicBezTo>
                    <a:pt x="510" y="1355"/>
                    <a:pt x="508" y="1361"/>
                    <a:pt x="503" y="1368"/>
                  </a:cubicBezTo>
                  <a:cubicBezTo>
                    <a:pt x="502" y="1370"/>
                    <a:pt x="501" y="1373"/>
                    <a:pt x="504" y="1376"/>
                  </a:cubicBezTo>
                  <a:cubicBezTo>
                    <a:pt x="508" y="1373"/>
                    <a:pt x="512" y="1371"/>
                    <a:pt x="516" y="1368"/>
                  </a:cubicBezTo>
                  <a:cubicBezTo>
                    <a:pt x="518" y="1367"/>
                    <a:pt x="519" y="1366"/>
                    <a:pt x="519" y="1364"/>
                  </a:cubicBezTo>
                  <a:cubicBezTo>
                    <a:pt x="520" y="1360"/>
                    <a:pt x="524" y="1357"/>
                    <a:pt x="527" y="1354"/>
                  </a:cubicBezTo>
                  <a:cubicBezTo>
                    <a:pt x="529" y="1352"/>
                    <a:pt x="532" y="1349"/>
                    <a:pt x="533" y="1347"/>
                  </a:cubicBezTo>
                  <a:cubicBezTo>
                    <a:pt x="537" y="1341"/>
                    <a:pt x="539" y="1335"/>
                    <a:pt x="547" y="1334"/>
                  </a:cubicBezTo>
                  <a:cubicBezTo>
                    <a:pt x="548" y="1334"/>
                    <a:pt x="549" y="1333"/>
                    <a:pt x="549" y="1332"/>
                  </a:cubicBezTo>
                  <a:cubicBezTo>
                    <a:pt x="550" y="1324"/>
                    <a:pt x="557" y="1320"/>
                    <a:pt x="561" y="1314"/>
                  </a:cubicBezTo>
                  <a:cubicBezTo>
                    <a:pt x="564" y="1308"/>
                    <a:pt x="568" y="1301"/>
                    <a:pt x="575" y="1297"/>
                  </a:cubicBezTo>
                  <a:cubicBezTo>
                    <a:pt x="580" y="1295"/>
                    <a:pt x="583" y="1290"/>
                    <a:pt x="585" y="1285"/>
                  </a:cubicBezTo>
                  <a:cubicBezTo>
                    <a:pt x="587" y="1280"/>
                    <a:pt x="590" y="1277"/>
                    <a:pt x="595" y="1274"/>
                  </a:cubicBezTo>
                  <a:cubicBezTo>
                    <a:pt x="600" y="1272"/>
                    <a:pt x="604" y="1268"/>
                    <a:pt x="606" y="1262"/>
                  </a:cubicBezTo>
                  <a:cubicBezTo>
                    <a:pt x="607" y="1260"/>
                    <a:pt x="608" y="1259"/>
                    <a:pt x="610" y="1258"/>
                  </a:cubicBezTo>
                  <a:cubicBezTo>
                    <a:pt x="619" y="1253"/>
                    <a:pt x="623" y="1243"/>
                    <a:pt x="630" y="1237"/>
                  </a:cubicBezTo>
                  <a:cubicBezTo>
                    <a:pt x="634" y="1234"/>
                    <a:pt x="637" y="1230"/>
                    <a:pt x="640" y="1226"/>
                  </a:cubicBezTo>
                  <a:cubicBezTo>
                    <a:pt x="645" y="1220"/>
                    <a:pt x="651" y="1214"/>
                    <a:pt x="659" y="1211"/>
                  </a:cubicBezTo>
                  <a:close/>
                  <a:moveTo>
                    <a:pt x="1109" y="729"/>
                  </a:moveTo>
                  <a:cubicBezTo>
                    <a:pt x="1104" y="731"/>
                    <a:pt x="1099" y="734"/>
                    <a:pt x="1094" y="735"/>
                  </a:cubicBezTo>
                  <a:cubicBezTo>
                    <a:pt x="1084" y="737"/>
                    <a:pt x="1074" y="740"/>
                    <a:pt x="1066" y="746"/>
                  </a:cubicBezTo>
                  <a:cubicBezTo>
                    <a:pt x="1065" y="747"/>
                    <a:pt x="1064" y="748"/>
                    <a:pt x="1063" y="748"/>
                  </a:cubicBezTo>
                  <a:cubicBezTo>
                    <a:pt x="1054" y="751"/>
                    <a:pt x="1044" y="755"/>
                    <a:pt x="1035" y="758"/>
                  </a:cubicBezTo>
                  <a:cubicBezTo>
                    <a:pt x="1028" y="761"/>
                    <a:pt x="1022" y="765"/>
                    <a:pt x="1015" y="768"/>
                  </a:cubicBezTo>
                  <a:cubicBezTo>
                    <a:pt x="1006" y="771"/>
                    <a:pt x="998" y="773"/>
                    <a:pt x="990" y="778"/>
                  </a:cubicBezTo>
                  <a:cubicBezTo>
                    <a:pt x="989" y="779"/>
                    <a:pt x="988" y="780"/>
                    <a:pt x="987" y="780"/>
                  </a:cubicBezTo>
                  <a:cubicBezTo>
                    <a:pt x="978" y="781"/>
                    <a:pt x="971" y="785"/>
                    <a:pt x="964" y="791"/>
                  </a:cubicBezTo>
                  <a:cubicBezTo>
                    <a:pt x="962" y="793"/>
                    <a:pt x="959" y="795"/>
                    <a:pt x="956" y="796"/>
                  </a:cubicBezTo>
                  <a:cubicBezTo>
                    <a:pt x="951" y="796"/>
                    <a:pt x="949" y="799"/>
                    <a:pt x="945" y="801"/>
                  </a:cubicBezTo>
                  <a:cubicBezTo>
                    <a:pt x="936" y="808"/>
                    <a:pt x="926" y="815"/>
                    <a:pt x="916" y="822"/>
                  </a:cubicBezTo>
                  <a:cubicBezTo>
                    <a:pt x="909" y="826"/>
                    <a:pt x="903" y="832"/>
                    <a:pt x="897" y="838"/>
                  </a:cubicBezTo>
                  <a:cubicBezTo>
                    <a:pt x="896" y="839"/>
                    <a:pt x="894" y="841"/>
                    <a:pt x="894" y="842"/>
                  </a:cubicBezTo>
                  <a:cubicBezTo>
                    <a:pt x="897" y="847"/>
                    <a:pt x="893" y="851"/>
                    <a:pt x="892" y="854"/>
                  </a:cubicBezTo>
                  <a:cubicBezTo>
                    <a:pt x="891" y="859"/>
                    <a:pt x="889" y="863"/>
                    <a:pt x="890" y="867"/>
                  </a:cubicBezTo>
                  <a:cubicBezTo>
                    <a:pt x="890" y="871"/>
                    <a:pt x="893" y="874"/>
                    <a:pt x="896" y="871"/>
                  </a:cubicBezTo>
                  <a:cubicBezTo>
                    <a:pt x="902" y="867"/>
                    <a:pt x="908" y="868"/>
                    <a:pt x="914" y="868"/>
                  </a:cubicBezTo>
                  <a:cubicBezTo>
                    <a:pt x="919" y="868"/>
                    <a:pt x="924" y="868"/>
                    <a:pt x="929" y="865"/>
                  </a:cubicBezTo>
                  <a:cubicBezTo>
                    <a:pt x="934" y="863"/>
                    <a:pt x="941" y="863"/>
                    <a:pt x="947" y="865"/>
                  </a:cubicBezTo>
                  <a:cubicBezTo>
                    <a:pt x="957" y="869"/>
                    <a:pt x="967" y="872"/>
                    <a:pt x="977" y="874"/>
                  </a:cubicBezTo>
                  <a:cubicBezTo>
                    <a:pt x="982" y="875"/>
                    <a:pt x="987" y="876"/>
                    <a:pt x="992" y="878"/>
                  </a:cubicBezTo>
                  <a:cubicBezTo>
                    <a:pt x="999" y="873"/>
                    <a:pt x="999" y="872"/>
                    <a:pt x="1002" y="866"/>
                  </a:cubicBezTo>
                  <a:cubicBezTo>
                    <a:pt x="1004" y="863"/>
                    <a:pt x="1006" y="860"/>
                    <a:pt x="1009" y="857"/>
                  </a:cubicBezTo>
                  <a:cubicBezTo>
                    <a:pt x="1016" y="852"/>
                    <a:pt x="1020" y="843"/>
                    <a:pt x="1028" y="839"/>
                  </a:cubicBezTo>
                  <a:cubicBezTo>
                    <a:pt x="1031" y="830"/>
                    <a:pt x="1038" y="825"/>
                    <a:pt x="1042" y="816"/>
                  </a:cubicBezTo>
                  <a:cubicBezTo>
                    <a:pt x="1044" y="812"/>
                    <a:pt x="1047" y="807"/>
                    <a:pt x="1052" y="804"/>
                  </a:cubicBezTo>
                  <a:cubicBezTo>
                    <a:pt x="1059" y="799"/>
                    <a:pt x="1063" y="791"/>
                    <a:pt x="1069" y="785"/>
                  </a:cubicBezTo>
                  <a:cubicBezTo>
                    <a:pt x="1075" y="779"/>
                    <a:pt x="1082" y="774"/>
                    <a:pt x="1084" y="765"/>
                  </a:cubicBezTo>
                  <a:cubicBezTo>
                    <a:pt x="1085" y="760"/>
                    <a:pt x="1091" y="760"/>
                    <a:pt x="1095" y="759"/>
                  </a:cubicBezTo>
                  <a:cubicBezTo>
                    <a:pt x="1097" y="755"/>
                    <a:pt x="1094" y="750"/>
                    <a:pt x="1098" y="748"/>
                  </a:cubicBezTo>
                  <a:cubicBezTo>
                    <a:pt x="1104" y="743"/>
                    <a:pt x="1104" y="735"/>
                    <a:pt x="1109" y="729"/>
                  </a:cubicBezTo>
                  <a:close/>
                  <a:moveTo>
                    <a:pt x="363" y="1590"/>
                  </a:moveTo>
                  <a:cubicBezTo>
                    <a:pt x="357" y="1591"/>
                    <a:pt x="355" y="1594"/>
                    <a:pt x="353" y="1596"/>
                  </a:cubicBezTo>
                  <a:cubicBezTo>
                    <a:pt x="348" y="1602"/>
                    <a:pt x="342" y="1609"/>
                    <a:pt x="337" y="1615"/>
                  </a:cubicBezTo>
                  <a:cubicBezTo>
                    <a:pt x="334" y="1619"/>
                    <a:pt x="329" y="1621"/>
                    <a:pt x="327" y="1626"/>
                  </a:cubicBezTo>
                  <a:cubicBezTo>
                    <a:pt x="318" y="1640"/>
                    <a:pt x="308" y="1653"/>
                    <a:pt x="296" y="1665"/>
                  </a:cubicBezTo>
                  <a:cubicBezTo>
                    <a:pt x="290" y="1671"/>
                    <a:pt x="286" y="1679"/>
                    <a:pt x="279" y="1686"/>
                  </a:cubicBezTo>
                  <a:cubicBezTo>
                    <a:pt x="274" y="1692"/>
                    <a:pt x="270" y="1699"/>
                    <a:pt x="264" y="1705"/>
                  </a:cubicBezTo>
                  <a:cubicBezTo>
                    <a:pt x="263" y="1706"/>
                    <a:pt x="263" y="1707"/>
                    <a:pt x="262" y="1708"/>
                  </a:cubicBezTo>
                  <a:cubicBezTo>
                    <a:pt x="259" y="1718"/>
                    <a:pt x="250" y="1725"/>
                    <a:pt x="245" y="1734"/>
                  </a:cubicBezTo>
                  <a:cubicBezTo>
                    <a:pt x="242" y="1739"/>
                    <a:pt x="234" y="1742"/>
                    <a:pt x="235" y="1750"/>
                  </a:cubicBezTo>
                  <a:cubicBezTo>
                    <a:pt x="229" y="1754"/>
                    <a:pt x="230" y="1763"/>
                    <a:pt x="223" y="1767"/>
                  </a:cubicBezTo>
                  <a:cubicBezTo>
                    <a:pt x="221" y="1768"/>
                    <a:pt x="220" y="1771"/>
                    <a:pt x="220" y="1772"/>
                  </a:cubicBezTo>
                  <a:cubicBezTo>
                    <a:pt x="220" y="1776"/>
                    <a:pt x="218" y="1778"/>
                    <a:pt x="217" y="1781"/>
                  </a:cubicBezTo>
                  <a:cubicBezTo>
                    <a:pt x="215" y="1788"/>
                    <a:pt x="209" y="1795"/>
                    <a:pt x="208" y="1803"/>
                  </a:cubicBezTo>
                  <a:cubicBezTo>
                    <a:pt x="208" y="1809"/>
                    <a:pt x="205" y="1813"/>
                    <a:pt x="203" y="1817"/>
                  </a:cubicBezTo>
                  <a:cubicBezTo>
                    <a:pt x="199" y="1823"/>
                    <a:pt x="196" y="1829"/>
                    <a:pt x="193" y="1835"/>
                  </a:cubicBezTo>
                  <a:cubicBezTo>
                    <a:pt x="189" y="1847"/>
                    <a:pt x="190" y="1859"/>
                    <a:pt x="188" y="1871"/>
                  </a:cubicBezTo>
                  <a:cubicBezTo>
                    <a:pt x="187" y="1877"/>
                    <a:pt x="191" y="1882"/>
                    <a:pt x="191" y="1887"/>
                  </a:cubicBezTo>
                  <a:cubicBezTo>
                    <a:pt x="183" y="1888"/>
                    <a:pt x="182" y="1887"/>
                    <a:pt x="182" y="1881"/>
                  </a:cubicBezTo>
                  <a:cubicBezTo>
                    <a:pt x="182" y="1879"/>
                    <a:pt x="182" y="1876"/>
                    <a:pt x="181" y="1873"/>
                  </a:cubicBezTo>
                  <a:cubicBezTo>
                    <a:pt x="178" y="1874"/>
                    <a:pt x="176" y="1876"/>
                    <a:pt x="176" y="1879"/>
                  </a:cubicBezTo>
                  <a:cubicBezTo>
                    <a:pt x="176" y="1887"/>
                    <a:pt x="174" y="1895"/>
                    <a:pt x="170" y="1903"/>
                  </a:cubicBezTo>
                  <a:cubicBezTo>
                    <a:pt x="170" y="1918"/>
                    <a:pt x="158" y="1930"/>
                    <a:pt x="160" y="1946"/>
                  </a:cubicBezTo>
                  <a:cubicBezTo>
                    <a:pt x="160" y="1946"/>
                    <a:pt x="159" y="1947"/>
                    <a:pt x="159" y="1947"/>
                  </a:cubicBezTo>
                  <a:cubicBezTo>
                    <a:pt x="155" y="1951"/>
                    <a:pt x="157" y="1956"/>
                    <a:pt x="156" y="1962"/>
                  </a:cubicBezTo>
                  <a:cubicBezTo>
                    <a:pt x="158" y="1961"/>
                    <a:pt x="160" y="1961"/>
                    <a:pt x="161" y="1960"/>
                  </a:cubicBezTo>
                  <a:cubicBezTo>
                    <a:pt x="165" y="1953"/>
                    <a:pt x="168" y="1945"/>
                    <a:pt x="174" y="1940"/>
                  </a:cubicBezTo>
                  <a:cubicBezTo>
                    <a:pt x="172" y="1931"/>
                    <a:pt x="180" y="1926"/>
                    <a:pt x="185" y="1921"/>
                  </a:cubicBezTo>
                  <a:cubicBezTo>
                    <a:pt x="189" y="1917"/>
                    <a:pt x="193" y="1912"/>
                    <a:pt x="194" y="1906"/>
                  </a:cubicBezTo>
                  <a:cubicBezTo>
                    <a:pt x="194" y="1903"/>
                    <a:pt x="196" y="1901"/>
                    <a:pt x="198" y="1900"/>
                  </a:cubicBezTo>
                  <a:cubicBezTo>
                    <a:pt x="203" y="1897"/>
                    <a:pt x="207" y="1894"/>
                    <a:pt x="206" y="1888"/>
                  </a:cubicBezTo>
                  <a:cubicBezTo>
                    <a:pt x="206" y="1886"/>
                    <a:pt x="207" y="1884"/>
                    <a:pt x="209" y="1883"/>
                  </a:cubicBezTo>
                  <a:cubicBezTo>
                    <a:pt x="213" y="1880"/>
                    <a:pt x="214" y="1875"/>
                    <a:pt x="216" y="1871"/>
                  </a:cubicBezTo>
                  <a:cubicBezTo>
                    <a:pt x="218" y="1866"/>
                    <a:pt x="218" y="1860"/>
                    <a:pt x="222" y="1857"/>
                  </a:cubicBezTo>
                  <a:cubicBezTo>
                    <a:pt x="227" y="1852"/>
                    <a:pt x="231" y="1848"/>
                    <a:pt x="230" y="1841"/>
                  </a:cubicBezTo>
                  <a:cubicBezTo>
                    <a:pt x="229" y="1834"/>
                    <a:pt x="238" y="1833"/>
                    <a:pt x="238" y="1826"/>
                  </a:cubicBezTo>
                  <a:cubicBezTo>
                    <a:pt x="238" y="1823"/>
                    <a:pt x="239" y="1820"/>
                    <a:pt x="241" y="1818"/>
                  </a:cubicBezTo>
                  <a:cubicBezTo>
                    <a:pt x="242" y="1817"/>
                    <a:pt x="244" y="1815"/>
                    <a:pt x="243" y="1814"/>
                  </a:cubicBezTo>
                  <a:cubicBezTo>
                    <a:pt x="243" y="1805"/>
                    <a:pt x="249" y="1800"/>
                    <a:pt x="254" y="1794"/>
                  </a:cubicBezTo>
                  <a:cubicBezTo>
                    <a:pt x="257" y="1791"/>
                    <a:pt x="260" y="1788"/>
                    <a:pt x="260" y="1783"/>
                  </a:cubicBezTo>
                  <a:cubicBezTo>
                    <a:pt x="260" y="1780"/>
                    <a:pt x="261" y="1776"/>
                    <a:pt x="263" y="1774"/>
                  </a:cubicBezTo>
                  <a:cubicBezTo>
                    <a:pt x="269" y="1771"/>
                    <a:pt x="270" y="1766"/>
                    <a:pt x="270" y="1760"/>
                  </a:cubicBezTo>
                  <a:cubicBezTo>
                    <a:pt x="270" y="1758"/>
                    <a:pt x="272" y="1755"/>
                    <a:pt x="272" y="1753"/>
                  </a:cubicBezTo>
                  <a:cubicBezTo>
                    <a:pt x="276" y="1743"/>
                    <a:pt x="285" y="1735"/>
                    <a:pt x="287" y="1723"/>
                  </a:cubicBezTo>
                  <a:cubicBezTo>
                    <a:pt x="287" y="1722"/>
                    <a:pt x="288" y="1721"/>
                    <a:pt x="288" y="1721"/>
                  </a:cubicBezTo>
                  <a:cubicBezTo>
                    <a:pt x="295" y="1715"/>
                    <a:pt x="297" y="1707"/>
                    <a:pt x="299" y="1699"/>
                  </a:cubicBezTo>
                  <a:cubicBezTo>
                    <a:pt x="301" y="1693"/>
                    <a:pt x="303" y="1688"/>
                    <a:pt x="306" y="1684"/>
                  </a:cubicBezTo>
                  <a:cubicBezTo>
                    <a:pt x="309" y="1680"/>
                    <a:pt x="312" y="1676"/>
                    <a:pt x="312" y="1670"/>
                  </a:cubicBezTo>
                  <a:cubicBezTo>
                    <a:pt x="312" y="1668"/>
                    <a:pt x="314" y="1665"/>
                    <a:pt x="316" y="1663"/>
                  </a:cubicBezTo>
                  <a:cubicBezTo>
                    <a:pt x="324" y="1654"/>
                    <a:pt x="329" y="1643"/>
                    <a:pt x="336" y="1632"/>
                  </a:cubicBezTo>
                  <a:cubicBezTo>
                    <a:pt x="337" y="1629"/>
                    <a:pt x="338" y="1626"/>
                    <a:pt x="341" y="1624"/>
                  </a:cubicBezTo>
                  <a:cubicBezTo>
                    <a:pt x="344" y="1622"/>
                    <a:pt x="346" y="1618"/>
                    <a:pt x="348" y="1614"/>
                  </a:cubicBezTo>
                  <a:cubicBezTo>
                    <a:pt x="349" y="1611"/>
                    <a:pt x="351" y="1608"/>
                    <a:pt x="353" y="1606"/>
                  </a:cubicBezTo>
                  <a:cubicBezTo>
                    <a:pt x="358" y="1602"/>
                    <a:pt x="358" y="1596"/>
                    <a:pt x="363" y="1590"/>
                  </a:cubicBezTo>
                  <a:close/>
                  <a:moveTo>
                    <a:pt x="950" y="923"/>
                  </a:moveTo>
                  <a:cubicBezTo>
                    <a:pt x="946" y="919"/>
                    <a:pt x="941" y="919"/>
                    <a:pt x="937" y="918"/>
                  </a:cubicBezTo>
                  <a:cubicBezTo>
                    <a:pt x="933" y="917"/>
                    <a:pt x="927" y="918"/>
                    <a:pt x="925" y="912"/>
                  </a:cubicBezTo>
                  <a:cubicBezTo>
                    <a:pt x="925" y="911"/>
                    <a:pt x="923" y="910"/>
                    <a:pt x="922" y="910"/>
                  </a:cubicBezTo>
                  <a:cubicBezTo>
                    <a:pt x="912" y="912"/>
                    <a:pt x="905" y="905"/>
                    <a:pt x="895" y="904"/>
                  </a:cubicBezTo>
                  <a:cubicBezTo>
                    <a:pt x="894" y="904"/>
                    <a:pt x="892" y="903"/>
                    <a:pt x="891" y="902"/>
                  </a:cubicBezTo>
                  <a:cubicBezTo>
                    <a:pt x="887" y="899"/>
                    <a:pt x="885" y="901"/>
                    <a:pt x="881" y="903"/>
                  </a:cubicBezTo>
                  <a:cubicBezTo>
                    <a:pt x="879" y="906"/>
                    <a:pt x="878" y="909"/>
                    <a:pt x="877" y="912"/>
                  </a:cubicBezTo>
                  <a:cubicBezTo>
                    <a:pt x="875" y="921"/>
                    <a:pt x="873" y="930"/>
                    <a:pt x="872" y="939"/>
                  </a:cubicBezTo>
                  <a:cubicBezTo>
                    <a:pt x="871" y="947"/>
                    <a:pt x="870" y="954"/>
                    <a:pt x="868" y="962"/>
                  </a:cubicBezTo>
                  <a:cubicBezTo>
                    <a:pt x="866" y="969"/>
                    <a:pt x="869" y="977"/>
                    <a:pt x="864" y="984"/>
                  </a:cubicBezTo>
                  <a:cubicBezTo>
                    <a:pt x="863" y="985"/>
                    <a:pt x="864" y="987"/>
                    <a:pt x="864" y="988"/>
                  </a:cubicBezTo>
                  <a:cubicBezTo>
                    <a:pt x="864" y="992"/>
                    <a:pt x="863" y="996"/>
                    <a:pt x="861" y="1000"/>
                  </a:cubicBezTo>
                  <a:cubicBezTo>
                    <a:pt x="860" y="1002"/>
                    <a:pt x="859" y="1003"/>
                    <a:pt x="862" y="1006"/>
                  </a:cubicBezTo>
                  <a:cubicBezTo>
                    <a:pt x="865" y="1005"/>
                    <a:pt x="869" y="1005"/>
                    <a:pt x="872" y="1001"/>
                  </a:cubicBezTo>
                  <a:cubicBezTo>
                    <a:pt x="877" y="994"/>
                    <a:pt x="883" y="989"/>
                    <a:pt x="889" y="983"/>
                  </a:cubicBezTo>
                  <a:cubicBezTo>
                    <a:pt x="896" y="978"/>
                    <a:pt x="902" y="971"/>
                    <a:pt x="911" y="968"/>
                  </a:cubicBezTo>
                  <a:cubicBezTo>
                    <a:pt x="913" y="967"/>
                    <a:pt x="913" y="966"/>
                    <a:pt x="914" y="965"/>
                  </a:cubicBezTo>
                  <a:cubicBezTo>
                    <a:pt x="917" y="956"/>
                    <a:pt x="922" y="949"/>
                    <a:pt x="930" y="945"/>
                  </a:cubicBezTo>
                  <a:cubicBezTo>
                    <a:pt x="933" y="943"/>
                    <a:pt x="937" y="942"/>
                    <a:pt x="937" y="938"/>
                  </a:cubicBezTo>
                  <a:cubicBezTo>
                    <a:pt x="938" y="934"/>
                    <a:pt x="941" y="931"/>
                    <a:pt x="945" y="929"/>
                  </a:cubicBezTo>
                  <a:cubicBezTo>
                    <a:pt x="947" y="928"/>
                    <a:pt x="949" y="927"/>
                    <a:pt x="950" y="923"/>
                  </a:cubicBezTo>
                  <a:close/>
                  <a:moveTo>
                    <a:pt x="784" y="228"/>
                  </a:moveTo>
                  <a:cubicBezTo>
                    <a:pt x="789" y="227"/>
                    <a:pt x="791" y="231"/>
                    <a:pt x="794" y="234"/>
                  </a:cubicBezTo>
                  <a:cubicBezTo>
                    <a:pt x="797" y="236"/>
                    <a:pt x="799" y="238"/>
                    <a:pt x="804" y="237"/>
                  </a:cubicBezTo>
                  <a:cubicBezTo>
                    <a:pt x="807" y="235"/>
                    <a:pt x="810" y="238"/>
                    <a:pt x="810" y="242"/>
                  </a:cubicBezTo>
                  <a:cubicBezTo>
                    <a:pt x="809" y="249"/>
                    <a:pt x="809" y="249"/>
                    <a:pt x="816" y="250"/>
                  </a:cubicBezTo>
                  <a:cubicBezTo>
                    <a:pt x="818" y="250"/>
                    <a:pt x="820" y="251"/>
                    <a:pt x="822" y="251"/>
                  </a:cubicBezTo>
                  <a:cubicBezTo>
                    <a:pt x="829" y="253"/>
                    <a:pt x="831" y="252"/>
                    <a:pt x="830" y="244"/>
                  </a:cubicBezTo>
                  <a:cubicBezTo>
                    <a:pt x="829" y="233"/>
                    <a:pt x="830" y="223"/>
                    <a:pt x="835" y="213"/>
                  </a:cubicBezTo>
                  <a:cubicBezTo>
                    <a:pt x="837" y="210"/>
                    <a:pt x="837" y="206"/>
                    <a:pt x="835" y="201"/>
                  </a:cubicBezTo>
                  <a:cubicBezTo>
                    <a:pt x="831" y="193"/>
                    <a:pt x="829" y="184"/>
                    <a:pt x="836" y="179"/>
                  </a:cubicBezTo>
                  <a:cubicBezTo>
                    <a:pt x="840" y="164"/>
                    <a:pt x="828" y="160"/>
                    <a:pt x="821" y="153"/>
                  </a:cubicBezTo>
                  <a:cubicBezTo>
                    <a:pt x="818" y="154"/>
                    <a:pt x="818" y="157"/>
                    <a:pt x="818" y="160"/>
                  </a:cubicBezTo>
                  <a:cubicBezTo>
                    <a:pt x="818" y="162"/>
                    <a:pt x="818" y="164"/>
                    <a:pt x="817" y="167"/>
                  </a:cubicBezTo>
                  <a:cubicBezTo>
                    <a:pt x="814" y="176"/>
                    <a:pt x="806" y="183"/>
                    <a:pt x="805" y="194"/>
                  </a:cubicBezTo>
                  <a:cubicBezTo>
                    <a:pt x="805" y="195"/>
                    <a:pt x="803" y="196"/>
                    <a:pt x="802" y="197"/>
                  </a:cubicBezTo>
                  <a:cubicBezTo>
                    <a:pt x="800" y="199"/>
                    <a:pt x="798" y="201"/>
                    <a:pt x="797" y="204"/>
                  </a:cubicBezTo>
                  <a:cubicBezTo>
                    <a:pt x="797" y="208"/>
                    <a:pt x="795" y="211"/>
                    <a:pt x="792" y="213"/>
                  </a:cubicBezTo>
                  <a:cubicBezTo>
                    <a:pt x="787" y="217"/>
                    <a:pt x="785" y="221"/>
                    <a:pt x="784" y="228"/>
                  </a:cubicBezTo>
                  <a:close/>
                  <a:moveTo>
                    <a:pt x="1259" y="597"/>
                  </a:moveTo>
                  <a:cubicBezTo>
                    <a:pt x="1261" y="598"/>
                    <a:pt x="1261" y="596"/>
                    <a:pt x="1262" y="595"/>
                  </a:cubicBezTo>
                  <a:cubicBezTo>
                    <a:pt x="1266" y="593"/>
                    <a:pt x="1265" y="588"/>
                    <a:pt x="1268" y="585"/>
                  </a:cubicBezTo>
                  <a:cubicBezTo>
                    <a:pt x="1271" y="582"/>
                    <a:pt x="1273" y="578"/>
                    <a:pt x="1274" y="573"/>
                  </a:cubicBezTo>
                  <a:cubicBezTo>
                    <a:pt x="1276" y="567"/>
                    <a:pt x="1281" y="563"/>
                    <a:pt x="1281" y="556"/>
                  </a:cubicBezTo>
                  <a:cubicBezTo>
                    <a:pt x="1281" y="555"/>
                    <a:pt x="1283" y="554"/>
                    <a:pt x="1284" y="553"/>
                  </a:cubicBezTo>
                  <a:cubicBezTo>
                    <a:pt x="1291" y="549"/>
                    <a:pt x="1295" y="543"/>
                    <a:pt x="1296" y="535"/>
                  </a:cubicBezTo>
                  <a:cubicBezTo>
                    <a:pt x="1296" y="533"/>
                    <a:pt x="1297" y="529"/>
                    <a:pt x="1299" y="529"/>
                  </a:cubicBezTo>
                  <a:cubicBezTo>
                    <a:pt x="1306" y="527"/>
                    <a:pt x="1308" y="520"/>
                    <a:pt x="1312" y="515"/>
                  </a:cubicBezTo>
                  <a:cubicBezTo>
                    <a:pt x="1313" y="514"/>
                    <a:pt x="1315" y="513"/>
                    <a:pt x="1316" y="512"/>
                  </a:cubicBezTo>
                  <a:cubicBezTo>
                    <a:pt x="1319" y="512"/>
                    <a:pt x="1321" y="509"/>
                    <a:pt x="1323" y="508"/>
                  </a:cubicBezTo>
                  <a:cubicBezTo>
                    <a:pt x="1328" y="504"/>
                    <a:pt x="1332" y="499"/>
                    <a:pt x="1337" y="496"/>
                  </a:cubicBezTo>
                  <a:cubicBezTo>
                    <a:pt x="1340" y="494"/>
                    <a:pt x="1341" y="491"/>
                    <a:pt x="1342" y="488"/>
                  </a:cubicBezTo>
                  <a:cubicBezTo>
                    <a:pt x="1345" y="481"/>
                    <a:pt x="1345" y="474"/>
                    <a:pt x="1352" y="469"/>
                  </a:cubicBezTo>
                  <a:cubicBezTo>
                    <a:pt x="1360" y="463"/>
                    <a:pt x="1363" y="454"/>
                    <a:pt x="1365" y="444"/>
                  </a:cubicBezTo>
                  <a:cubicBezTo>
                    <a:pt x="1359" y="446"/>
                    <a:pt x="1357" y="447"/>
                    <a:pt x="1354" y="450"/>
                  </a:cubicBezTo>
                  <a:cubicBezTo>
                    <a:pt x="1349" y="457"/>
                    <a:pt x="1340" y="460"/>
                    <a:pt x="1335" y="467"/>
                  </a:cubicBezTo>
                  <a:cubicBezTo>
                    <a:pt x="1330" y="473"/>
                    <a:pt x="1324" y="476"/>
                    <a:pt x="1318" y="481"/>
                  </a:cubicBezTo>
                  <a:cubicBezTo>
                    <a:pt x="1312" y="485"/>
                    <a:pt x="1309" y="492"/>
                    <a:pt x="1304" y="497"/>
                  </a:cubicBezTo>
                  <a:cubicBezTo>
                    <a:pt x="1299" y="502"/>
                    <a:pt x="1298" y="510"/>
                    <a:pt x="1291" y="513"/>
                  </a:cubicBezTo>
                  <a:cubicBezTo>
                    <a:pt x="1290" y="518"/>
                    <a:pt x="1286" y="520"/>
                    <a:pt x="1283" y="523"/>
                  </a:cubicBezTo>
                  <a:cubicBezTo>
                    <a:pt x="1280" y="526"/>
                    <a:pt x="1279" y="529"/>
                    <a:pt x="1277" y="533"/>
                  </a:cubicBezTo>
                  <a:cubicBezTo>
                    <a:pt x="1276" y="539"/>
                    <a:pt x="1277" y="545"/>
                    <a:pt x="1273" y="550"/>
                  </a:cubicBezTo>
                  <a:cubicBezTo>
                    <a:pt x="1269" y="554"/>
                    <a:pt x="1268" y="559"/>
                    <a:pt x="1268" y="565"/>
                  </a:cubicBezTo>
                  <a:cubicBezTo>
                    <a:pt x="1268" y="567"/>
                    <a:pt x="1268" y="569"/>
                    <a:pt x="1266" y="571"/>
                  </a:cubicBezTo>
                  <a:cubicBezTo>
                    <a:pt x="1264" y="573"/>
                    <a:pt x="1264" y="576"/>
                    <a:pt x="1264" y="579"/>
                  </a:cubicBezTo>
                  <a:cubicBezTo>
                    <a:pt x="1264" y="583"/>
                    <a:pt x="1263" y="586"/>
                    <a:pt x="1261" y="588"/>
                  </a:cubicBezTo>
                  <a:cubicBezTo>
                    <a:pt x="1259" y="591"/>
                    <a:pt x="1256" y="594"/>
                    <a:pt x="1259" y="597"/>
                  </a:cubicBezTo>
                  <a:close/>
                  <a:moveTo>
                    <a:pt x="808" y="154"/>
                  </a:moveTo>
                  <a:cubicBezTo>
                    <a:pt x="805" y="151"/>
                    <a:pt x="801" y="151"/>
                    <a:pt x="798" y="150"/>
                  </a:cubicBezTo>
                  <a:cubicBezTo>
                    <a:pt x="793" y="148"/>
                    <a:pt x="792" y="143"/>
                    <a:pt x="796" y="140"/>
                  </a:cubicBezTo>
                  <a:cubicBezTo>
                    <a:pt x="799" y="138"/>
                    <a:pt x="802" y="136"/>
                    <a:pt x="805" y="136"/>
                  </a:cubicBezTo>
                  <a:cubicBezTo>
                    <a:pt x="808" y="136"/>
                    <a:pt x="810" y="133"/>
                    <a:pt x="810" y="130"/>
                  </a:cubicBezTo>
                  <a:cubicBezTo>
                    <a:pt x="810" y="127"/>
                    <a:pt x="810" y="124"/>
                    <a:pt x="806" y="123"/>
                  </a:cubicBezTo>
                  <a:cubicBezTo>
                    <a:pt x="800" y="121"/>
                    <a:pt x="796" y="116"/>
                    <a:pt x="790" y="114"/>
                  </a:cubicBezTo>
                  <a:cubicBezTo>
                    <a:pt x="777" y="109"/>
                    <a:pt x="776" y="109"/>
                    <a:pt x="767" y="121"/>
                  </a:cubicBezTo>
                  <a:cubicBezTo>
                    <a:pt x="766" y="123"/>
                    <a:pt x="765" y="125"/>
                    <a:pt x="764" y="127"/>
                  </a:cubicBezTo>
                  <a:cubicBezTo>
                    <a:pt x="762" y="129"/>
                    <a:pt x="762" y="131"/>
                    <a:pt x="763" y="133"/>
                  </a:cubicBezTo>
                  <a:cubicBezTo>
                    <a:pt x="767" y="142"/>
                    <a:pt x="774" y="151"/>
                    <a:pt x="771" y="162"/>
                  </a:cubicBezTo>
                  <a:cubicBezTo>
                    <a:pt x="771" y="162"/>
                    <a:pt x="771" y="163"/>
                    <a:pt x="772" y="163"/>
                  </a:cubicBezTo>
                  <a:cubicBezTo>
                    <a:pt x="775" y="167"/>
                    <a:pt x="774" y="172"/>
                    <a:pt x="772" y="177"/>
                  </a:cubicBezTo>
                  <a:cubicBezTo>
                    <a:pt x="771" y="180"/>
                    <a:pt x="771" y="183"/>
                    <a:pt x="774" y="185"/>
                  </a:cubicBezTo>
                  <a:cubicBezTo>
                    <a:pt x="778" y="189"/>
                    <a:pt x="779" y="192"/>
                    <a:pt x="775" y="196"/>
                  </a:cubicBezTo>
                  <a:cubicBezTo>
                    <a:pt x="773" y="198"/>
                    <a:pt x="774" y="201"/>
                    <a:pt x="775" y="203"/>
                  </a:cubicBezTo>
                  <a:cubicBezTo>
                    <a:pt x="777" y="204"/>
                    <a:pt x="778" y="207"/>
                    <a:pt x="781" y="207"/>
                  </a:cubicBezTo>
                  <a:cubicBezTo>
                    <a:pt x="785" y="205"/>
                    <a:pt x="786" y="199"/>
                    <a:pt x="789" y="198"/>
                  </a:cubicBezTo>
                  <a:cubicBezTo>
                    <a:pt x="795" y="195"/>
                    <a:pt x="796" y="190"/>
                    <a:pt x="797" y="185"/>
                  </a:cubicBezTo>
                  <a:cubicBezTo>
                    <a:pt x="797" y="182"/>
                    <a:pt x="798" y="180"/>
                    <a:pt x="799" y="178"/>
                  </a:cubicBezTo>
                  <a:cubicBezTo>
                    <a:pt x="804" y="171"/>
                    <a:pt x="806" y="163"/>
                    <a:pt x="808" y="154"/>
                  </a:cubicBezTo>
                  <a:close/>
                  <a:moveTo>
                    <a:pt x="977" y="891"/>
                  </a:moveTo>
                  <a:cubicBezTo>
                    <a:pt x="974" y="887"/>
                    <a:pt x="971" y="885"/>
                    <a:pt x="966" y="884"/>
                  </a:cubicBezTo>
                  <a:cubicBezTo>
                    <a:pt x="960" y="883"/>
                    <a:pt x="953" y="881"/>
                    <a:pt x="947" y="879"/>
                  </a:cubicBezTo>
                  <a:cubicBezTo>
                    <a:pt x="941" y="876"/>
                    <a:pt x="936" y="875"/>
                    <a:pt x="930" y="876"/>
                  </a:cubicBezTo>
                  <a:cubicBezTo>
                    <a:pt x="927" y="876"/>
                    <a:pt x="925" y="875"/>
                    <a:pt x="924" y="877"/>
                  </a:cubicBezTo>
                  <a:cubicBezTo>
                    <a:pt x="922" y="880"/>
                    <a:pt x="919" y="880"/>
                    <a:pt x="916" y="880"/>
                  </a:cubicBezTo>
                  <a:cubicBezTo>
                    <a:pt x="908" y="880"/>
                    <a:pt x="901" y="879"/>
                    <a:pt x="894" y="884"/>
                  </a:cubicBezTo>
                  <a:cubicBezTo>
                    <a:pt x="893" y="884"/>
                    <a:pt x="891" y="884"/>
                    <a:pt x="889" y="884"/>
                  </a:cubicBezTo>
                  <a:cubicBezTo>
                    <a:pt x="887" y="884"/>
                    <a:pt x="885" y="884"/>
                    <a:pt x="885" y="887"/>
                  </a:cubicBezTo>
                  <a:cubicBezTo>
                    <a:pt x="889" y="890"/>
                    <a:pt x="894" y="892"/>
                    <a:pt x="899" y="892"/>
                  </a:cubicBezTo>
                  <a:cubicBezTo>
                    <a:pt x="910" y="893"/>
                    <a:pt x="921" y="896"/>
                    <a:pt x="930" y="901"/>
                  </a:cubicBezTo>
                  <a:cubicBezTo>
                    <a:pt x="939" y="906"/>
                    <a:pt x="949" y="908"/>
                    <a:pt x="959" y="911"/>
                  </a:cubicBezTo>
                  <a:cubicBezTo>
                    <a:pt x="961" y="912"/>
                    <a:pt x="963" y="912"/>
                    <a:pt x="965" y="911"/>
                  </a:cubicBezTo>
                  <a:cubicBezTo>
                    <a:pt x="964" y="902"/>
                    <a:pt x="972" y="898"/>
                    <a:pt x="977" y="891"/>
                  </a:cubicBezTo>
                  <a:close/>
                  <a:moveTo>
                    <a:pt x="761" y="82"/>
                  </a:moveTo>
                  <a:cubicBezTo>
                    <a:pt x="765" y="79"/>
                    <a:pt x="767" y="76"/>
                    <a:pt x="769" y="73"/>
                  </a:cubicBezTo>
                  <a:cubicBezTo>
                    <a:pt x="771" y="69"/>
                    <a:pt x="774" y="65"/>
                    <a:pt x="778" y="65"/>
                  </a:cubicBezTo>
                  <a:cubicBezTo>
                    <a:pt x="785" y="64"/>
                    <a:pt x="790" y="59"/>
                    <a:pt x="796" y="58"/>
                  </a:cubicBezTo>
                  <a:cubicBezTo>
                    <a:pt x="798" y="57"/>
                    <a:pt x="800" y="56"/>
                    <a:pt x="799" y="54"/>
                  </a:cubicBezTo>
                  <a:cubicBezTo>
                    <a:pt x="798" y="48"/>
                    <a:pt x="799" y="41"/>
                    <a:pt x="793" y="37"/>
                  </a:cubicBezTo>
                  <a:cubicBezTo>
                    <a:pt x="789" y="34"/>
                    <a:pt x="786" y="30"/>
                    <a:pt x="782" y="27"/>
                  </a:cubicBezTo>
                  <a:cubicBezTo>
                    <a:pt x="780" y="26"/>
                    <a:pt x="777" y="25"/>
                    <a:pt x="775" y="27"/>
                  </a:cubicBezTo>
                  <a:cubicBezTo>
                    <a:pt x="771" y="31"/>
                    <a:pt x="763" y="32"/>
                    <a:pt x="764" y="40"/>
                  </a:cubicBezTo>
                  <a:cubicBezTo>
                    <a:pt x="765" y="41"/>
                    <a:pt x="763" y="43"/>
                    <a:pt x="763" y="44"/>
                  </a:cubicBezTo>
                  <a:cubicBezTo>
                    <a:pt x="759" y="55"/>
                    <a:pt x="756" y="66"/>
                    <a:pt x="755" y="77"/>
                  </a:cubicBezTo>
                  <a:cubicBezTo>
                    <a:pt x="757" y="79"/>
                    <a:pt x="759" y="80"/>
                    <a:pt x="761" y="82"/>
                  </a:cubicBezTo>
                  <a:close/>
                  <a:moveTo>
                    <a:pt x="1566" y="554"/>
                  </a:moveTo>
                  <a:cubicBezTo>
                    <a:pt x="1568" y="555"/>
                    <a:pt x="1569" y="556"/>
                    <a:pt x="1570" y="556"/>
                  </a:cubicBezTo>
                  <a:cubicBezTo>
                    <a:pt x="1576" y="551"/>
                    <a:pt x="1586" y="553"/>
                    <a:pt x="1591" y="544"/>
                  </a:cubicBezTo>
                  <a:cubicBezTo>
                    <a:pt x="1592" y="543"/>
                    <a:pt x="1593" y="542"/>
                    <a:pt x="1595" y="542"/>
                  </a:cubicBezTo>
                  <a:cubicBezTo>
                    <a:pt x="1597" y="542"/>
                    <a:pt x="1599" y="542"/>
                    <a:pt x="1600" y="541"/>
                  </a:cubicBezTo>
                  <a:cubicBezTo>
                    <a:pt x="1603" y="537"/>
                    <a:pt x="1607" y="535"/>
                    <a:pt x="1612" y="533"/>
                  </a:cubicBezTo>
                  <a:cubicBezTo>
                    <a:pt x="1614" y="532"/>
                    <a:pt x="1616" y="529"/>
                    <a:pt x="1615" y="526"/>
                  </a:cubicBezTo>
                  <a:cubicBezTo>
                    <a:pt x="1614" y="518"/>
                    <a:pt x="1615" y="517"/>
                    <a:pt x="1622" y="521"/>
                  </a:cubicBezTo>
                  <a:cubicBezTo>
                    <a:pt x="1625" y="522"/>
                    <a:pt x="1626" y="521"/>
                    <a:pt x="1627" y="520"/>
                  </a:cubicBezTo>
                  <a:cubicBezTo>
                    <a:pt x="1629" y="518"/>
                    <a:pt x="1630" y="517"/>
                    <a:pt x="1629" y="514"/>
                  </a:cubicBezTo>
                  <a:cubicBezTo>
                    <a:pt x="1628" y="513"/>
                    <a:pt x="1626" y="512"/>
                    <a:pt x="1624" y="513"/>
                  </a:cubicBezTo>
                  <a:cubicBezTo>
                    <a:pt x="1620" y="515"/>
                    <a:pt x="1616" y="514"/>
                    <a:pt x="1612" y="513"/>
                  </a:cubicBezTo>
                  <a:cubicBezTo>
                    <a:pt x="1605" y="511"/>
                    <a:pt x="1598" y="512"/>
                    <a:pt x="1592" y="515"/>
                  </a:cubicBezTo>
                  <a:cubicBezTo>
                    <a:pt x="1589" y="517"/>
                    <a:pt x="1586" y="519"/>
                    <a:pt x="1581" y="517"/>
                  </a:cubicBezTo>
                  <a:cubicBezTo>
                    <a:pt x="1578" y="516"/>
                    <a:pt x="1574" y="519"/>
                    <a:pt x="1575" y="522"/>
                  </a:cubicBezTo>
                  <a:cubicBezTo>
                    <a:pt x="1577" y="527"/>
                    <a:pt x="1575" y="531"/>
                    <a:pt x="1571" y="534"/>
                  </a:cubicBezTo>
                  <a:cubicBezTo>
                    <a:pt x="1570" y="535"/>
                    <a:pt x="1570" y="537"/>
                    <a:pt x="1570" y="539"/>
                  </a:cubicBezTo>
                  <a:cubicBezTo>
                    <a:pt x="1570" y="544"/>
                    <a:pt x="1570" y="550"/>
                    <a:pt x="1566" y="554"/>
                  </a:cubicBezTo>
                  <a:close/>
                  <a:moveTo>
                    <a:pt x="195" y="1929"/>
                  </a:moveTo>
                  <a:cubicBezTo>
                    <a:pt x="187" y="1930"/>
                    <a:pt x="182" y="1934"/>
                    <a:pt x="182" y="1940"/>
                  </a:cubicBezTo>
                  <a:cubicBezTo>
                    <a:pt x="182" y="1945"/>
                    <a:pt x="180" y="1948"/>
                    <a:pt x="178" y="1951"/>
                  </a:cubicBezTo>
                  <a:cubicBezTo>
                    <a:pt x="170" y="1961"/>
                    <a:pt x="165" y="1972"/>
                    <a:pt x="162" y="1984"/>
                  </a:cubicBezTo>
                  <a:cubicBezTo>
                    <a:pt x="161" y="1987"/>
                    <a:pt x="158" y="1989"/>
                    <a:pt x="156" y="1991"/>
                  </a:cubicBezTo>
                  <a:cubicBezTo>
                    <a:pt x="154" y="1993"/>
                    <a:pt x="152" y="1995"/>
                    <a:pt x="152" y="1998"/>
                  </a:cubicBezTo>
                  <a:cubicBezTo>
                    <a:pt x="152" y="2005"/>
                    <a:pt x="149" y="2012"/>
                    <a:pt x="150" y="2019"/>
                  </a:cubicBezTo>
                  <a:cubicBezTo>
                    <a:pt x="150" y="2023"/>
                    <a:pt x="149" y="2026"/>
                    <a:pt x="148" y="2029"/>
                  </a:cubicBezTo>
                  <a:cubicBezTo>
                    <a:pt x="148" y="2031"/>
                    <a:pt x="145" y="2033"/>
                    <a:pt x="147" y="2036"/>
                  </a:cubicBezTo>
                  <a:cubicBezTo>
                    <a:pt x="148" y="2035"/>
                    <a:pt x="150" y="2035"/>
                    <a:pt x="150" y="2035"/>
                  </a:cubicBezTo>
                  <a:cubicBezTo>
                    <a:pt x="153" y="2029"/>
                    <a:pt x="155" y="2024"/>
                    <a:pt x="158" y="2019"/>
                  </a:cubicBezTo>
                  <a:cubicBezTo>
                    <a:pt x="161" y="2011"/>
                    <a:pt x="162" y="2002"/>
                    <a:pt x="167" y="1994"/>
                  </a:cubicBezTo>
                  <a:cubicBezTo>
                    <a:pt x="169" y="1990"/>
                    <a:pt x="169" y="1984"/>
                    <a:pt x="173" y="1980"/>
                  </a:cubicBezTo>
                  <a:cubicBezTo>
                    <a:pt x="176" y="1975"/>
                    <a:pt x="179" y="1970"/>
                    <a:pt x="181" y="1964"/>
                  </a:cubicBezTo>
                  <a:cubicBezTo>
                    <a:pt x="181" y="1960"/>
                    <a:pt x="183" y="1956"/>
                    <a:pt x="185" y="1952"/>
                  </a:cubicBezTo>
                  <a:cubicBezTo>
                    <a:pt x="188" y="1949"/>
                    <a:pt x="190" y="1946"/>
                    <a:pt x="190" y="1941"/>
                  </a:cubicBezTo>
                  <a:cubicBezTo>
                    <a:pt x="190" y="1937"/>
                    <a:pt x="196" y="1934"/>
                    <a:pt x="195" y="1929"/>
                  </a:cubicBezTo>
                  <a:close/>
                  <a:moveTo>
                    <a:pt x="829" y="884"/>
                  </a:moveTo>
                  <a:cubicBezTo>
                    <a:pt x="840" y="887"/>
                    <a:pt x="851" y="887"/>
                    <a:pt x="861" y="883"/>
                  </a:cubicBezTo>
                  <a:cubicBezTo>
                    <a:pt x="868" y="881"/>
                    <a:pt x="875" y="877"/>
                    <a:pt x="875" y="868"/>
                  </a:cubicBezTo>
                  <a:cubicBezTo>
                    <a:pt x="875" y="866"/>
                    <a:pt x="877" y="864"/>
                    <a:pt x="877" y="862"/>
                  </a:cubicBezTo>
                  <a:cubicBezTo>
                    <a:pt x="878" y="857"/>
                    <a:pt x="880" y="852"/>
                    <a:pt x="879" y="847"/>
                  </a:cubicBezTo>
                  <a:cubicBezTo>
                    <a:pt x="876" y="847"/>
                    <a:pt x="875" y="848"/>
                    <a:pt x="874" y="850"/>
                  </a:cubicBezTo>
                  <a:cubicBezTo>
                    <a:pt x="872" y="853"/>
                    <a:pt x="871" y="855"/>
                    <a:pt x="868" y="856"/>
                  </a:cubicBezTo>
                  <a:cubicBezTo>
                    <a:pt x="862" y="856"/>
                    <a:pt x="859" y="864"/>
                    <a:pt x="853" y="864"/>
                  </a:cubicBezTo>
                  <a:cubicBezTo>
                    <a:pt x="845" y="871"/>
                    <a:pt x="838" y="879"/>
                    <a:pt x="829" y="884"/>
                  </a:cubicBezTo>
                  <a:close/>
                  <a:moveTo>
                    <a:pt x="1613" y="550"/>
                  </a:moveTo>
                  <a:cubicBezTo>
                    <a:pt x="1608" y="551"/>
                    <a:pt x="1604" y="551"/>
                    <a:pt x="1602" y="553"/>
                  </a:cubicBezTo>
                  <a:cubicBezTo>
                    <a:pt x="1597" y="555"/>
                    <a:pt x="1591" y="558"/>
                    <a:pt x="1586" y="561"/>
                  </a:cubicBezTo>
                  <a:cubicBezTo>
                    <a:pt x="1573" y="568"/>
                    <a:pt x="1572" y="572"/>
                    <a:pt x="1576" y="585"/>
                  </a:cubicBezTo>
                  <a:cubicBezTo>
                    <a:pt x="1576" y="586"/>
                    <a:pt x="1576" y="586"/>
                    <a:pt x="1576" y="586"/>
                  </a:cubicBezTo>
                  <a:cubicBezTo>
                    <a:pt x="1578" y="592"/>
                    <a:pt x="1582" y="593"/>
                    <a:pt x="1587" y="590"/>
                  </a:cubicBezTo>
                  <a:cubicBezTo>
                    <a:pt x="1590" y="589"/>
                    <a:pt x="1593" y="587"/>
                    <a:pt x="1594" y="584"/>
                  </a:cubicBezTo>
                  <a:cubicBezTo>
                    <a:pt x="1595" y="581"/>
                    <a:pt x="1597" y="579"/>
                    <a:pt x="1598" y="577"/>
                  </a:cubicBezTo>
                  <a:cubicBezTo>
                    <a:pt x="1603" y="569"/>
                    <a:pt x="1607" y="560"/>
                    <a:pt x="1613" y="550"/>
                  </a:cubicBezTo>
                  <a:close/>
                  <a:moveTo>
                    <a:pt x="1282" y="333"/>
                  </a:moveTo>
                  <a:cubicBezTo>
                    <a:pt x="1276" y="341"/>
                    <a:pt x="1272" y="350"/>
                    <a:pt x="1267" y="358"/>
                  </a:cubicBezTo>
                  <a:cubicBezTo>
                    <a:pt x="1261" y="367"/>
                    <a:pt x="1251" y="374"/>
                    <a:pt x="1251" y="386"/>
                  </a:cubicBezTo>
                  <a:cubicBezTo>
                    <a:pt x="1251" y="386"/>
                    <a:pt x="1251" y="386"/>
                    <a:pt x="1250" y="386"/>
                  </a:cubicBezTo>
                  <a:cubicBezTo>
                    <a:pt x="1244" y="389"/>
                    <a:pt x="1244" y="396"/>
                    <a:pt x="1242" y="401"/>
                  </a:cubicBezTo>
                  <a:cubicBezTo>
                    <a:pt x="1241" y="405"/>
                    <a:pt x="1239" y="408"/>
                    <a:pt x="1237" y="410"/>
                  </a:cubicBezTo>
                  <a:cubicBezTo>
                    <a:pt x="1235" y="412"/>
                    <a:pt x="1232" y="415"/>
                    <a:pt x="1233" y="418"/>
                  </a:cubicBezTo>
                  <a:cubicBezTo>
                    <a:pt x="1234" y="422"/>
                    <a:pt x="1232" y="424"/>
                    <a:pt x="1231" y="427"/>
                  </a:cubicBezTo>
                  <a:cubicBezTo>
                    <a:pt x="1230" y="432"/>
                    <a:pt x="1227" y="436"/>
                    <a:pt x="1224" y="439"/>
                  </a:cubicBezTo>
                  <a:cubicBezTo>
                    <a:pt x="1223" y="441"/>
                    <a:pt x="1224" y="443"/>
                    <a:pt x="1226" y="444"/>
                  </a:cubicBezTo>
                  <a:cubicBezTo>
                    <a:pt x="1227" y="444"/>
                    <a:pt x="1229" y="444"/>
                    <a:pt x="1229" y="442"/>
                  </a:cubicBezTo>
                  <a:cubicBezTo>
                    <a:pt x="1230" y="439"/>
                    <a:pt x="1230" y="437"/>
                    <a:pt x="1232" y="435"/>
                  </a:cubicBezTo>
                  <a:cubicBezTo>
                    <a:pt x="1236" y="431"/>
                    <a:pt x="1238" y="426"/>
                    <a:pt x="1238" y="421"/>
                  </a:cubicBezTo>
                  <a:cubicBezTo>
                    <a:pt x="1239" y="417"/>
                    <a:pt x="1239" y="413"/>
                    <a:pt x="1245" y="411"/>
                  </a:cubicBezTo>
                  <a:cubicBezTo>
                    <a:pt x="1248" y="411"/>
                    <a:pt x="1247" y="407"/>
                    <a:pt x="1249" y="405"/>
                  </a:cubicBezTo>
                  <a:cubicBezTo>
                    <a:pt x="1252" y="397"/>
                    <a:pt x="1255" y="389"/>
                    <a:pt x="1261" y="381"/>
                  </a:cubicBezTo>
                  <a:cubicBezTo>
                    <a:pt x="1265" y="376"/>
                    <a:pt x="1271" y="370"/>
                    <a:pt x="1270" y="361"/>
                  </a:cubicBezTo>
                  <a:cubicBezTo>
                    <a:pt x="1270" y="359"/>
                    <a:pt x="1271" y="357"/>
                    <a:pt x="1273" y="357"/>
                  </a:cubicBezTo>
                  <a:cubicBezTo>
                    <a:pt x="1284" y="352"/>
                    <a:pt x="1281" y="341"/>
                    <a:pt x="1282" y="333"/>
                  </a:cubicBezTo>
                  <a:close/>
                  <a:moveTo>
                    <a:pt x="700" y="1283"/>
                  </a:moveTo>
                  <a:cubicBezTo>
                    <a:pt x="699" y="1295"/>
                    <a:pt x="699" y="1306"/>
                    <a:pt x="711" y="1313"/>
                  </a:cubicBezTo>
                  <a:cubicBezTo>
                    <a:pt x="712" y="1310"/>
                    <a:pt x="713" y="1307"/>
                    <a:pt x="716" y="1305"/>
                  </a:cubicBezTo>
                  <a:cubicBezTo>
                    <a:pt x="722" y="1301"/>
                    <a:pt x="723" y="1293"/>
                    <a:pt x="727" y="1287"/>
                  </a:cubicBezTo>
                  <a:cubicBezTo>
                    <a:pt x="729" y="1284"/>
                    <a:pt x="728" y="1281"/>
                    <a:pt x="725" y="1279"/>
                  </a:cubicBezTo>
                  <a:cubicBezTo>
                    <a:pt x="722" y="1281"/>
                    <a:pt x="720" y="1283"/>
                    <a:pt x="717" y="1286"/>
                  </a:cubicBezTo>
                  <a:cubicBezTo>
                    <a:pt x="712" y="1283"/>
                    <a:pt x="707" y="1281"/>
                    <a:pt x="700" y="1283"/>
                  </a:cubicBezTo>
                  <a:close/>
                  <a:moveTo>
                    <a:pt x="835" y="150"/>
                  </a:moveTo>
                  <a:cubicBezTo>
                    <a:pt x="842" y="147"/>
                    <a:pt x="842" y="146"/>
                    <a:pt x="843" y="142"/>
                  </a:cubicBezTo>
                  <a:cubicBezTo>
                    <a:pt x="844" y="136"/>
                    <a:pt x="848" y="130"/>
                    <a:pt x="842" y="124"/>
                  </a:cubicBezTo>
                  <a:cubicBezTo>
                    <a:pt x="842" y="123"/>
                    <a:pt x="843" y="121"/>
                    <a:pt x="844" y="120"/>
                  </a:cubicBezTo>
                  <a:cubicBezTo>
                    <a:pt x="844" y="118"/>
                    <a:pt x="844" y="116"/>
                    <a:pt x="842" y="114"/>
                  </a:cubicBezTo>
                  <a:cubicBezTo>
                    <a:pt x="841" y="111"/>
                    <a:pt x="840" y="108"/>
                    <a:pt x="836" y="108"/>
                  </a:cubicBezTo>
                  <a:cubicBezTo>
                    <a:pt x="833" y="109"/>
                    <a:pt x="830" y="111"/>
                    <a:pt x="830" y="114"/>
                  </a:cubicBezTo>
                  <a:cubicBezTo>
                    <a:pt x="830" y="122"/>
                    <a:pt x="827" y="130"/>
                    <a:pt x="834" y="137"/>
                  </a:cubicBezTo>
                  <a:cubicBezTo>
                    <a:pt x="835" y="138"/>
                    <a:pt x="835" y="140"/>
                    <a:pt x="834" y="141"/>
                  </a:cubicBezTo>
                  <a:cubicBezTo>
                    <a:pt x="834" y="144"/>
                    <a:pt x="833" y="147"/>
                    <a:pt x="835" y="150"/>
                  </a:cubicBezTo>
                  <a:close/>
                  <a:moveTo>
                    <a:pt x="1015" y="311"/>
                  </a:moveTo>
                  <a:cubicBezTo>
                    <a:pt x="1012" y="312"/>
                    <a:pt x="1012" y="316"/>
                    <a:pt x="1010" y="317"/>
                  </a:cubicBezTo>
                  <a:cubicBezTo>
                    <a:pt x="999" y="322"/>
                    <a:pt x="992" y="332"/>
                    <a:pt x="983" y="339"/>
                  </a:cubicBezTo>
                  <a:cubicBezTo>
                    <a:pt x="980" y="341"/>
                    <a:pt x="979" y="344"/>
                    <a:pt x="978" y="348"/>
                  </a:cubicBezTo>
                  <a:cubicBezTo>
                    <a:pt x="983" y="346"/>
                    <a:pt x="988" y="347"/>
                    <a:pt x="992" y="348"/>
                  </a:cubicBezTo>
                  <a:cubicBezTo>
                    <a:pt x="995" y="340"/>
                    <a:pt x="1004" y="339"/>
                    <a:pt x="1007" y="331"/>
                  </a:cubicBezTo>
                  <a:cubicBezTo>
                    <a:pt x="1009" y="324"/>
                    <a:pt x="1017" y="320"/>
                    <a:pt x="1015" y="311"/>
                  </a:cubicBezTo>
                  <a:close/>
                  <a:moveTo>
                    <a:pt x="1311" y="530"/>
                  </a:moveTo>
                  <a:cubicBezTo>
                    <a:pt x="1308" y="535"/>
                    <a:pt x="1305" y="539"/>
                    <a:pt x="1303" y="545"/>
                  </a:cubicBezTo>
                  <a:cubicBezTo>
                    <a:pt x="1303" y="547"/>
                    <a:pt x="1302" y="549"/>
                    <a:pt x="1300" y="551"/>
                  </a:cubicBezTo>
                  <a:cubicBezTo>
                    <a:pt x="1291" y="558"/>
                    <a:pt x="1289" y="569"/>
                    <a:pt x="1283" y="579"/>
                  </a:cubicBezTo>
                  <a:cubicBezTo>
                    <a:pt x="1282" y="580"/>
                    <a:pt x="1282" y="582"/>
                    <a:pt x="1283" y="583"/>
                  </a:cubicBezTo>
                  <a:cubicBezTo>
                    <a:pt x="1285" y="584"/>
                    <a:pt x="1287" y="584"/>
                    <a:pt x="1288" y="583"/>
                  </a:cubicBezTo>
                  <a:cubicBezTo>
                    <a:pt x="1292" y="579"/>
                    <a:pt x="1296" y="575"/>
                    <a:pt x="1296" y="569"/>
                  </a:cubicBezTo>
                  <a:cubicBezTo>
                    <a:pt x="1296" y="566"/>
                    <a:pt x="1297" y="563"/>
                    <a:pt x="1300" y="562"/>
                  </a:cubicBezTo>
                  <a:cubicBezTo>
                    <a:pt x="1304" y="561"/>
                    <a:pt x="1306" y="558"/>
                    <a:pt x="1306" y="553"/>
                  </a:cubicBezTo>
                  <a:cubicBezTo>
                    <a:pt x="1306" y="551"/>
                    <a:pt x="1308" y="550"/>
                    <a:pt x="1308" y="548"/>
                  </a:cubicBezTo>
                  <a:cubicBezTo>
                    <a:pt x="1311" y="544"/>
                    <a:pt x="1313" y="540"/>
                    <a:pt x="1315" y="536"/>
                  </a:cubicBezTo>
                  <a:cubicBezTo>
                    <a:pt x="1316" y="533"/>
                    <a:pt x="1315" y="532"/>
                    <a:pt x="1311" y="530"/>
                  </a:cubicBezTo>
                  <a:close/>
                  <a:moveTo>
                    <a:pt x="821" y="23"/>
                  </a:moveTo>
                  <a:cubicBezTo>
                    <a:pt x="819" y="28"/>
                    <a:pt x="816" y="31"/>
                    <a:pt x="811" y="35"/>
                  </a:cubicBezTo>
                  <a:cubicBezTo>
                    <a:pt x="809" y="37"/>
                    <a:pt x="809" y="40"/>
                    <a:pt x="812" y="42"/>
                  </a:cubicBezTo>
                  <a:cubicBezTo>
                    <a:pt x="814" y="45"/>
                    <a:pt x="816" y="45"/>
                    <a:pt x="818" y="42"/>
                  </a:cubicBezTo>
                  <a:cubicBezTo>
                    <a:pt x="819" y="39"/>
                    <a:pt x="821" y="39"/>
                    <a:pt x="824" y="38"/>
                  </a:cubicBezTo>
                  <a:cubicBezTo>
                    <a:pt x="832" y="36"/>
                    <a:pt x="836" y="29"/>
                    <a:pt x="840" y="20"/>
                  </a:cubicBezTo>
                  <a:cubicBezTo>
                    <a:pt x="833" y="22"/>
                    <a:pt x="827" y="22"/>
                    <a:pt x="821" y="23"/>
                  </a:cubicBezTo>
                  <a:close/>
                  <a:moveTo>
                    <a:pt x="1693" y="424"/>
                  </a:moveTo>
                  <a:cubicBezTo>
                    <a:pt x="1692" y="424"/>
                    <a:pt x="1691" y="423"/>
                    <a:pt x="1690" y="423"/>
                  </a:cubicBezTo>
                  <a:cubicBezTo>
                    <a:pt x="1685" y="425"/>
                    <a:pt x="1681" y="427"/>
                    <a:pt x="1677" y="432"/>
                  </a:cubicBezTo>
                  <a:cubicBezTo>
                    <a:pt x="1669" y="443"/>
                    <a:pt x="1668" y="452"/>
                    <a:pt x="1673" y="459"/>
                  </a:cubicBezTo>
                  <a:cubicBezTo>
                    <a:pt x="1678" y="455"/>
                    <a:pt x="1679" y="448"/>
                    <a:pt x="1683" y="442"/>
                  </a:cubicBezTo>
                  <a:cubicBezTo>
                    <a:pt x="1687" y="437"/>
                    <a:pt x="1691" y="431"/>
                    <a:pt x="1693" y="424"/>
                  </a:cubicBezTo>
                  <a:close/>
                  <a:moveTo>
                    <a:pt x="705" y="1330"/>
                  </a:moveTo>
                  <a:cubicBezTo>
                    <a:pt x="696" y="1334"/>
                    <a:pt x="688" y="1338"/>
                    <a:pt x="682" y="1345"/>
                  </a:cubicBezTo>
                  <a:cubicBezTo>
                    <a:pt x="681" y="1346"/>
                    <a:pt x="679" y="1348"/>
                    <a:pt x="681" y="1350"/>
                  </a:cubicBezTo>
                  <a:cubicBezTo>
                    <a:pt x="682" y="1351"/>
                    <a:pt x="684" y="1352"/>
                    <a:pt x="685" y="1351"/>
                  </a:cubicBezTo>
                  <a:cubicBezTo>
                    <a:pt x="694" y="1350"/>
                    <a:pt x="702" y="1346"/>
                    <a:pt x="711" y="1342"/>
                  </a:cubicBezTo>
                  <a:cubicBezTo>
                    <a:pt x="706" y="1339"/>
                    <a:pt x="706" y="1335"/>
                    <a:pt x="705" y="1330"/>
                  </a:cubicBezTo>
                  <a:close/>
                  <a:moveTo>
                    <a:pt x="832" y="900"/>
                  </a:moveTo>
                  <a:cubicBezTo>
                    <a:pt x="827" y="897"/>
                    <a:pt x="822" y="894"/>
                    <a:pt x="817" y="899"/>
                  </a:cubicBezTo>
                  <a:cubicBezTo>
                    <a:pt x="816" y="901"/>
                    <a:pt x="813" y="901"/>
                    <a:pt x="812" y="901"/>
                  </a:cubicBezTo>
                  <a:cubicBezTo>
                    <a:pt x="807" y="903"/>
                    <a:pt x="802" y="907"/>
                    <a:pt x="798" y="909"/>
                  </a:cubicBezTo>
                  <a:cubicBezTo>
                    <a:pt x="796" y="911"/>
                    <a:pt x="795" y="913"/>
                    <a:pt x="797" y="915"/>
                  </a:cubicBezTo>
                  <a:cubicBezTo>
                    <a:pt x="798" y="916"/>
                    <a:pt x="799" y="916"/>
                    <a:pt x="801" y="916"/>
                  </a:cubicBezTo>
                  <a:cubicBezTo>
                    <a:pt x="805" y="915"/>
                    <a:pt x="808" y="913"/>
                    <a:pt x="810" y="911"/>
                  </a:cubicBezTo>
                  <a:cubicBezTo>
                    <a:pt x="813" y="908"/>
                    <a:pt x="816" y="906"/>
                    <a:pt x="820" y="906"/>
                  </a:cubicBezTo>
                  <a:cubicBezTo>
                    <a:pt x="824" y="906"/>
                    <a:pt x="828" y="905"/>
                    <a:pt x="832" y="900"/>
                  </a:cubicBezTo>
                  <a:close/>
                  <a:moveTo>
                    <a:pt x="967" y="234"/>
                  </a:moveTo>
                  <a:cubicBezTo>
                    <a:pt x="967" y="229"/>
                    <a:pt x="968" y="223"/>
                    <a:pt x="967" y="218"/>
                  </a:cubicBezTo>
                  <a:cubicBezTo>
                    <a:pt x="967" y="212"/>
                    <a:pt x="964" y="211"/>
                    <a:pt x="959" y="214"/>
                  </a:cubicBezTo>
                  <a:cubicBezTo>
                    <a:pt x="957" y="216"/>
                    <a:pt x="954" y="216"/>
                    <a:pt x="952" y="217"/>
                  </a:cubicBezTo>
                  <a:cubicBezTo>
                    <a:pt x="950" y="219"/>
                    <a:pt x="947" y="221"/>
                    <a:pt x="948" y="224"/>
                  </a:cubicBezTo>
                  <a:cubicBezTo>
                    <a:pt x="949" y="227"/>
                    <a:pt x="951" y="228"/>
                    <a:pt x="954" y="228"/>
                  </a:cubicBezTo>
                  <a:cubicBezTo>
                    <a:pt x="960" y="227"/>
                    <a:pt x="964" y="229"/>
                    <a:pt x="967" y="234"/>
                  </a:cubicBezTo>
                  <a:close/>
                  <a:moveTo>
                    <a:pt x="815" y="261"/>
                  </a:moveTo>
                  <a:cubicBezTo>
                    <a:pt x="813" y="258"/>
                    <a:pt x="811" y="258"/>
                    <a:pt x="809" y="259"/>
                  </a:cubicBezTo>
                  <a:cubicBezTo>
                    <a:pt x="805" y="261"/>
                    <a:pt x="801" y="261"/>
                    <a:pt x="797" y="260"/>
                  </a:cubicBezTo>
                  <a:cubicBezTo>
                    <a:pt x="789" y="259"/>
                    <a:pt x="785" y="263"/>
                    <a:pt x="781" y="268"/>
                  </a:cubicBezTo>
                  <a:cubicBezTo>
                    <a:pt x="780" y="270"/>
                    <a:pt x="779" y="272"/>
                    <a:pt x="782" y="274"/>
                  </a:cubicBezTo>
                  <a:cubicBezTo>
                    <a:pt x="784" y="273"/>
                    <a:pt x="788" y="273"/>
                    <a:pt x="789" y="271"/>
                  </a:cubicBezTo>
                  <a:cubicBezTo>
                    <a:pt x="792" y="264"/>
                    <a:pt x="798" y="265"/>
                    <a:pt x="804" y="264"/>
                  </a:cubicBezTo>
                  <a:cubicBezTo>
                    <a:pt x="808" y="264"/>
                    <a:pt x="812" y="264"/>
                    <a:pt x="815" y="261"/>
                  </a:cubicBezTo>
                  <a:close/>
                  <a:moveTo>
                    <a:pt x="1674" y="540"/>
                  </a:moveTo>
                  <a:cubicBezTo>
                    <a:pt x="1670" y="537"/>
                    <a:pt x="1667" y="538"/>
                    <a:pt x="1664" y="538"/>
                  </a:cubicBezTo>
                  <a:cubicBezTo>
                    <a:pt x="1662" y="539"/>
                    <a:pt x="1660" y="540"/>
                    <a:pt x="1660" y="543"/>
                  </a:cubicBezTo>
                  <a:cubicBezTo>
                    <a:pt x="1660" y="549"/>
                    <a:pt x="1659" y="554"/>
                    <a:pt x="1659" y="560"/>
                  </a:cubicBezTo>
                  <a:cubicBezTo>
                    <a:pt x="1659" y="560"/>
                    <a:pt x="1660" y="561"/>
                    <a:pt x="1661" y="561"/>
                  </a:cubicBezTo>
                  <a:cubicBezTo>
                    <a:pt x="1663" y="559"/>
                    <a:pt x="1667" y="556"/>
                    <a:pt x="1667" y="554"/>
                  </a:cubicBezTo>
                  <a:cubicBezTo>
                    <a:pt x="1667" y="548"/>
                    <a:pt x="1671" y="545"/>
                    <a:pt x="1674" y="540"/>
                  </a:cubicBezTo>
                  <a:close/>
                  <a:moveTo>
                    <a:pt x="752" y="234"/>
                  </a:moveTo>
                  <a:cubicBezTo>
                    <a:pt x="754" y="235"/>
                    <a:pt x="755" y="236"/>
                    <a:pt x="756" y="236"/>
                  </a:cubicBezTo>
                  <a:cubicBezTo>
                    <a:pt x="760" y="235"/>
                    <a:pt x="761" y="231"/>
                    <a:pt x="765" y="229"/>
                  </a:cubicBezTo>
                  <a:cubicBezTo>
                    <a:pt x="769" y="226"/>
                    <a:pt x="769" y="222"/>
                    <a:pt x="771" y="218"/>
                  </a:cubicBezTo>
                  <a:cubicBezTo>
                    <a:pt x="763" y="216"/>
                    <a:pt x="763" y="216"/>
                    <a:pt x="752" y="234"/>
                  </a:cubicBezTo>
                  <a:close/>
                  <a:moveTo>
                    <a:pt x="1015" y="548"/>
                  </a:moveTo>
                  <a:cubicBezTo>
                    <a:pt x="1023" y="545"/>
                    <a:pt x="1023" y="538"/>
                    <a:pt x="1026" y="535"/>
                  </a:cubicBezTo>
                  <a:cubicBezTo>
                    <a:pt x="1029" y="531"/>
                    <a:pt x="1034" y="529"/>
                    <a:pt x="1036" y="521"/>
                  </a:cubicBezTo>
                  <a:cubicBezTo>
                    <a:pt x="1025" y="528"/>
                    <a:pt x="1019" y="536"/>
                    <a:pt x="1015" y="548"/>
                  </a:cubicBezTo>
                  <a:close/>
                  <a:moveTo>
                    <a:pt x="1633" y="510"/>
                  </a:moveTo>
                  <a:cubicBezTo>
                    <a:pt x="1634" y="507"/>
                    <a:pt x="1635" y="504"/>
                    <a:pt x="1636" y="501"/>
                  </a:cubicBezTo>
                  <a:cubicBezTo>
                    <a:pt x="1636" y="499"/>
                    <a:pt x="1635" y="498"/>
                    <a:pt x="1633" y="497"/>
                  </a:cubicBezTo>
                  <a:cubicBezTo>
                    <a:pt x="1631" y="496"/>
                    <a:pt x="1629" y="496"/>
                    <a:pt x="1627" y="498"/>
                  </a:cubicBezTo>
                  <a:cubicBezTo>
                    <a:pt x="1625" y="500"/>
                    <a:pt x="1626" y="503"/>
                    <a:pt x="1626" y="505"/>
                  </a:cubicBezTo>
                  <a:cubicBezTo>
                    <a:pt x="1627" y="508"/>
                    <a:pt x="1628" y="510"/>
                    <a:pt x="1633" y="510"/>
                  </a:cubicBezTo>
                  <a:close/>
                  <a:moveTo>
                    <a:pt x="777" y="941"/>
                  </a:moveTo>
                  <a:cubicBezTo>
                    <a:pt x="771" y="938"/>
                    <a:pt x="768" y="940"/>
                    <a:pt x="765" y="947"/>
                  </a:cubicBezTo>
                  <a:cubicBezTo>
                    <a:pt x="771" y="950"/>
                    <a:pt x="774" y="945"/>
                    <a:pt x="777" y="941"/>
                  </a:cubicBezTo>
                  <a:close/>
                  <a:moveTo>
                    <a:pt x="1278" y="589"/>
                  </a:moveTo>
                  <a:cubicBezTo>
                    <a:pt x="1275" y="589"/>
                    <a:pt x="1272" y="592"/>
                    <a:pt x="1272" y="595"/>
                  </a:cubicBezTo>
                  <a:cubicBezTo>
                    <a:pt x="1273" y="596"/>
                    <a:pt x="1274" y="598"/>
                    <a:pt x="1276" y="598"/>
                  </a:cubicBezTo>
                  <a:cubicBezTo>
                    <a:pt x="1278" y="598"/>
                    <a:pt x="1282" y="594"/>
                    <a:pt x="1281" y="592"/>
                  </a:cubicBezTo>
                  <a:cubicBezTo>
                    <a:pt x="1281" y="590"/>
                    <a:pt x="1280" y="589"/>
                    <a:pt x="1278" y="589"/>
                  </a:cubicBezTo>
                  <a:close/>
                  <a:moveTo>
                    <a:pt x="1397" y="600"/>
                  </a:moveTo>
                  <a:cubicBezTo>
                    <a:pt x="1398" y="595"/>
                    <a:pt x="1398" y="592"/>
                    <a:pt x="1393" y="590"/>
                  </a:cubicBezTo>
                  <a:cubicBezTo>
                    <a:pt x="1391" y="595"/>
                    <a:pt x="1391" y="598"/>
                    <a:pt x="1397" y="600"/>
                  </a:cubicBezTo>
                  <a:close/>
                  <a:moveTo>
                    <a:pt x="751" y="957"/>
                  </a:moveTo>
                  <a:cubicBezTo>
                    <a:pt x="752" y="959"/>
                    <a:pt x="753" y="961"/>
                    <a:pt x="756" y="961"/>
                  </a:cubicBezTo>
                  <a:cubicBezTo>
                    <a:pt x="759" y="958"/>
                    <a:pt x="758" y="955"/>
                    <a:pt x="755" y="953"/>
                  </a:cubicBezTo>
                  <a:cubicBezTo>
                    <a:pt x="753" y="954"/>
                    <a:pt x="752" y="955"/>
                    <a:pt x="751" y="957"/>
                  </a:cubicBezTo>
                  <a:close/>
                  <a:moveTo>
                    <a:pt x="41" y="1954"/>
                  </a:moveTo>
                  <a:cubicBezTo>
                    <a:pt x="41" y="1953"/>
                    <a:pt x="40" y="1951"/>
                    <a:pt x="39" y="1951"/>
                  </a:cubicBezTo>
                  <a:cubicBezTo>
                    <a:pt x="37" y="1951"/>
                    <a:pt x="36" y="1953"/>
                    <a:pt x="36" y="1954"/>
                  </a:cubicBezTo>
                  <a:cubicBezTo>
                    <a:pt x="36" y="1956"/>
                    <a:pt x="37" y="1957"/>
                    <a:pt x="39" y="1957"/>
                  </a:cubicBezTo>
                  <a:cubicBezTo>
                    <a:pt x="40" y="1957"/>
                    <a:pt x="41" y="1956"/>
                    <a:pt x="41" y="1954"/>
                  </a:cubicBezTo>
                  <a:close/>
                  <a:moveTo>
                    <a:pt x="703" y="892"/>
                  </a:moveTo>
                  <a:cubicBezTo>
                    <a:pt x="701" y="895"/>
                    <a:pt x="699" y="896"/>
                    <a:pt x="701" y="899"/>
                  </a:cubicBezTo>
                  <a:cubicBezTo>
                    <a:pt x="703" y="898"/>
                    <a:pt x="704" y="896"/>
                    <a:pt x="703" y="892"/>
                  </a:cubicBezTo>
                  <a:close/>
                  <a:moveTo>
                    <a:pt x="334" y="1763"/>
                  </a:moveTo>
                  <a:cubicBezTo>
                    <a:pt x="333" y="1762"/>
                    <a:pt x="333" y="1761"/>
                    <a:pt x="332" y="1761"/>
                  </a:cubicBezTo>
                  <a:cubicBezTo>
                    <a:pt x="331" y="1761"/>
                    <a:pt x="330" y="1762"/>
                    <a:pt x="330" y="1763"/>
                  </a:cubicBezTo>
                  <a:cubicBezTo>
                    <a:pt x="330" y="1765"/>
                    <a:pt x="331" y="1766"/>
                    <a:pt x="332" y="1765"/>
                  </a:cubicBezTo>
                  <a:cubicBezTo>
                    <a:pt x="333" y="1765"/>
                    <a:pt x="333" y="1764"/>
                    <a:pt x="334" y="1763"/>
                  </a:cubicBezTo>
                  <a:close/>
                  <a:moveTo>
                    <a:pt x="847" y="201"/>
                  </a:moveTo>
                  <a:cubicBezTo>
                    <a:pt x="847" y="199"/>
                    <a:pt x="846" y="199"/>
                    <a:pt x="845" y="198"/>
                  </a:cubicBezTo>
                  <a:cubicBezTo>
                    <a:pt x="845" y="198"/>
                    <a:pt x="843" y="198"/>
                    <a:pt x="843" y="199"/>
                  </a:cubicBezTo>
                  <a:cubicBezTo>
                    <a:pt x="843" y="200"/>
                    <a:pt x="844" y="201"/>
                    <a:pt x="845" y="201"/>
                  </a:cubicBezTo>
                  <a:cubicBezTo>
                    <a:pt x="846" y="202"/>
                    <a:pt x="847" y="202"/>
                    <a:pt x="847" y="201"/>
                  </a:cubicBezTo>
                  <a:close/>
                  <a:moveTo>
                    <a:pt x="351" y="1745"/>
                  </a:moveTo>
                  <a:cubicBezTo>
                    <a:pt x="352" y="1745"/>
                    <a:pt x="353" y="1744"/>
                    <a:pt x="353" y="1743"/>
                  </a:cubicBezTo>
                  <a:cubicBezTo>
                    <a:pt x="353" y="1742"/>
                    <a:pt x="353" y="1741"/>
                    <a:pt x="352" y="1741"/>
                  </a:cubicBezTo>
                  <a:cubicBezTo>
                    <a:pt x="351" y="1741"/>
                    <a:pt x="350" y="1742"/>
                    <a:pt x="350" y="1743"/>
                  </a:cubicBezTo>
                  <a:cubicBezTo>
                    <a:pt x="350" y="1743"/>
                    <a:pt x="350" y="1744"/>
                    <a:pt x="351" y="1745"/>
                  </a:cubicBezTo>
                  <a:close/>
                  <a:moveTo>
                    <a:pt x="39" y="1967"/>
                  </a:moveTo>
                  <a:cubicBezTo>
                    <a:pt x="38" y="1966"/>
                    <a:pt x="38" y="1965"/>
                    <a:pt x="37" y="1965"/>
                  </a:cubicBezTo>
                  <a:cubicBezTo>
                    <a:pt x="36" y="1965"/>
                    <a:pt x="35" y="1966"/>
                    <a:pt x="35" y="1967"/>
                  </a:cubicBezTo>
                  <a:cubicBezTo>
                    <a:pt x="35" y="1968"/>
                    <a:pt x="36" y="1969"/>
                    <a:pt x="37" y="1969"/>
                  </a:cubicBezTo>
                  <a:cubicBezTo>
                    <a:pt x="38" y="1969"/>
                    <a:pt x="39" y="1968"/>
                    <a:pt x="39" y="1967"/>
                  </a:cubicBezTo>
                  <a:close/>
                  <a:moveTo>
                    <a:pt x="1043" y="528"/>
                  </a:moveTo>
                  <a:cubicBezTo>
                    <a:pt x="1043" y="528"/>
                    <a:pt x="1043" y="527"/>
                    <a:pt x="1042" y="527"/>
                  </a:cubicBezTo>
                  <a:cubicBezTo>
                    <a:pt x="1042" y="527"/>
                    <a:pt x="1041" y="527"/>
                    <a:pt x="1041" y="527"/>
                  </a:cubicBezTo>
                  <a:cubicBezTo>
                    <a:pt x="1040" y="528"/>
                    <a:pt x="1041" y="529"/>
                    <a:pt x="1042" y="529"/>
                  </a:cubicBezTo>
                  <a:cubicBezTo>
                    <a:pt x="1042" y="529"/>
                    <a:pt x="1043" y="529"/>
                    <a:pt x="1043" y="528"/>
                  </a:cubicBezTo>
                  <a:close/>
                  <a:moveTo>
                    <a:pt x="1492" y="603"/>
                  </a:moveTo>
                  <a:cubicBezTo>
                    <a:pt x="1492" y="603"/>
                    <a:pt x="1491" y="603"/>
                    <a:pt x="1491" y="603"/>
                  </a:cubicBezTo>
                  <a:cubicBezTo>
                    <a:pt x="1491" y="603"/>
                    <a:pt x="1491" y="604"/>
                    <a:pt x="1491" y="604"/>
                  </a:cubicBezTo>
                  <a:cubicBezTo>
                    <a:pt x="1492" y="604"/>
                    <a:pt x="1493" y="604"/>
                    <a:pt x="1492" y="603"/>
                  </a:cubicBezTo>
                  <a:cubicBezTo>
                    <a:pt x="1492" y="603"/>
                    <a:pt x="1492" y="603"/>
                    <a:pt x="1492" y="603"/>
                  </a:cubicBezTo>
                  <a:close/>
                  <a:moveTo>
                    <a:pt x="360" y="1742"/>
                  </a:moveTo>
                  <a:cubicBezTo>
                    <a:pt x="360" y="1742"/>
                    <a:pt x="360" y="1741"/>
                    <a:pt x="361" y="1741"/>
                  </a:cubicBezTo>
                  <a:cubicBezTo>
                    <a:pt x="360" y="1741"/>
                    <a:pt x="360" y="1741"/>
                    <a:pt x="360" y="1741"/>
                  </a:cubicBezTo>
                  <a:cubicBezTo>
                    <a:pt x="359" y="1741"/>
                    <a:pt x="359" y="1741"/>
                    <a:pt x="359" y="1741"/>
                  </a:cubicBezTo>
                  <a:cubicBezTo>
                    <a:pt x="359" y="1742"/>
                    <a:pt x="360" y="1742"/>
                    <a:pt x="360" y="17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450850" y="4913313"/>
              <a:ext cx="904875" cy="904875"/>
            </a:xfrm>
            <a:custGeom>
              <a:avLst/>
              <a:gdLst>
                <a:gd name="T0" fmla="*/ 140 w 241"/>
                <a:gd name="T1" fmla="*/ 98 h 241"/>
                <a:gd name="T2" fmla="*/ 131 w 241"/>
                <a:gd name="T3" fmla="*/ 106 h 241"/>
                <a:gd name="T4" fmla="*/ 134 w 241"/>
                <a:gd name="T5" fmla="*/ 119 h 241"/>
                <a:gd name="T6" fmla="*/ 176 w 241"/>
                <a:gd name="T7" fmla="*/ 170 h 241"/>
                <a:gd name="T8" fmla="*/ 204 w 241"/>
                <a:gd name="T9" fmla="*/ 167 h 241"/>
                <a:gd name="T10" fmla="*/ 226 w 241"/>
                <a:gd name="T11" fmla="*/ 160 h 241"/>
                <a:gd name="T12" fmla="*/ 236 w 241"/>
                <a:gd name="T13" fmla="*/ 154 h 241"/>
                <a:gd name="T14" fmla="*/ 212 w 241"/>
                <a:gd name="T15" fmla="*/ 183 h 241"/>
                <a:gd name="T16" fmla="*/ 177 w 241"/>
                <a:gd name="T17" fmla="*/ 203 h 241"/>
                <a:gd name="T18" fmla="*/ 105 w 241"/>
                <a:gd name="T19" fmla="*/ 234 h 241"/>
                <a:gd name="T20" fmla="*/ 118 w 241"/>
                <a:gd name="T21" fmla="*/ 193 h 241"/>
                <a:gd name="T22" fmla="*/ 132 w 241"/>
                <a:gd name="T23" fmla="*/ 155 h 241"/>
                <a:gd name="T24" fmla="*/ 111 w 241"/>
                <a:gd name="T25" fmla="*/ 121 h 241"/>
                <a:gd name="T26" fmla="*/ 95 w 241"/>
                <a:gd name="T27" fmla="*/ 126 h 241"/>
                <a:gd name="T28" fmla="*/ 108 w 241"/>
                <a:gd name="T29" fmla="*/ 146 h 241"/>
                <a:gd name="T30" fmla="*/ 86 w 241"/>
                <a:gd name="T31" fmla="*/ 172 h 241"/>
                <a:gd name="T32" fmla="*/ 79 w 241"/>
                <a:gd name="T33" fmla="*/ 151 h 241"/>
                <a:gd name="T34" fmla="*/ 61 w 241"/>
                <a:gd name="T35" fmla="*/ 133 h 241"/>
                <a:gd name="T36" fmla="*/ 12 w 241"/>
                <a:gd name="T37" fmla="*/ 155 h 241"/>
                <a:gd name="T38" fmla="*/ 12 w 241"/>
                <a:gd name="T39" fmla="*/ 129 h 241"/>
                <a:gd name="T40" fmla="*/ 57 w 241"/>
                <a:gd name="T41" fmla="*/ 81 h 241"/>
                <a:gd name="T42" fmla="*/ 85 w 241"/>
                <a:gd name="T43" fmla="*/ 107 h 241"/>
                <a:gd name="T44" fmla="*/ 126 w 241"/>
                <a:gd name="T45" fmla="*/ 114 h 241"/>
                <a:gd name="T46" fmla="*/ 109 w 241"/>
                <a:gd name="T47" fmla="*/ 57 h 241"/>
                <a:gd name="T48" fmla="*/ 89 w 241"/>
                <a:gd name="T49" fmla="*/ 31 h 241"/>
                <a:gd name="T50" fmla="*/ 103 w 241"/>
                <a:gd name="T51" fmla="*/ 90 h 241"/>
                <a:gd name="T52" fmla="*/ 93 w 241"/>
                <a:gd name="T53" fmla="*/ 100 h 241"/>
                <a:gd name="T54" fmla="*/ 81 w 241"/>
                <a:gd name="T55" fmla="*/ 48 h 241"/>
                <a:gd name="T56" fmla="*/ 85 w 241"/>
                <a:gd name="T57" fmla="*/ 11 h 241"/>
                <a:gd name="T58" fmla="*/ 109 w 241"/>
                <a:gd name="T59" fmla="*/ 37 h 241"/>
                <a:gd name="T60" fmla="*/ 129 w 241"/>
                <a:gd name="T61" fmla="*/ 27 h 241"/>
                <a:gd name="T62" fmla="*/ 144 w 241"/>
                <a:gd name="T63" fmla="*/ 2 h 241"/>
                <a:gd name="T64" fmla="*/ 167 w 241"/>
                <a:gd name="T65" fmla="*/ 18 h 241"/>
                <a:gd name="T66" fmla="*/ 178 w 241"/>
                <a:gd name="T67" fmla="*/ 55 h 241"/>
                <a:gd name="T68" fmla="*/ 177 w 241"/>
                <a:gd name="T69" fmla="*/ 68 h 241"/>
                <a:gd name="T70" fmla="*/ 216 w 241"/>
                <a:gd name="T71" fmla="*/ 64 h 241"/>
                <a:gd name="T72" fmla="*/ 227 w 241"/>
                <a:gd name="T73" fmla="*/ 76 h 241"/>
                <a:gd name="T74" fmla="*/ 205 w 241"/>
                <a:gd name="T75" fmla="*/ 84 h 241"/>
                <a:gd name="T76" fmla="*/ 197 w 241"/>
                <a:gd name="T77" fmla="*/ 122 h 241"/>
                <a:gd name="T78" fmla="*/ 180 w 241"/>
                <a:gd name="T79" fmla="*/ 127 h 241"/>
                <a:gd name="T80" fmla="*/ 166 w 241"/>
                <a:gd name="T81" fmla="*/ 98 h 241"/>
                <a:gd name="T82" fmla="*/ 134 w 241"/>
                <a:gd name="T83" fmla="*/ 88 h 241"/>
                <a:gd name="T84" fmla="*/ 151 w 241"/>
                <a:gd name="T85" fmla="*/ 36 h 241"/>
                <a:gd name="T86" fmla="*/ 126 w 241"/>
                <a:gd name="T87" fmla="*/ 51 h 241"/>
                <a:gd name="T88" fmla="*/ 134 w 241"/>
                <a:gd name="T89" fmla="*/ 88 h 241"/>
                <a:gd name="T90" fmla="*/ 177 w 241"/>
                <a:gd name="T91" fmla="*/ 188 h 241"/>
                <a:gd name="T92" fmla="*/ 159 w 241"/>
                <a:gd name="T93" fmla="*/ 176 h 241"/>
                <a:gd name="T94" fmla="*/ 145 w 241"/>
                <a:gd name="T95" fmla="*/ 196 h 241"/>
                <a:gd name="T96" fmla="*/ 51 w 241"/>
                <a:gd name="T97" fmla="*/ 106 h 241"/>
                <a:gd name="T98" fmla="*/ 47 w 241"/>
                <a:gd name="T99" fmla="*/ 126 h 241"/>
                <a:gd name="T100" fmla="*/ 54 w 241"/>
                <a:gd name="T101" fmla="*/ 101 h 241"/>
                <a:gd name="T102" fmla="*/ 123 w 241"/>
                <a:gd name="T103" fmla="*/ 206 h 241"/>
                <a:gd name="T104" fmla="*/ 124 w 241"/>
                <a:gd name="T105" fmla="*/ 224 h 241"/>
                <a:gd name="T106" fmla="*/ 192 w 241"/>
                <a:gd name="T107" fmla="*/ 90 h 241"/>
                <a:gd name="T108" fmla="*/ 194 w 241"/>
                <a:gd name="T109" fmla="*/ 8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1" h="241">
                  <a:moveTo>
                    <a:pt x="160" y="63"/>
                  </a:moveTo>
                  <a:cubicBezTo>
                    <a:pt x="158" y="70"/>
                    <a:pt x="155" y="76"/>
                    <a:pt x="153" y="81"/>
                  </a:cubicBezTo>
                  <a:cubicBezTo>
                    <a:pt x="151" y="89"/>
                    <a:pt x="144" y="92"/>
                    <a:pt x="140" y="98"/>
                  </a:cubicBezTo>
                  <a:cubicBezTo>
                    <a:pt x="138" y="100"/>
                    <a:pt x="135" y="99"/>
                    <a:pt x="132" y="99"/>
                  </a:cubicBezTo>
                  <a:cubicBezTo>
                    <a:pt x="131" y="99"/>
                    <a:pt x="130" y="100"/>
                    <a:pt x="129" y="101"/>
                  </a:cubicBezTo>
                  <a:cubicBezTo>
                    <a:pt x="129" y="103"/>
                    <a:pt x="129" y="105"/>
                    <a:pt x="131" y="106"/>
                  </a:cubicBezTo>
                  <a:cubicBezTo>
                    <a:pt x="132" y="107"/>
                    <a:pt x="135" y="107"/>
                    <a:pt x="136" y="108"/>
                  </a:cubicBezTo>
                  <a:cubicBezTo>
                    <a:pt x="139" y="110"/>
                    <a:pt x="141" y="112"/>
                    <a:pt x="140" y="115"/>
                  </a:cubicBezTo>
                  <a:cubicBezTo>
                    <a:pt x="140" y="118"/>
                    <a:pt x="137" y="119"/>
                    <a:pt x="134" y="119"/>
                  </a:cubicBezTo>
                  <a:cubicBezTo>
                    <a:pt x="133" y="119"/>
                    <a:pt x="131" y="119"/>
                    <a:pt x="130" y="121"/>
                  </a:cubicBezTo>
                  <a:cubicBezTo>
                    <a:pt x="137" y="132"/>
                    <a:pt x="145" y="143"/>
                    <a:pt x="153" y="154"/>
                  </a:cubicBezTo>
                  <a:cubicBezTo>
                    <a:pt x="158" y="163"/>
                    <a:pt x="165" y="169"/>
                    <a:pt x="176" y="170"/>
                  </a:cubicBezTo>
                  <a:cubicBezTo>
                    <a:pt x="177" y="170"/>
                    <a:pt x="178" y="170"/>
                    <a:pt x="179" y="171"/>
                  </a:cubicBezTo>
                  <a:cubicBezTo>
                    <a:pt x="188" y="165"/>
                    <a:pt x="198" y="161"/>
                    <a:pt x="203" y="152"/>
                  </a:cubicBezTo>
                  <a:cubicBezTo>
                    <a:pt x="208" y="157"/>
                    <a:pt x="208" y="158"/>
                    <a:pt x="204" y="167"/>
                  </a:cubicBezTo>
                  <a:cubicBezTo>
                    <a:pt x="205" y="169"/>
                    <a:pt x="206" y="169"/>
                    <a:pt x="208" y="169"/>
                  </a:cubicBezTo>
                  <a:cubicBezTo>
                    <a:pt x="210" y="169"/>
                    <a:pt x="211" y="169"/>
                    <a:pt x="213" y="169"/>
                  </a:cubicBezTo>
                  <a:cubicBezTo>
                    <a:pt x="217" y="162"/>
                    <a:pt x="217" y="162"/>
                    <a:pt x="226" y="160"/>
                  </a:cubicBezTo>
                  <a:cubicBezTo>
                    <a:pt x="228" y="157"/>
                    <a:pt x="226" y="153"/>
                    <a:pt x="228" y="151"/>
                  </a:cubicBezTo>
                  <a:cubicBezTo>
                    <a:pt x="229" y="150"/>
                    <a:pt x="230" y="150"/>
                    <a:pt x="230" y="150"/>
                  </a:cubicBezTo>
                  <a:cubicBezTo>
                    <a:pt x="233" y="149"/>
                    <a:pt x="235" y="152"/>
                    <a:pt x="236" y="154"/>
                  </a:cubicBezTo>
                  <a:cubicBezTo>
                    <a:pt x="241" y="159"/>
                    <a:pt x="240" y="166"/>
                    <a:pt x="234" y="168"/>
                  </a:cubicBezTo>
                  <a:cubicBezTo>
                    <a:pt x="228" y="171"/>
                    <a:pt x="224" y="174"/>
                    <a:pt x="221" y="180"/>
                  </a:cubicBezTo>
                  <a:cubicBezTo>
                    <a:pt x="219" y="183"/>
                    <a:pt x="216" y="184"/>
                    <a:pt x="212" y="183"/>
                  </a:cubicBezTo>
                  <a:cubicBezTo>
                    <a:pt x="207" y="181"/>
                    <a:pt x="202" y="181"/>
                    <a:pt x="197" y="181"/>
                  </a:cubicBezTo>
                  <a:cubicBezTo>
                    <a:pt x="193" y="181"/>
                    <a:pt x="190" y="183"/>
                    <a:pt x="189" y="187"/>
                  </a:cubicBezTo>
                  <a:cubicBezTo>
                    <a:pt x="189" y="196"/>
                    <a:pt x="180" y="197"/>
                    <a:pt x="177" y="203"/>
                  </a:cubicBezTo>
                  <a:cubicBezTo>
                    <a:pt x="164" y="208"/>
                    <a:pt x="155" y="218"/>
                    <a:pt x="145" y="226"/>
                  </a:cubicBezTo>
                  <a:cubicBezTo>
                    <a:pt x="139" y="231"/>
                    <a:pt x="133" y="235"/>
                    <a:pt x="126" y="238"/>
                  </a:cubicBezTo>
                  <a:cubicBezTo>
                    <a:pt x="119" y="241"/>
                    <a:pt x="111" y="239"/>
                    <a:pt x="105" y="234"/>
                  </a:cubicBezTo>
                  <a:cubicBezTo>
                    <a:pt x="98" y="228"/>
                    <a:pt x="97" y="220"/>
                    <a:pt x="100" y="211"/>
                  </a:cubicBezTo>
                  <a:cubicBezTo>
                    <a:pt x="101" y="209"/>
                    <a:pt x="102" y="206"/>
                    <a:pt x="103" y="204"/>
                  </a:cubicBezTo>
                  <a:cubicBezTo>
                    <a:pt x="107" y="193"/>
                    <a:pt x="107" y="193"/>
                    <a:pt x="118" y="193"/>
                  </a:cubicBezTo>
                  <a:cubicBezTo>
                    <a:pt x="130" y="193"/>
                    <a:pt x="133" y="191"/>
                    <a:pt x="133" y="179"/>
                  </a:cubicBezTo>
                  <a:cubicBezTo>
                    <a:pt x="133" y="172"/>
                    <a:pt x="134" y="166"/>
                    <a:pt x="131" y="160"/>
                  </a:cubicBezTo>
                  <a:cubicBezTo>
                    <a:pt x="131" y="158"/>
                    <a:pt x="131" y="157"/>
                    <a:pt x="132" y="155"/>
                  </a:cubicBezTo>
                  <a:cubicBezTo>
                    <a:pt x="135" y="151"/>
                    <a:pt x="133" y="147"/>
                    <a:pt x="131" y="145"/>
                  </a:cubicBezTo>
                  <a:cubicBezTo>
                    <a:pt x="129" y="143"/>
                    <a:pt x="128" y="140"/>
                    <a:pt x="126" y="138"/>
                  </a:cubicBezTo>
                  <a:cubicBezTo>
                    <a:pt x="122" y="132"/>
                    <a:pt x="117" y="126"/>
                    <a:pt x="111" y="121"/>
                  </a:cubicBezTo>
                  <a:cubicBezTo>
                    <a:pt x="106" y="117"/>
                    <a:pt x="100" y="119"/>
                    <a:pt x="94" y="120"/>
                  </a:cubicBezTo>
                  <a:cubicBezTo>
                    <a:pt x="93" y="120"/>
                    <a:pt x="93" y="122"/>
                    <a:pt x="93" y="123"/>
                  </a:cubicBezTo>
                  <a:cubicBezTo>
                    <a:pt x="94" y="124"/>
                    <a:pt x="94" y="125"/>
                    <a:pt x="95" y="126"/>
                  </a:cubicBezTo>
                  <a:cubicBezTo>
                    <a:pt x="103" y="129"/>
                    <a:pt x="102" y="134"/>
                    <a:pt x="98" y="140"/>
                  </a:cubicBezTo>
                  <a:cubicBezTo>
                    <a:pt x="96" y="143"/>
                    <a:pt x="99" y="146"/>
                    <a:pt x="100" y="149"/>
                  </a:cubicBezTo>
                  <a:cubicBezTo>
                    <a:pt x="103" y="148"/>
                    <a:pt x="105" y="147"/>
                    <a:pt x="108" y="146"/>
                  </a:cubicBezTo>
                  <a:cubicBezTo>
                    <a:pt x="109" y="147"/>
                    <a:pt x="110" y="147"/>
                    <a:pt x="110" y="148"/>
                  </a:cubicBezTo>
                  <a:cubicBezTo>
                    <a:pt x="112" y="155"/>
                    <a:pt x="111" y="158"/>
                    <a:pt x="105" y="161"/>
                  </a:cubicBezTo>
                  <a:cubicBezTo>
                    <a:pt x="99" y="164"/>
                    <a:pt x="93" y="169"/>
                    <a:pt x="86" y="172"/>
                  </a:cubicBezTo>
                  <a:cubicBezTo>
                    <a:pt x="83" y="172"/>
                    <a:pt x="81" y="173"/>
                    <a:pt x="78" y="173"/>
                  </a:cubicBezTo>
                  <a:cubicBezTo>
                    <a:pt x="74" y="173"/>
                    <a:pt x="72" y="170"/>
                    <a:pt x="73" y="167"/>
                  </a:cubicBezTo>
                  <a:cubicBezTo>
                    <a:pt x="75" y="162"/>
                    <a:pt x="75" y="156"/>
                    <a:pt x="79" y="151"/>
                  </a:cubicBezTo>
                  <a:cubicBezTo>
                    <a:pt x="82" y="147"/>
                    <a:pt x="83" y="141"/>
                    <a:pt x="85" y="135"/>
                  </a:cubicBezTo>
                  <a:cubicBezTo>
                    <a:pt x="86" y="129"/>
                    <a:pt x="82" y="126"/>
                    <a:pt x="76" y="128"/>
                  </a:cubicBezTo>
                  <a:cubicBezTo>
                    <a:pt x="71" y="129"/>
                    <a:pt x="66" y="130"/>
                    <a:pt x="61" y="133"/>
                  </a:cubicBezTo>
                  <a:cubicBezTo>
                    <a:pt x="53" y="138"/>
                    <a:pt x="43" y="142"/>
                    <a:pt x="34" y="145"/>
                  </a:cubicBezTo>
                  <a:cubicBezTo>
                    <a:pt x="28" y="147"/>
                    <a:pt x="24" y="150"/>
                    <a:pt x="19" y="153"/>
                  </a:cubicBezTo>
                  <a:cubicBezTo>
                    <a:pt x="17" y="154"/>
                    <a:pt x="15" y="155"/>
                    <a:pt x="12" y="155"/>
                  </a:cubicBezTo>
                  <a:cubicBezTo>
                    <a:pt x="8" y="155"/>
                    <a:pt x="4" y="155"/>
                    <a:pt x="2" y="151"/>
                  </a:cubicBezTo>
                  <a:cubicBezTo>
                    <a:pt x="0" y="147"/>
                    <a:pt x="2" y="144"/>
                    <a:pt x="4" y="141"/>
                  </a:cubicBezTo>
                  <a:cubicBezTo>
                    <a:pt x="7" y="137"/>
                    <a:pt x="11" y="134"/>
                    <a:pt x="12" y="129"/>
                  </a:cubicBezTo>
                  <a:cubicBezTo>
                    <a:pt x="13" y="128"/>
                    <a:pt x="15" y="126"/>
                    <a:pt x="17" y="125"/>
                  </a:cubicBezTo>
                  <a:cubicBezTo>
                    <a:pt x="28" y="117"/>
                    <a:pt x="40" y="103"/>
                    <a:pt x="47" y="91"/>
                  </a:cubicBezTo>
                  <a:cubicBezTo>
                    <a:pt x="50" y="86"/>
                    <a:pt x="53" y="83"/>
                    <a:pt x="57" y="81"/>
                  </a:cubicBezTo>
                  <a:cubicBezTo>
                    <a:pt x="61" y="77"/>
                    <a:pt x="66" y="80"/>
                    <a:pt x="67" y="85"/>
                  </a:cubicBezTo>
                  <a:cubicBezTo>
                    <a:pt x="67" y="87"/>
                    <a:pt x="67" y="88"/>
                    <a:pt x="67" y="89"/>
                  </a:cubicBezTo>
                  <a:cubicBezTo>
                    <a:pt x="67" y="100"/>
                    <a:pt x="75" y="107"/>
                    <a:pt x="85" y="107"/>
                  </a:cubicBezTo>
                  <a:cubicBezTo>
                    <a:pt x="93" y="107"/>
                    <a:pt x="100" y="107"/>
                    <a:pt x="108" y="107"/>
                  </a:cubicBezTo>
                  <a:cubicBezTo>
                    <a:pt x="113" y="107"/>
                    <a:pt x="118" y="107"/>
                    <a:pt x="120" y="112"/>
                  </a:cubicBezTo>
                  <a:cubicBezTo>
                    <a:pt x="120" y="114"/>
                    <a:pt x="121" y="114"/>
                    <a:pt x="126" y="114"/>
                  </a:cubicBezTo>
                  <a:cubicBezTo>
                    <a:pt x="123" y="110"/>
                    <a:pt x="120" y="106"/>
                    <a:pt x="117" y="102"/>
                  </a:cubicBezTo>
                  <a:cubicBezTo>
                    <a:pt x="115" y="99"/>
                    <a:pt x="114" y="95"/>
                    <a:pt x="115" y="91"/>
                  </a:cubicBezTo>
                  <a:cubicBezTo>
                    <a:pt x="120" y="78"/>
                    <a:pt x="115" y="67"/>
                    <a:pt x="109" y="57"/>
                  </a:cubicBezTo>
                  <a:cubicBezTo>
                    <a:pt x="105" y="50"/>
                    <a:pt x="99" y="44"/>
                    <a:pt x="98" y="35"/>
                  </a:cubicBezTo>
                  <a:cubicBezTo>
                    <a:pt x="97" y="34"/>
                    <a:pt x="97" y="33"/>
                    <a:pt x="96" y="32"/>
                  </a:cubicBezTo>
                  <a:cubicBezTo>
                    <a:pt x="94" y="31"/>
                    <a:pt x="91" y="28"/>
                    <a:pt x="89" y="31"/>
                  </a:cubicBezTo>
                  <a:cubicBezTo>
                    <a:pt x="86" y="33"/>
                    <a:pt x="87" y="35"/>
                    <a:pt x="89" y="38"/>
                  </a:cubicBezTo>
                  <a:cubicBezTo>
                    <a:pt x="94" y="44"/>
                    <a:pt x="95" y="54"/>
                    <a:pt x="102" y="59"/>
                  </a:cubicBezTo>
                  <a:cubicBezTo>
                    <a:pt x="103" y="70"/>
                    <a:pt x="108" y="80"/>
                    <a:pt x="103" y="90"/>
                  </a:cubicBezTo>
                  <a:cubicBezTo>
                    <a:pt x="101" y="93"/>
                    <a:pt x="102" y="95"/>
                    <a:pt x="102" y="97"/>
                  </a:cubicBezTo>
                  <a:cubicBezTo>
                    <a:pt x="103" y="99"/>
                    <a:pt x="102" y="102"/>
                    <a:pt x="100" y="103"/>
                  </a:cubicBezTo>
                  <a:cubicBezTo>
                    <a:pt x="97" y="104"/>
                    <a:pt x="95" y="102"/>
                    <a:pt x="93" y="100"/>
                  </a:cubicBezTo>
                  <a:cubicBezTo>
                    <a:pt x="89" y="93"/>
                    <a:pt x="90" y="87"/>
                    <a:pt x="95" y="81"/>
                  </a:cubicBezTo>
                  <a:cubicBezTo>
                    <a:pt x="93" y="78"/>
                    <a:pt x="91" y="75"/>
                    <a:pt x="91" y="71"/>
                  </a:cubicBezTo>
                  <a:cubicBezTo>
                    <a:pt x="90" y="62"/>
                    <a:pt x="87" y="55"/>
                    <a:pt x="81" y="48"/>
                  </a:cubicBezTo>
                  <a:cubicBezTo>
                    <a:pt x="80" y="46"/>
                    <a:pt x="78" y="44"/>
                    <a:pt x="76" y="42"/>
                  </a:cubicBezTo>
                  <a:cubicBezTo>
                    <a:pt x="74" y="39"/>
                    <a:pt x="74" y="35"/>
                    <a:pt x="75" y="33"/>
                  </a:cubicBezTo>
                  <a:cubicBezTo>
                    <a:pt x="80" y="26"/>
                    <a:pt x="78" y="17"/>
                    <a:pt x="85" y="11"/>
                  </a:cubicBezTo>
                  <a:cubicBezTo>
                    <a:pt x="91" y="10"/>
                    <a:pt x="95" y="13"/>
                    <a:pt x="97" y="18"/>
                  </a:cubicBezTo>
                  <a:cubicBezTo>
                    <a:pt x="99" y="22"/>
                    <a:pt x="101" y="25"/>
                    <a:pt x="104" y="27"/>
                  </a:cubicBezTo>
                  <a:cubicBezTo>
                    <a:pt x="107" y="30"/>
                    <a:pt x="109" y="33"/>
                    <a:pt x="109" y="37"/>
                  </a:cubicBezTo>
                  <a:cubicBezTo>
                    <a:pt x="109" y="39"/>
                    <a:pt x="111" y="40"/>
                    <a:pt x="113" y="41"/>
                  </a:cubicBezTo>
                  <a:cubicBezTo>
                    <a:pt x="116" y="39"/>
                    <a:pt x="119" y="35"/>
                    <a:pt x="121" y="32"/>
                  </a:cubicBezTo>
                  <a:cubicBezTo>
                    <a:pt x="123" y="29"/>
                    <a:pt x="125" y="27"/>
                    <a:pt x="129" y="27"/>
                  </a:cubicBezTo>
                  <a:cubicBezTo>
                    <a:pt x="134" y="26"/>
                    <a:pt x="139" y="23"/>
                    <a:pt x="142" y="20"/>
                  </a:cubicBezTo>
                  <a:cubicBezTo>
                    <a:pt x="143" y="16"/>
                    <a:pt x="141" y="14"/>
                    <a:pt x="141" y="11"/>
                  </a:cubicBezTo>
                  <a:cubicBezTo>
                    <a:pt x="141" y="8"/>
                    <a:pt x="140" y="3"/>
                    <a:pt x="144" y="2"/>
                  </a:cubicBezTo>
                  <a:cubicBezTo>
                    <a:pt x="148" y="1"/>
                    <a:pt x="153" y="0"/>
                    <a:pt x="156" y="4"/>
                  </a:cubicBezTo>
                  <a:cubicBezTo>
                    <a:pt x="159" y="6"/>
                    <a:pt x="160" y="8"/>
                    <a:pt x="162" y="11"/>
                  </a:cubicBezTo>
                  <a:cubicBezTo>
                    <a:pt x="163" y="14"/>
                    <a:pt x="165" y="16"/>
                    <a:pt x="167" y="18"/>
                  </a:cubicBezTo>
                  <a:cubicBezTo>
                    <a:pt x="170" y="22"/>
                    <a:pt x="176" y="24"/>
                    <a:pt x="174" y="31"/>
                  </a:cubicBezTo>
                  <a:cubicBezTo>
                    <a:pt x="181" y="36"/>
                    <a:pt x="178" y="43"/>
                    <a:pt x="180" y="49"/>
                  </a:cubicBezTo>
                  <a:cubicBezTo>
                    <a:pt x="181" y="51"/>
                    <a:pt x="181" y="54"/>
                    <a:pt x="178" y="55"/>
                  </a:cubicBezTo>
                  <a:cubicBezTo>
                    <a:pt x="176" y="55"/>
                    <a:pt x="173" y="55"/>
                    <a:pt x="173" y="58"/>
                  </a:cubicBezTo>
                  <a:cubicBezTo>
                    <a:pt x="173" y="61"/>
                    <a:pt x="173" y="64"/>
                    <a:pt x="175" y="66"/>
                  </a:cubicBezTo>
                  <a:cubicBezTo>
                    <a:pt x="175" y="67"/>
                    <a:pt x="176" y="67"/>
                    <a:pt x="177" y="68"/>
                  </a:cubicBezTo>
                  <a:cubicBezTo>
                    <a:pt x="180" y="68"/>
                    <a:pt x="179" y="65"/>
                    <a:pt x="180" y="63"/>
                  </a:cubicBezTo>
                  <a:cubicBezTo>
                    <a:pt x="184" y="57"/>
                    <a:pt x="189" y="56"/>
                    <a:pt x="195" y="57"/>
                  </a:cubicBezTo>
                  <a:cubicBezTo>
                    <a:pt x="202" y="59"/>
                    <a:pt x="210" y="58"/>
                    <a:pt x="216" y="64"/>
                  </a:cubicBezTo>
                  <a:cubicBezTo>
                    <a:pt x="220" y="67"/>
                    <a:pt x="224" y="65"/>
                    <a:pt x="229" y="65"/>
                  </a:cubicBezTo>
                  <a:cubicBezTo>
                    <a:pt x="233" y="66"/>
                    <a:pt x="235" y="68"/>
                    <a:pt x="235" y="73"/>
                  </a:cubicBezTo>
                  <a:cubicBezTo>
                    <a:pt x="234" y="76"/>
                    <a:pt x="230" y="78"/>
                    <a:pt x="227" y="76"/>
                  </a:cubicBezTo>
                  <a:cubicBezTo>
                    <a:pt x="223" y="72"/>
                    <a:pt x="218" y="73"/>
                    <a:pt x="213" y="71"/>
                  </a:cubicBezTo>
                  <a:cubicBezTo>
                    <a:pt x="211" y="70"/>
                    <a:pt x="208" y="72"/>
                    <a:pt x="207" y="75"/>
                  </a:cubicBezTo>
                  <a:cubicBezTo>
                    <a:pt x="205" y="78"/>
                    <a:pt x="205" y="81"/>
                    <a:pt x="205" y="84"/>
                  </a:cubicBezTo>
                  <a:cubicBezTo>
                    <a:pt x="205" y="89"/>
                    <a:pt x="204" y="94"/>
                    <a:pt x="203" y="98"/>
                  </a:cubicBezTo>
                  <a:cubicBezTo>
                    <a:pt x="202" y="102"/>
                    <a:pt x="201" y="104"/>
                    <a:pt x="198" y="106"/>
                  </a:cubicBezTo>
                  <a:cubicBezTo>
                    <a:pt x="192" y="112"/>
                    <a:pt x="192" y="115"/>
                    <a:pt x="197" y="122"/>
                  </a:cubicBezTo>
                  <a:cubicBezTo>
                    <a:pt x="199" y="126"/>
                    <a:pt x="199" y="129"/>
                    <a:pt x="197" y="132"/>
                  </a:cubicBezTo>
                  <a:cubicBezTo>
                    <a:pt x="194" y="136"/>
                    <a:pt x="190" y="136"/>
                    <a:pt x="186" y="133"/>
                  </a:cubicBezTo>
                  <a:cubicBezTo>
                    <a:pt x="184" y="132"/>
                    <a:pt x="181" y="130"/>
                    <a:pt x="180" y="127"/>
                  </a:cubicBezTo>
                  <a:cubicBezTo>
                    <a:pt x="178" y="121"/>
                    <a:pt x="173" y="119"/>
                    <a:pt x="167" y="120"/>
                  </a:cubicBezTo>
                  <a:cubicBezTo>
                    <a:pt x="162" y="121"/>
                    <a:pt x="162" y="119"/>
                    <a:pt x="161" y="115"/>
                  </a:cubicBezTo>
                  <a:cubicBezTo>
                    <a:pt x="159" y="108"/>
                    <a:pt x="163" y="103"/>
                    <a:pt x="166" y="98"/>
                  </a:cubicBezTo>
                  <a:cubicBezTo>
                    <a:pt x="169" y="92"/>
                    <a:pt x="170" y="87"/>
                    <a:pt x="167" y="82"/>
                  </a:cubicBezTo>
                  <a:cubicBezTo>
                    <a:pt x="164" y="76"/>
                    <a:pt x="166" y="69"/>
                    <a:pt x="160" y="63"/>
                  </a:cubicBezTo>
                  <a:close/>
                  <a:moveTo>
                    <a:pt x="134" y="88"/>
                  </a:moveTo>
                  <a:cubicBezTo>
                    <a:pt x="136" y="83"/>
                    <a:pt x="143" y="83"/>
                    <a:pt x="144" y="78"/>
                  </a:cubicBezTo>
                  <a:cubicBezTo>
                    <a:pt x="147" y="68"/>
                    <a:pt x="151" y="59"/>
                    <a:pt x="153" y="49"/>
                  </a:cubicBezTo>
                  <a:cubicBezTo>
                    <a:pt x="154" y="43"/>
                    <a:pt x="153" y="40"/>
                    <a:pt x="151" y="36"/>
                  </a:cubicBezTo>
                  <a:cubicBezTo>
                    <a:pt x="148" y="31"/>
                    <a:pt x="144" y="29"/>
                    <a:pt x="140" y="32"/>
                  </a:cubicBezTo>
                  <a:cubicBezTo>
                    <a:pt x="138" y="34"/>
                    <a:pt x="135" y="35"/>
                    <a:pt x="132" y="36"/>
                  </a:cubicBezTo>
                  <a:cubicBezTo>
                    <a:pt x="126" y="38"/>
                    <a:pt x="123" y="46"/>
                    <a:pt x="126" y="51"/>
                  </a:cubicBezTo>
                  <a:cubicBezTo>
                    <a:pt x="129" y="55"/>
                    <a:pt x="129" y="59"/>
                    <a:pt x="129" y="63"/>
                  </a:cubicBezTo>
                  <a:cubicBezTo>
                    <a:pt x="129" y="68"/>
                    <a:pt x="127" y="72"/>
                    <a:pt x="130" y="76"/>
                  </a:cubicBezTo>
                  <a:cubicBezTo>
                    <a:pt x="132" y="80"/>
                    <a:pt x="133" y="84"/>
                    <a:pt x="134" y="88"/>
                  </a:cubicBezTo>
                  <a:close/>
                  <a:moveTo>
                    <a:pt x="150" y="207"/>
                  </a:moveTo>
                  <a:cubicBezTo>
                    <a:pt x="156" y="205"/>
                    <a:pt x="161" y="201"/>
                    <a:pt x="166" y="198"/>
                  </a:cubicBezTo>
                  <a:cubicBezTo>
                    <a:pt x="170" y="196"/>
                    <a:pt x="173" y="191"/>
                    <a:pt x="177" y="188"/>
                  </a:cubicBezTo>
                  <a:cubicBezTo>
                    <a:pt x="179" y="186"/>
                    <a:pt x="179" y="184"/>
                    <a:pt x="178" y="181"/>
                  </a:cubicBezTo>
                  <a:cubicBezTo>
                    <a:pt x="177" y="179"/>
                    <a:pt x="175" y="179"/>
                    <a:pt x="173" y="179"/>
                  </a:cubicBezTo>
                  <a:cubicBezTo>
                    <a:pt x="168" y="179"/>
                    <a:pt x="163" y="179"/>
                    <a:pt x="159" y="176"/>
                  </a:cubicBezTo>
                  <a:cubicBezTo>
                    <a:pt x="157" y="174"/>
                    <a:pt x="155" y="174"/>
                    <a:pt x="153" y="173"/>
                  </a:cubicBezTo>
                  <a:cubicBezTo>
                    <a:pt x="150" y="173"/>
                    <a:pt x="148" y="174"/>
                    <a:pt x="147" y="177"/>
                  </a:cubicBezTo>
                  <a:cubicBezTo>
                    <a:pt x="147" y="183"/>
                    <a:pt x="146" y="190"/>
                    <a:pt x="145" y="196"/>
                  </a:cubicBezTo>
                  <a:cubicBezTo>
                    <a:pt x="145" y="200"/>
                    <a:pt x="146" y="204"/>
                    <a:pt x="150" y="207"/>
                  </a:cubicBezTo>
                  <a:close/>
                  <a:moveTo>
                    <a:pt x="54" y="101"/>
                  </a:moveTo>
                  <a:cubicBezTo>
                    <a:pt x="53" y="103"/>
                    <a:pt x="52" y="104"/>
                    <a:pt x="51" y="106"/>
                  </a:cubicBezTo>
                  <a:cubicBezTo>
                    <a:pt x="48" y="113"/>
                    <a:pt x="44" y="119"/>
                    <a:pt x="36" y="122"/>
                  </a:cubicBezTo>
                  <a:cubicBezTo>
                    <a:pt x="34" y="123"/>
                    <a:pt x="30" y="127"/>
                    <a:pt x="32" y="133"/>
                  </a:cubicBezTo>
                  <a:cubicBezTo>
                    <a:pt x="38" y="132"/>
                    <a:pt x="43" y="131"/>
                    <a:pt x="47" y="126"/>
                  </a:cubicBezTo>
                  <a:cubicBezTo>
                    <a:pt x="49" y="124"/>
                    <a:pt x="51" y="121"/>
                    <a:pt x="54" y="121"/>
                  </a:cubicBezTo>
                  <a:cubicBezTo>
                    <a:pt x="61" y="122"/>
                    <a:pt x="66" y="115"/>
                    <a:pt x="72" y="113"/>
                  </a:cubicBezTo>
                  <a:cubicBezTo>
                    <a:pt x="65" y="112"/>
                    <a:pt x="60" y="107"/>
                    <a:pt x="54" y="101"/>
                  </a:cubicBezTo>
                  <a:close/>
                  <a:moveTo>
                    <a:pt x="124" y="224"/>
                  </a:moveTo>
                  <a:cubicBezTo>
                    <a:pt x="123" y="220"/>
                    <a:pt x="122" y="216"/>
                    <a:pt x="124" y="212"/>
                  </a:cubicBezTo>
                  <a:cubicBezTo>
                    <a:pt x="125" y="210"/>
                    <a:pt x="126" y="207"/>
                    <a:pt x="123" y="206"/>
                  </a:cubicBezTo>
                  <a:cubicBezTo>
                    <a:pt x="120" y="204"/>
                    <a:pt x="117" y="205"/>
                    <a:pt x="115" y="208"/>
                  </a:cubicBezTo>
                  <a:cubicBezTo>
                    <a:pt x="113" y="212"/>
                    <a:pt x="113" y="215"/>
                    <a:pt x="113" y="219"/>
                  </a:cubicBezTo>
                  <a:cubicBezTo>
                    <a:pt x="113" y="227"/>
                    <a:pt x="115" y="228"/>
                    <a:pt x="124" y="224"/>
                  </a:cubicBezTo>
                  <a:close/>
                  <a:moveTo>
                    <a:pt x="186" y="103"/>
                  </a:moveTo>
                  <a:cubicBezTo>
                    <a:pt x="191" y="102"/>
                    <a:pt x="192" y="98"/>
                    <a:pt x="194" y="95"/>
                  </a:cubicBezTo>
                  <a:cubicBezTo>
                    <a:pt x="195" y="93"/>
                    <a:pt x="194" y="91"/>
                    <a:pt x="192" y="90"/>
                  </a:cubicBezTo>
                  <a:cubicBezTo>
                    <a:pt x="187" y="93"/>
                    <a:pt x="183" y="96"/>
                    <a:pt x="186" y="103"/>
                  </a:cubicBezTo>
                  <a:close/>
                  <a:moveTo>
                    <a:pt x="193" y="78"/>
                  </a:moveTo>
                  <a:cubicBezTo>
                    <a:pt x="189" y="80"/>
                    <a:pt x="189" y="80"/>
                    <a:pt x="194" y="84"/>
                  </a:cubicBezTo>
                  <a:cubicBezTo>
                    <a:pt x="195" y="82"/>
                    <a:pt x="194" y="80"/>
                    <a:pt x="193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3057525" y="4587875"/>
              <a:ext cx="728663" cy="679450"/>
            </a:xfrm>
            <a:custGeom>
              <a:avLst/>
              <a:gdLst>
                <a:gd name="T0" fmla="*/ 119 w 194"/>
                <a:gd name="T1" fmla="*/ 63 h 181"/>
                <a:gd name="T2" fmla="*/ 117 w 194"/>
                <a:gd name="T3" fmla="*/ 98 h 181"/>
                <a:gd name="T4" fmla="*/ 107 w 194"/>
                <a:gd name="T5" fmla="*/ 94 h 181"/>
                <a:gd name="T6" fmla="*/ 100 w 194"/>
                <a:gd name="T7" fmla="*/ 111 h 181"/>
                <a:gd name="T8" fmla="*/ 98 w 194"/>
                <a:gd name="T9" fmla="*/ 151 h 181"/>
                <a:gd name="T10" fmla="*/ 85 w 194"/>
                <a:gd name="T11" fmla="*/ 180 h 181"/>
                <a:gd name="T12" fmla="*/ 75 w 194"/>
                <a:gd name="T13" fmla="*/ 169 h 181"/>
                <a:gd name="T14" fmla="*/ 82 w 194"/>
                <a:gd name="T15" fmla="*/ 149 h 181"/>
                <a:gd name="T16" fmla="*/ 89 w 194"/>
                <a:gd name="T17" fmla="*/ 118 h 181"/>
                <a:gd name="T18" fmla="*/ 64 w 194"/>
                <a:gd name="T19" fmla="*/ 122 h 181"/>
                <a:gd name="T20" fmla="*/ 48 w 194"/>
                <a:gd name="T21" fmla="*/ 144 h 181"/>
                <a:gd name="T22" fmla="*/ 47 w 194"/>
                <a:gd name="T23" fmla="*/ 126 h 181"/>
                <a:gd name="T24" fmla="*/ 88 w 194"/>
                <a:gd name="T25" fmla="*/ 88 h 181"/>
                <a:gd name="T26" fmla="*/ 83 w 194"/>
                <a:gd name="T27" fmla="*/ 70 h 181"/>
                <a:gd name="T28" fmla="*/ 73 w 194"/>
                <a:gd name="T29" fmla="*/ 62 h 181"/>
                <a:gd name="T30" fmla="*/ 83 w 194"/>
                <a:gd name="T31" fmla="*/ 62 h 181"/>
                <a:gd name="T32" fmla="*/ 104 w 194"/>
                <a:gd name="T33" fmla="*/ 68 h 181"/>
                <a:gd name="T34" fmla="*/ 84 w 194"/>
                <a:gd name="T35" fmla="*/ 30 h 181"/>
                <a:gd name="T36" fmla="*/ 56 w 194"/>
                <a:gd name="T37" fmla="*/ 15 h 181"/>
                <a:gd name="T38" fmla="*/ 40 w 194"/>
                <a:gd name="T39" fmla="*/ 19 h 181"/>
                <a:gd name="T40" fmla="*/ 32 w 194"/>
                <a:gd name="T41" fmla="*/ 39 h 181"/>
                <a:gd name="T42" fmla="*/ 32 w 194"/>
                <a:gd name="T43" fmla="*/ 54 h 181"/>
                <a:gd name="T44" fmla="*/ 29 w 194"/>
                <a:gd name="T45" fmla="*/ 84 h 181"/>
                <a:gd name="T46" fmla="*/ 1 w 194"/>
                <a:gd name="T47" fmla="*/ 99 h 181"/>
                <a:gd name="T48" fmla="*/ 0 w 194"/>
                <a:gd name="T49" fmla="*/ 87 h 181"/>
                <a:gd name="T50" fmla="*/ 9 w 194"/>
                <a:gd name="T51" fmla="*/ 62 h 181"/>
                <a:gd name="T52" fmla="*/ 22 w 194"/>
                <a:gd name="T53" fmla="*/ 20 h 181"/>
                <a:gd name="T54" fmla="*/ 56 w 194"/>
                <a:gd name="T55" fmla="*/ 8 h 181"/>
                <a:gd name="T56" fmla="*/ 68 w 194"/>
                <a:gd name="T57" fmla="*/ 13 h 181"/>
                <a:gd name="T58" fmla="*/ 87 w 194"/>
                <a:gd name="T59" fmla="*/ 24 h 181"/>
                <a:gd name="T60" fmla="*/ 121 w 194"/>
                <a:gd name="T61" fmla="*/ 21 h 181"/>
                <a:gd name="T62" fmla="*/ 137 w 194"/>
                <a:gd name="T63" fmla="*/ 3 h 181"/>
                <a:gd name="T64" fmla="*/ 157 w 194"/>
                <a:gd name="T65" fmla="*/ 23 h 181"/>
                <a:gd name="T66" fmla="*/ 168 w 194"/>
                <a:gd name="T67" fmla="*/ 65 h 181"/>
                <a:gd name="T68" fmla="*/ 171 w 194"/>
                <a:gd name="T69" fmla="*/ 81 h 181"/>
                <a:gd name="T70" fmla="*/ 191 w 194"/>
                <a:gd name="T71" fmla="*/ 103 h 181"/>
                <a:gd name="T72" fmla="*/ 186 w 194"/>
                <a:gd name="T73" fmla="*/ 126 h 181"/>
                <a:gd name="T74" fmla="*/ 163 w 194"/>
                <a:gd name="T75" fmla="*/ 97 h 181"/>
                <a:gd name="T76" fmla="*/ 145 w 194"/>
                <a:gd name="T77" fmla="*/ 76 h 181"/>
                <a:gd name="T78" fmla="*/ 155 w 194"/>
                <a:gd name="T79" fmla="*/ 72 h 181"/>
                <a:gd name="T80" fmla="*/ 153 w 194"/>
                <a:gd name="T81" fmla="*/ 59 h 181"/>
                <a:gd name="T82" fmla="*/ 147 w 194"/>
                <a:gd name="T83" fmla="*/ 40 h 181"/>
                <a:gd name="T84" fmla="*/ 136 w 194"/>
                <a:gd name="T85" fmla="*/ 14 h 181"/>
                <a:gd name="T86" fmla="*/ 122 w 194"/>
                <a:gd name="T87" fmla="*/ 40 h 181"/>
                <a:gd name="T88" fmla="*/ 149 w 194"/>
                <a:gd name="T89" fmla="*/ 66 h 181"/>
                <a:gd name="T90" fmla="*/ 13 w 194"/>
                <a:gd name="T91" fmla="*/ 91 h 181"/>
                <a:gd name="T92" fmla="*/ 13 w 194"/>
                <a:gd name="T93" fmla="*/ 91 h 181"/>
                <a:gd name="T94" fmla="*/ 86 w 194"/>
                <a:gd name="T95" fmla="*/ 150 h 181"/>
                <a:gd name="T96" fmla="*/ 88 w 194"/>
                <a:gd name="T97" fmla="*/ 150 h 181"/>
                <a:gd name="T98" fmla="*/ 182 w 194"/>
                <a:gd name="T99" fmla="*/ 108 h 181"/>
                <a:gd name="T100" fmla="*/ 180 w 194"/>
                <a:gd name="T101" fmla="*/ 107 h 181"/>
                <a:gd name="T102" fmla="*/ 182 w 194"/>
                <a:gd name="T103" fmla="*/ 10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4" h="181">
                  <a:moveTo>
                    <a:pt x="124" y="59"/>
                  </a:moveTo>
                  <a:cubicBezTo>
                    <a:pt x="122" y="60"/>
                    <a:pt x="121" y="61"/>
                    <a:pt x="119" y="63"/>
                  </a:cubicBezTo>
                  <a:cubicBezTo>
                    <a:pt x="114" y="67"/>
                    <a:pt x="113" y="71"/>
                    <a:pt x="118" y="76"/>
                  </a:cubicBezTo>
                  <a:cubicBezTo>
                    <a:pt x="125" y="85"/>
                    <a:pt x="125" y="89"/>
                    <a:pt x="117" y="98"/>
                  </a:cubicBezTo>
                  <a:cubicBezTo>
                    <a:pt x="114" y="97"/>
                    <a:pt x="114" y="91"/>
                    <a:pt x="109" y="91"/>
                  </a:cubicBezTo>
                  <a:cubicBezTo>
                    <a:pt x="108" y="92"/>
                    <a:pt x="107" y="93"/>
                    <a:pt x="107" y="94"/>
                  </a:cubicBezTo>
                  <a:cubicBezTo>
                    <a:pt x="107" y="98"/>
                    <a:pt x="106" y="102"/>
                    <a:pt x="102" y="104"/>
                  </a:cubicBezTo>
                  <a:cubicBezTo>
                    <a:pt x="99" y="106"/>
                    <a:pt x="99" y="108"/>
                    <a:pt x="100" y="111"/>
                  </a:cubicBezTo>
                  <a:cubicBezTo>
                    <a:pt x="102" y="119"/>
                    <a:pt x="99" y="127"/>
                    <a:pt x="102" y="135"/>
                  </a:cubicBezTo>
                  <a:cubicBezTo>
                    <a:pt x="97" y="139"/>
                    <a:pt x="103" y="147"/>
                    <a:pt x="98" y="151"/>
                  </a:cubicBezTo>
                  <a:cubicBezTo>
                    <a:pt x="99" y="156"/>
                    <a:pt x="97" y="161"/>
                    <a:pt x="97" y="165"/>
                  </a:cubicBezTo>
                  <a:cubicBezTo>
                    <a:pt x="96" y="173"/>
                    <a:pt x="90" y="176"/>
                    <a:pt x="85" y="180"/>
                  </a:cubicBezTo>
                  <a:cubicBezTo>
                    <a:pt x="83" y="181"/>
                    <a:pt x="81" y="180"/>
                    <a:pt x="80" y="177"/>
                  </a:cubicBezTo>
                  <a:cubicBezTo>
                    <a:pt x="78" y="174"/>
                    <a:pt x="77" y="171"/>
                    <a:pt x="75" y="169"/>
                  </a:cubicBezTo>
                  <a:cubicBezTo>
                    <a:pt x="76" y="165"/>
                    <a:pt x="80" y="163"/>
                    <a:pt x="78" y="159"/>
                  </a:cubicBezTo>
                  <a:cubicBezTo>
                    <a:pt x="76" y="155"/>
                    <a:pt x="77" y="151"/>
                    <a:pt x="82" y="149"/>
                  </a:cubicBezTo>
                  <a:cubicBezTo>
                    <a:pt x="75" y="142"/>
                    <a:pt x="76" y="139"/>
                    <a:pt x="88" y="135"/>
                  </a:cubicBezTo>
                  <a:cubicBezTo>
                    <a:pt x="90" y="129"/>
                    <a:pt x="89" y="123"/>
                    <a:pt x="89" y="118"/>
                  </a:cubicBezTo>
                  <a:cubicBezTo>
                    <a:pt x="88" y="113"/>
                    <a:pt x="85" y="111"/>
                    <a:pt x="81" y="113"/>
                  </a:cubicBezTo>
                  <a:cubicBezTo>
                    <a:pt x="76" y="117"/>
                    <a:pt x="69" y="118"/>
                    <a:pt x="64" y="122"/>
                  </a:cubicBezTo>
                  <a:cubicBezTo>
                    <a:pt x="58" y="126"/>
                    <a:pt x="52" y="131"/>
                    <a:pt x="51" y="140"/>
                  </a:cubicBezTo>
                  <a:cubicBezTo>
                    <a:pt x="51" y="142"/>
                    <a:pt x="50" y="143"/>
                    <a:pt x="48" y="144"/>
                  </a:cubicBezTo>
                  <a:cubicBezTo>
                    <a:pt x="46" y="144"/>
                    <a:pt x="45" y="143"/>
                    <a:pt x="44" y="141"/>
                  </a:cubicBezTo>
                  <a:cubicBezTo>
                    <a:pt x="41" y="135"/>
                    <a:pt x="43" y="130"/>
                    <a:pt x="47" y="126"/>
                  </a:cubicBezTo>
                  <a:cubicBezTo>
                    <a:pt x="50" y="121"/>
                    <a:pt x="53" y="117"/>
                    <a:pt x="56" y="112"/>
                  </a:cubicBezTo>
                  <a:cubicBezTo>
                    <a:pt x="64" y="101"/>
                    <a:pt x="75" y="93"/>
                    <a:pt x="88" y="88"/>
                  </a:cubicBezTo>
                  <a:cubicBezTo>
                    <a:pt x="93" y="86"/>
                    <a:pt x="98" y="83"/>
                    <a:pt x="103" y="78"/>
                  </a:cubicBezTo>
                  <a:cubicBezTo>
                    <a:pt x="96" y="74"/>
                    <a:pt x="90" y="71"/>
                    <a:pt x="83" y="70"/>
                  </a:cubicBezTo>
                  <a:cubicBezTo>
                    <a:pt x="80" y="70"/>
                    <a:pt x="78" y="70"/>
                    <a:pt x="77" y="68"/>
                  </a:cubicBezTo>
                  <a:cubicBezTo>
                    <a:pt x="75" y="66"/>
                    <a:pt x="72" y="65"/>
                    <a:pt x="73" y="62"/>
                  </a:cubicBezTo>
                  <a:cubicBezTo>
                    <a:pt x="75" y="59"/>
                    <a:pt x="77" y="61"/>
                    <a:pt x="79" y="61"/>
                  </a:cubicBezTo>
                  <a:cubicBezTo>
                    <a:pt x="81" y="62"/>
                    <a:pt x="82" y="62"/>
                    <a:pt x="83" y="62"/>
                  </a:cubicBezTo>
                  <a:cubicBezTo>
                    <a:pt x="90" y="61"/>
                    <a:pt x="96" y="63"/>
                    <a:pt x="101" y="67"/>
                  </a:cubicBezTo>
                  <a:cubicBezTo>
                    <a:pt x="102" y="68"/>
                    <a:pt x="103" y="67"/>
                    <a:pt x="104" y="68"/>
                  </a:cubicBezTo>
                  <a:cubicBezTo>
                    <a:pt x="114" y="55"/>
                    <a:pt x="114" y="54"/>
                    <a:pt x="101" y="46"/>
                  </a:cubicBezTo>
                  <a:cubicBezTo>
                    <a:pt x="95" y="41"/>
                    <a:pt x="87" y="38"/>
                    <a:pt x="84" y="30"/>
                  </a:cubicBezTo>
                  <a:cubicBezTo>
                    <a:pt x="84" y="30"/>
                    <a:pt x="83" y="30"/>
                    <a:pt x="83" y="30"/>
                  </a:cubicBezTo>
                  <a:cubicBezTo>
                    <a:pt x="74" y="25"/>
                    <a:pt x="67" y="17"/>
                    <a:pt x="56" y="15"/>
                  </a:cubicBezTo>
                  <a:cubicBezTo>
                    <a:pt x="51" y="14"/>
                    <a:pt x="46" y="13"/>
                    <a:pt x="42" y="18"/>
                  </a:cubicBezTo>
                  <a:cubicBezTo>
                    <a:pt x="41" y="19"/>
                    <a:pt x="41" y="19"/>
                    <a:pt x="40" y="19"/>
                  </a:cubicBezTo>
                  <a:cubicBezTo>
                    <a:pt x="32" y="23"/>
                    <a:pt x="27" y="29"/>
                    <a:pt x="28" y="39"/>
                  </a:cubicBezTo>
                  <a:cubicBezTo>
                    <a:pt x="29" y="40"/>
                    <a:pt x="30" y="39"/>
                    <a:pt x="32" y="39"/>
                  </a:cubicBezTo>
                  <a:cubicBezTo>
                    <a:pt x="35" y="38"/>
                    <a:pt x="36" y="40"/>
                    <a:pt x="37" y="43"/>
                  </a:cubicBezTo>
                  <a:cubicBezTo>
                    <a:pt x="37" y="47"/>
                    <a:pt x="36" y="51"/>
                    <a:pt x="32" y="54"/>
                  </a:cubicBezTo>
                  <a:cubicBezTo>
                    <a:pt x="29" y="57"/>
                    <a:pt x="26" y="59"/>
                    <a:pt x="23" y="61"/>
                  </a:cubicBezTo>
                  <a:cubicBezTo>
                    <a:pt x="27" y="68"/>
                    <a:pt x="30" y="75"/>
                    <a:pt x="29" y="84"/>
                  </a:cubicBezTo>
                  <a:cubicBezTo>
                    <a:pt x="28" y="94"/>
                    <a:pt x="23" y="102"/>
                    <a:pt x="14" y="106"/>
                  </a:cubicBezTo>
                  <a:cubicBezTo>
                    <a:pt x="7" y="110"/>
                    <a:pt x="1" y="106"/>
                    <a:pt x="1" y="99"/>
                  </a:cubicBezTo>
                  <a:cubicBezTo>
                    <a:pt x="1" y="95"/>
                    <a:pt x="1" y="92"/>
                    <a:pt x="0" y="89"/>
                  </a:cubicBezTo>
                  <a:cubicBezTo>
                    <a:pt x="0" y="88"/>
                    <a:pt x="0" y="87"/>
                    <a:pt x="0" y="87"/>
                  </a:cubicBezTo>
                  <a:cubicBezTo>
                    <a:pt x="7" y="82"/>
                    <a:pt x="2" y="71"/>
                    <a:pt x="8" y="65"/>
                  </a:cubicBezTo>
                  <a:cubicBezTo>
                    <a:pt x="9" y="65"/>
                    <a:pt x="9" y="63"/>
                    <a:pt x="9" y="62"/>
                  </a:cubicBezTo>
                  <a:cubicBezTo>
                    <a:pt x="9" y="49"/>
                    <a:pt x="17" y="37"/>
                    <a:pt x="19" y="24"/>
                  </a:cubicBezTo>
                  <a:cubicBezTo>
                    <a:pt x="19" y="23"/>
                    <a:pt x="21" y="21"/>
                    <a:pt x="22" y="20"/>
                  </a:cubicBezTo>
                  <a:cubicBezTo>
                    <a:pt x="31" y="19"/>
                    <a:pt x="32" y="8"/>
                    <a:pt x="41" y="6"/>
                  </a:cubicBezTo>
                  <a:cubicBezTo>
                    <a:pt x="47" y="5"/>
                    <a:pt x="52" y="2"/>
                    <a:pt x="56" y="8"/>
                  </a:cubicBezTo>
                  <a:cubicBezTo>
                    <a:pt x="57" y="10"/>
                    <a:pt x="59" y="10"/>
                    <a:pt x="61" y="10"/>
                  </a:cubicBezTo>
                  <a:cubicBezTo>
                    <a:pt x="64" y="10"/>
                    <a:pt x="66" y="11"/>
                    <a:pt x="68" y="13"/>
                  </a:cubicBezTo>
                  <a:cubicBezTo>
                    <a:pt x="69" y="16"/>
                    <a:pt x="71" y="16"/>
                    <a:pt x="74" y="16"/>
                  </a:cubicBezTo>
                  <a:cubicBezTo>
                    <a:pt x="80" y="15"/>
                    <a:pt x="83" y="19"/>
                    <a:pt x="87" y="24"/>
                  </a:cubicBezTo>
                  <a:cubicBezTo>
                    <a:pt x="92" y="31"/>
                    <a:pt x="106" y="40"/>
                    <a:pt x="115" y="42"/>
                  </a:cubicBezTo>
                  <a:cubicBezTo>
                    <a:pt x="114" y="34"/>
                    <a:pt x="116" y="28"/>
                    <a:pt x="121" y="21"/>
                  </a:cubicBezTo>
                  <a:cubicBezTo>
                    <a:pt x="122" y="20"/>
                    <a:pt x="123" y="19"/>
                    <a:pt x="123" y="17"/>
                  </a:cubicBezTo>
                  <a:cubicBezTo>
                    <a:pt x="123" y="9"/>
                    <a:pt x="131" y="6"/>
                    <a:pt x="137" y="3"/>
                  </a:cubicBezTo>
                  <a:cubicBezTo>
                    <a:pt x="142" y="0"/>
                    <a:pt x="148" y="4"/>
                    <a:pt x="148" y="11"/>
                  </a:cubicBezTo>
                  <a:cubicBezTo>
                    <a:pt x="149" y="17"/>
                    <a:pt x="151" y="20"/>
                    <a:pt x="157" y="23"/>
                  </a:cubicBezTo>
                  <a:cubicBezTo>
                    <a:pt x="154" y="30"/>
                    <a:pt x="155" y="37"/>
                    <a:pt x="159" y="44"/>
                  </a:cubicBezTo>
                  <a:cubicBezTo>
                    <a:pt x="162" y="51"/>
                    <a:pt x="163" y="59"/>
                    <a:pt x="168" y="65"/>
                  </a:cubicBezTo>
                  <a:cubicBezTo>
                    <a:pt x="169" y="66"/>
                    <a:pt x="169" y="68"/>
                    <a:pt x="168" y="70"/>
                  </a:cubicBezTo>
                  <a:cubicBezTo>
                    <a:pt x="166" y="75"/>
                    <a:pt x="167" y="78"/>
                    <a:pt x="171" y="81"/>
                  </a:cubicBezTo>
                  <a:cubicBezTo>
                    <a:pt x="173" y="83"/>
                    <a:pt x="174" y="85"/>
                    <a:pt x="176" y="87"/>
                  </a:cubicBezTo>
                  <a:cubicBezTo>
                    <a:pt x="182" y="92"/>
                    <a:pt x="187" y="97"/>
                    <a:pt x="191" y="103"/>
                  </a:cubicBezTo>
                  <a:cubicBezTo>
                    <a:pt x="194" y="106"/>
                    <a:pt x="194" y="109"/>
                    <a:pt x="193" y="112"/>
                  </a:cubicBezTo>
                  <a:cubicBezTo>
                    <a:pt x="191" y="117"/>
                    <a:pt x="188" y="121"/>
                    <a:pt x="186" y="126"/>
                  </a:cubicBezTo>
                  <a:cubicBezTo>
                    <a:pt x="183" y="129"/>
                    <a:pt x="179" y="129"/>
                    <a:pt x="177" y="125"/>
                  </a:cubicBezTo>
                  <a:cubicBezTo>
                    <a:pt x="171" y="116"/>
                    <a:pt x="166" y="107"/>
                    <a:pt x="163" y="97"/>
                  </a:cubicBezTo>
                  <a:cubicBezTo>
                    <a:pt x="161" y="91"/>
                    <a:pt x="158" y="85"/>
                    <a:pt x="151" y="82"/>
                  </a:cubicBezTo>
                  <a:cubicBezTo>
                    <a:pt x="148" y="81"/>
                    <a:pt x="146" y="79"/>
                    <a:pt x="145" y="76"/>
                  </a:cubicBezTo>
                  <a:cubicBezTo>
                    <a:pt x="140" y="68"/>
                    <a:pt x="134" y="61"/>
                    <a:pt x="124" y="59"/>
                  </a:cubicBezTo>
                  <a:close/>
                  <a:moveTo>
                    <a:pt x="155" y="72"/>
                  </a:moveTo>
                  <a:cubicBezTo>
                    <a:pt x="157" y="68"/>
                    <a:pt x="157" y="65"/>
                    <a:pt x="155" y="63"/>
                  </a:cubicBezTo>
                  <a:cubicBezTo>
                    <a:pt x="154" y="62"/>
                    <a:pt x="153" y="60"/>
                    <a:pt x="153" y="59"/>
                  </a:cubicBezTo>
                  <a:cubicBezTo>
                    <a:pt x="154" y="54"/>
                    <a:pt x="151" y="50"/>
                    <a:pt x="149" y="46"/>
                  </a:cubicBezTo>
                  <a:cubicBezTo>
                    <a:pt x="148" y="44"/>
                    <a:pt x="147" y="42"/>
                    <a:pt x="147" y="40"/>
                  </a:cubicBezTo>
                  <a:cubicBezTo>
                    <a:pt x="149" y="31"/>
                    <a:pt x="144" y="25"/>
                    <a:pt x="141" y="17"/>
                  </a:cubicBezTo>
                  <a:cubicBezTo>
                    <a:pt x="140" y="15"/>
                    <a:pt x="138" y="14"/>
                    <a:pt x="136" y="14"/>
                  </a:cubicBezTo>
                  <a:cubicBezTo>
                    <a:pt x="134" y="14"/>
                    <a:pt x="133" y="16"/>
                    <a:pt x="133" y="17"/>
                  </a:cubicBezTo>
                  <a:cubicBezTo>
                    <a:pt x="132" y="26"/>
                    <a:pt x="125" y="32"/>
                    <a:pt x="122" y="40"/>
                  </a:cubicBezTo>
                  <a:cubicBezTo>
                    <a:pt x="120" y="45"/>
                    <a:pt x="121" y="47"/>
                    <a:pt x="127" y="48"/>
                  </a:cubicBezTo>
                  <a:cubicBezTo>
                    <a:pt x="137" y="50"/>
                    <a:pt x="146" y="55"/>
                    <a:pt x="149" y="66"/>
                  </a:cubicBezTo>
                  <a:cubicBezTo>
                    <a:pt x="150" y="68"/>
                    <a:pt x="153" y="70"/>
                    <a:pt x="155" y="72"/>
                  </a:cubicBezTo>
                  <a:close/>
                  <a:moveTo>
                    <a:pt x="13" y="91"/>
                  </a:moveTo>
                  <a:cubicBezTo>
                    <a:pt x="17" y="87"/>
                    <a:pt x="19" y="84"/>
                    <a:pt x="18" y="80"/>
                  </a:cubicBezTo>
                  <a:cubicBezTo>
                    <a:pt x="13" y="82"/>
                    <a:pt x="13" y="85"/>
                    <a:pt x="13" y="91"/>
                  </a:cubicBezTo>
                  <a:close/>
                  <a:moveTo>
                    <a:pt x="87" y="149"/>
                  </a:moveTo>
                  <a:cubicBezTo>
                    <a:pt x="87" y="149"/>
                    <a:pt x="86" y="149"/>
                    <a:pt x="86" y="150"/>
                  </a:cubicBezTo>
                  <a:cubicBezTo>
                    <a:pt x="85" y="150"/>
                    <a:pt x="86" y="151"/>
                    <a:pt x="86" y="151"/>
                  </a:cubicBezTo>
                  <a:cubicBezTo>
                    <a:pt x="87" y="152"/>
                    <a:pt x="88" y="151"/>
                    <a:pt x="88" y="150"/>
                  </a:cubicBezTo>
                  <a:cubicBezTo>
                    <a:pt x="88" y="150"/>
                    <a:pt x="87" y="149"/>
                    <a:pt x="87" y="149"/>
                  </a:cubicBezTo>
                  <a:close/>
                  <a:moveTo>
                    <a:pt x="182" y="108"/>
                  </a:moveTo>
                  <a:cubicBezTo>
                    <a:pt x="182" y="108"/>
                    <a:pt x="182" y="107"/>
                    <a:pt x="181" y="107"/>
                  </a:cubicBezTo>
                  <a:cubicBezTo>
                    <a:pt x="181" y="107"/>
                    <a:pt x="180" y="107"/>
                    <a:pt x="180" y="107"/>
                  </a:cubicBezTo>
                  <a:cubicBezTo>
                    <a:pt x="179" y="109"/>
                    <a:pt x="180" y="109"/>
                    <a:pt x="181" y="109"/>
                  </a:cubicBezTo>
                  <a:cubicBezTo>
                    <a:pt x="181" y="109"/>
                    <a:pt x="182" y="109"/>
                    <a:pt x="18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6403975" y="1238250"/>
              <a:ext cx="230188" cy="777875"/>
            </a:xfrm>
            <a:custGeom>
              <a:avLst/>
              <a:gdLst>
                <a:gd name="T0" fmla="*/ 48 w 61"/>
                <a:gd name="T1" fmla="*/ 0 h 207"/>
                <a:gd name="T2" fmla="*/ 56 w 61"/>
                <a:gd name="T3" fmla="*/ 11 h 207"/>
                <a:gd name="T4" fmla="*/ 61 w 61"/>
                <a:gd name="T5" fmla="*/ 33 h 207"/>
                <a:gd name="T6" fmla="*/ 50 w 61"/>
                <a:gd name="T7" fmla="*/ 53 h 207"/>
                <a:gd name="T8" fmla="*/ 34 w 61"/>
                <a:gd name="T9" fmla="*/ 63 h 207"/>
                <a:gd name="T10" fmla="*/ 23 w 61"/>
                <a:gd name="T11" fmla="*/ 65 h 207"/>
                <a:gd name="T12" fmla="*/ 23 w 61"/>
                <a:gd name="T13" fmla="*/ 69 h 207"/>
                <a:gd name="T14" fmla="*/ 27 w 61"/>
                <a:gd name="T15" fmla="*/ 72 h 207"/>
                <a:gd name="T16" fmla="*/ 42 w 61"/>
                <a:gd name="T17" fmla="*/ 68 h 207"/>
                <a:gd name="T18" fmla="*/ 53 w 61"/>
                <a:gd name="T19" fmla="*/ 73 h 207"/>
                <a:gd name="T20" fmla="*/ 57 w 61"/>
                <a:gd name="T21" fmla="*/ 81 h 207"/>
                <a:gd name="T22" fmla="*/ 57 w 61"/>
                <a:gd name="T23" fmla="*/ 86 h 207"/>
                <a:gd name="T24" fmla="*/ 51 w 61"/>
                <a:gd name="T25" fmla="*/ 103 h 207"/>
                <a:gd name="T26" fmla="*/ 51 w 61"/>
                <a:gd name="T27" fmla="*/ 111 h 207"/>
                <a:gd name="T28" fmla="*/ 50 w 61"/>
                <a:gd name="T29" fmla="*/ 126 h 207"/>
                <a:gd name="T30" fmla="*/ 46 w 61"/>
                <a:gd name="T31" fmla="*/ 140 h 207"/>
                <a:gd name="T32" fmla="*/ 48 w 61"/>
                <a:gd name="T33" fmla="*/ 155 h 207"/>
                <a:gd name="T34" fmla="*/ 55 w 61"/>
                <a:gd name="T35" fmla="*/ 171 h 207"/>
                <a:gd name="T36" fmla="*/ 56 w 61"/>
                <a:gd name="T37" fmla="*/ 175 h 207"/>
                <a:gd name="T38" fmla="*/ 54 w 61"/>
                <a:gd name="T39" fmla="*/ 182 h 207"/>
                <a:gd name="T40" fmla="*/ 48 w 61"/>
                <a:gd name="T41" fmla="*/ 180 h 207"/>
                <a:gd name="T42" fmla="*/ 45 w 61"/>
                <a:gd name="T43" fmla="*/ 179 h 207"/>
                <a:gd name="T44" fmla="*/ 49 w 61"/>
                <a:gd name="T45" fmla="*/ 190 h 207"/>
                <a:gd name="T46" fmla="*/ 51 w 61"/>
                <a:gd name="T47" fmla="*/ 198 h 207"/>
                <a:gd name="T48" fmla="*/ 42 w 61"/>
                <a:gd name="T49" fmla="*/ 204 h 207"/>
                <a:gd name="T50" fmla="*/ 38 w 61"/>
                <a:gd name="T51" fmla="*/ 199 h 207"/>
                <a:gd name="T52" fmla="*/ 33 w 61"/>
                <a:gd name="T53" fmla="*/ 191 h 207"/>
                <a:gd name="T54" fmla="*/ 23 w 61"/>
                <a:gd name="T55" fmla="*/ 207 h 207"/>
                <a:gd name="T56" fmla="*/ 18 w 61"/>
                <a:gd name="T57" fmla="*/ 200 h 207"/>
                <a:gd name="T58" fmla="*/ 19 w 61"/>
                <a:gd name="T59" fmla="*/ 192 h 207"/>
                <a:gd name="T60" fmla="*/ 25 w 61"/>
                <a:gd name="T61" fmla="*/ 183 h 207"/>
                <a:gd name="T62" fmla="*/ 33 w 61"/>
                <a:gd name="T63" fmla="*/ 152 h 207"/>
                <a:gd name="T64" fmla="*/ 37 w 61"/>
                <a:gd name="T65" fmla="*/ 129 h 207"/>
                <a:gd name="T66" fmla="*/ 40 w 61"/>
                <a:gd name="T67" fmla="*/ 112 h 207"/>
                <a:gd name="T68" fmla="*/ 31 w 61"/>
                <a:gd name="T69" fmla="*/ 104 h 207"/>
                <a:gd name="T70" fmla="*/ 26 w 61"/>
                <a:gd name="T71" fmla="*/ 100 h 207"/>
                <a:gd name="T72" fmla="*/ 4 w 61"/>
                <a:gd name="T73" fmla="*/ 94 h 207"/>
                <a:gd name="T74" fmla="*/ 0 w 61"/>
                <a:gd name="T75" fmla="*/ 89 h 207"/>
                <a:gd name="T76" fmla="*/ 3 w 61"/>
                <a:gd name="T77" fmla="*/ 79 h 207"/>
                <a:gd name="T78" fmla="*/ 8 w 61"/>
                <a:gd name="T79" fmla="*/ 73 h 207"/>
                <a:gd name="T80" fmla="*/ 22 w 61"/>
                <a:gd name="T81" fmla="*/ 41 h 207"/>
                <a:gd name="T82" fmla="*/ 24 w 61"/>
                <a:gd name="T83" fmla="*/ 35 h 207"/>
                <a:gd name="T84" fmla="*/ 24 w 61"/>
                <a:gd name="T85" fmla="*/ 31 h 207"/>
                <a:gd name="T86" fmla="*/ 29 w 61"/>
                <a:gd name="T87" fmla="*/ 11 h 207"/>
                <a:gd name="T88" fmla="*/ 32 w 61"/>
                <a:gd name="T89" fmla="*/ 9 h 207"/>
                <a:gd name="T90" fmla="*/ 48 w 61"/>
                <a:gd name="T91" fmla="*/ 0 h 207"/>
                <a:gd name="T92" fmla="*/ 41 w 61"/>
                <a:gd name="T93" fmla="*/ 99 h 207"/>
                <a:gd name="T94" fmla="*/ 45 w 61"/>
                <a:gd name="T95" fmla="*/ 84 h 207"/>
                <a:gd name="T96" fmla="*/ 41 w 61"/>
                <a:gd name="T97" fmla="*/ 78 h 207"/>
                <a:gd name="T98" fmla="*/ 34 w 61"/>
                <a:gd name="T99" fmla="*/ 80 h 207"/>
                <a:gd name="T100" fmla="*/ 16 w 61"/>
                <a:gd name="T101" fmla="*/ 81 h 207"/>
                <a:gd name="T102" fmla="*/ 12 w 61"/>
                <a:gd name="T103" fmla="*/ 82 h 207"/>
                <a:gd name="T104" fmla="*/ 14 w 61"/>
                <a:gd name="T105" fmla="*/ 86 h 207"/>
                <a:gd name="T106" fmla="*/ 29 w 61"/>
                <a:gd name="T107" fmla="*/ 90 h 207"/>
                <a:gd name="T108" fmla="*/ 37 w 61"/>
                <a:gd name="T109" fmla="*/ 96 h 207"/>
                <a:gd name="T110" fmla="*/ 41 w 61"/>
                <a:gd name="T111" fmla="*/ 99 h 207"/>
                <a:gd name="T112" fmla="*/ 48 w 61"/>
                <a:gd name="T113" fmla="*/ 30 h 207"/>
                <a:gd name="T114" fmla="*/ 43 w 61"/>
                <a:gd name="T115" fmla="*/ 42 h 207"/>
                <a:gd name="T116" fmla="*/ 48 w 61"/>
                <a:gd name="T117" fmla="*/ 3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1" h="207">
                  <a:moveTo>
                    <a:pt x="48" y="0"/>
                  </a:moveTo>
                  <a:cubicBezTo>
                    <a:pt x="52" y="3"/>
                    <a:pt x="56" y="6"/>
                    <a:pt x="56" y="11"/>
                  </a:cubicBezTo>
                  <a:cubicBezTo>
                    <a:pt x="56" y="19"/>
                    <a:pt x="60" y="26"/>
                    <a:pt x="61" y="33"/>
                  </a:cubicBezTo>
                  <a:cubicBezTo>
                    <a:pt x="61" y="41"/>
                    <a:pt x="58" y="51"/>
                    <a:pt x="50" y="53"/>
                  </a:cubicBezTo>
                  <a:cubicBezTo>
                    <a:pt x="43" y="54"/>
                    <a:pt x="38" y="59"/>
                    <a:pt x="34" y="63"/>
                  </a:cubicBezTo>
                  <a:cubicBezTo>
                    <a:pt x="27" y="60"/>
                    <a:pt x="25" y="61"/>
                    <a:pt x="23" y="65"/>
                  </a:cubicBezTo>
                  <a:cubicBezTo>
                    <a:pt x="22" y="66"/>
                    <a:pt x="22" y="68"/>
                    <a:pt x="23" y="69"/>
                  </a:cubicBezTo>
                  <a:cubicBezTo>
                    <a:pt x="24" y="71"/>
                    <a:pt x="26" y="73"/>
                    <a:pt x="27" y="72"/>
                  </a:cubicBezTo>
                  <a:cubicBezTo>
                    <a:pt x="32" y="70"/>
                    <a:pt x="37" y="71"/>
                    <a:pt x="42" y="68"/>
                  </a:cubicBezTo>
                  <a:cubicBezTo>
                    <a:pt x="48" y="64"/>
                    <a:pt x="52" y="66"/>
                    <a:pt x="53" y="73"/>
                  </a:cubicBezTo>
                  <a:cubicBezTo>
                    <a:pt x="54" y="76"/>
                    <a:pt x="55" y="78"/>
                    <a:pt x="57" y="81"/>
                  </a:cubicBezTo>
                  <a:cubicBezTo>
                    <a:pt x="58" y="82"/>
                    <a:pt x="59" y="85"/>
                    <a:pt x="57" y="86"/>
                  </a:cubicBezTo>
                  <a:cubicBezTo>
                    <a:pt x="52" y="91"/>
                    <a:pt x="55" y="98"/>
                    <a:pt x="51" y="103"/>
                  </a:cubicBezTo>
                  <a:cubicBezTo>
                    <a:pt x="49" y="105"/>
                    <a:pt x="50" y="108"/>
                    <a:pt x="51" y="111"/>
                  </a:cubicBezTo>
                  <a:cubicBezTo>
                    <a:pt x="52" y="116"/>
                    <a:pt x="51" y="121"/>
                    <a:pt x="50" y="126"/>
                  </a:cubicBezTo>
                  <a:cubicBezTo>
                    <a:pt x="49" y="131"/>
                    <a:pt x="47" y="135"/>
                    <a:pt x="46" y="140"/>
                  </a:cubicBezTo>
                  <a:cubicBezTo>
                    <a:pt x="45" y="145"/>
                    <a:pt x="45" y="150"/>
                    <a:pt x="48" y="155"/>
                  </a:cubicBezTo>
                  <a:cubicBezTo>
                    <a:pt x="51" y="160"/>
                    <a:pt x="52" y="166"/>
                    <a:pt x="55" y="171"/>
                  </a:cubicBezTo>
                  <a:cubicBezTo>
                    <a:pt x="56" y="172"/>
                    <a:pt x="56" y="174"/>
                    <a:pt x="56" y="175"/>
                  </a:cubicBezTo>
                  <a:cubicBezTo>
                    <a:pt x="56" y="178"/>
                    <a:pt x="57" y="180"/>
                    <a:pt x="54" y="182"/>
                  </a:cubicBezTo>
                  <a:cubicBezTo>
                    <a:pt x="52" y="183"/>
                    <a:pt x="49" y="182"/>
                    <a:pt x="48" y="180"/>
                  </a:cubicBezTo>
                  <a:cubicBezTo>
                    <a:pt x="47" y="179"/>
                    <a:pt x="46" y="179"/>
                    <a:pt x="45" y="179"/>
                  </a:cubicBezTo>
                  <a:cubicBezTo>
                    <a:pt x="44" y="184"/>
                    <a:pt x="46" y="187"/>
                    <a:pt x="49" y="190"/>
                  </a:cubicBezTo>
                  <a:cubicBezTo>
                    <a:pt x="52" y="192"/>
                    <a:pt x="53" y="195"/>
                    <a:pt x="51" y="198"/>
                  </a:cubicBezTo>
                  <a:cubicBezTo>
                    <a:pt x="49" y="201"/>
                    <a:pt x="47" y="204"/>
                    <a:pt x="42" y="204"/>
                  </a:cubicBezTo>
                  <a:cubicBezTo>
                    <a:pt x="40" y="204"/>
                    <a:pt x="38" y="202"/>
                    <a:pt x="38" y="199"/>
                  </a:cubicBezTo>
                  <a:cubicBezTo>
                    <a:pt x="38" y="196"/>
                    <a:pt x="37" y="193"/>
                    <a:pt x="33" y="191"/>
                  </a:cubicBezTo>
                  <a:cubicBezTo>
                    <a:pt x="24" y="193"/>
                    <a:pt x="30" y="204"/>
                    <a:pt x="23" y="207"/>
                  </a:cubicBezTo>
                  <a:cubicBezTo>
                    <a:pt x="20" y="206"/>
                    <a:pt x="18" y="204"/>
                    <a:pt x="18" y="200"/>
                  </a:cubicBezTo>
                  <a:cubicBezTo>
                    <a:pt x="18" y="198"/>
                    <a:pt x="17" y="194"/>
                    <a:pt x="19" y="192"/>
                  </a:cubicBezTo>
                  <a:cubicBezTo>
                    <a:pt x="22" y="189"/>
                    <a:pt x="23" y="185"/>
                    <a:pt x="25" y="183"/>
                  </a:cubicBezTo>
                  <a:cubicBezTo>
                    <a:pt x="32" y="174"/>
                    <a:pt x="33" y="163"/>
                    <a:pt x="33" y="152"/>
                  </a:cubicBezTo>
                  <a:cubicBezTo>
                    <a:pt x="33" y="144"/>
                    <a:pt x="33" y="136"/>
                    <a:pt x="37" y="129"/>
                  </a:cubicBezTo>
                  <a:cubicBezTo>
                    <a:pt x="41" y="124"/>
                    <a:pt x="40" y="118"/>
                    <a:pt x="40" y="112"/>
                  </a:cubicBezTo>
                  <a:cubicBezTo>
                    <a:pt x="36" y="110"/>
                    <a:pt x="29" y="112"/>
                    <a:pt x="31" y="104"/>
                  </a:cubicBezTo>
                  <a:cubicBezTo>
                    <a:pt x="32" y="102"/>
                    <a:pt x="29" y="100"/>
                    <a:pt x="26" y="100"/>
                  </a:cubicBezTo>
                  <a:cubicBezTo>
                    <a:pt x="18" y="100"/>
                    <a:pt x="12" y="93"/>
                    <a:pt x="4" y="94"/>
                  </a:cubicBezTo>
                  <a:cubicBezTo>
                    <a:pt x="1" y="94"/>
                    <a:pt x="0" y="91"/>
                    <a:pt x="0" y="89"/>
                  </a:cubicBezTo>
                  <a:cubicBezTo>
                    <a:pt x="0" y="85"/>
                    <a:pt x="0" y="81"/>
                    <a:pt x="3" y="79"/>
                  </a:cubicBezTo>
                  <a:cubicBezTo>
                    <a:pt x="5" y="77"/>
                    <a:pt x="7" y="75"/>
                    <a:pt x="8" y="73"/>
                  </a:cubicBezTo>
                  <a:cubicBezTo>
                    <a:pt x="11" y="62"/>
                    <a:pt x="18" y="52"/>
                    <a:pt x="22" y="41"/>
                  </a:cubicBezTo>
                  <a:cubicBezTo>
                    <a:pt x="22" y="39"/>
                    <a:pt x="22" y="37"/>
                    <a:pt x="24" y="35"/>
                  </a:cubicBezTo>
                  <a:cubicBezTo>
                    <a:pt x="25" y="34"/>
                    <a:pt x="25" y="33"/>
                    <a:pt x="24" y="31"/>
                  </a:cubicBezTo>
                  <a:cubicBezTo>
                    <a:pt x="21" y="24"/>
                    <a:pt x="23" y="15"/>
                    <a:pt x="29" y="11"/>
                  </a:cubicBezTo>
                  <a:cubicBezTo>
                    <a:pt x="30" y="10"/>
                    <a:pt x="31" y="8"/>
                    <a:pt x="32" y="9"/>
                  </a:cubicBezTo>
                  <a:cubicBezTo>
                    <a:pt x="39" y="9"/>
                    <a:pt x="43" y="4"/>
                    <a:pt x="48" y="0"/>
                  </a:cubicBezTo>
                  <a:close/>
                  <a:moveTo>
                    <a:pt x="41" y="99"/>
                  </a:moveTo>
                  <a:cubicBezTo>
                    <a:pt x="41" y="94"/>
                    <a:pt x="44" y="89"/>
                    <a:pt x="45" y="84"/>
                  </a:cubicBezTo>
                  <a:cubicBezTo>
                    <a:pt x="46" y="81"/>
                    <a:pt x="44" y="79"/>
                    <a:pt x="41" y="78"/>
                  </a:cubicBezTo>
                  <a:cubicBezTo>
                    <a:pt x="39" y="78"/>
                    <a:pt x="37" y="79"/>
                    <a:pt x="34" y="80"/>
                  </a:cubicBezTo>
                  <a:cubicBezTo>
                    <a:pt x="28" y="81"/>
                    <a:pt x="22" y="84"/>
                    <a:pt x="16" y="81"/>
                  </a:cubicBezTo>
                  <a:cubicBezTo>
                    <a:pt x="15" y="80"/>
                    <a:pt x="13" y="80"/>
                    <a:pt x="12" y="82"/>
                  </a:cubicBezTo>
                  <a:cubicBezTo>
                    <a:pt x="12" y="84"/>
                    <a:pt x="13" y="86"/>
                    <a:pt x="14" y="86"/>
                  </a:cubicBezTo>
                  <a:cubicBezTo>
                    <a:pt x="19" y="88"/>
                    <a:pt x="24" y="90"/>
                    <a:pt x="29" y="90"/>
                  </a:cubicBezTo>
                  <a:cubicBezTo>
                    <a:pt x="33" y="90"/>
                    <a:pt x="36" y="92"/>
                    <a:pt x="37" y="96"/>
                  </a:cubicBezTo>
                  <a:cubicBezTo>
                    <a:pt x="38" y="97"/>
                    <a:pt x="38" y="99"/>
                    <a:pt x="41" y="99"/>
                  </a:cubicBezTo>
                  <a:close/>
                  <a:moveTo>
                    <a:pt x="48" y="30"/>
                  </a:moveTo>
                  <a:cubicBezTo>
                    <a:pt x="46" y="35"/>
                    <a:pt x="44" y="38"/>
                    <a:pt x="43" y="42"/>
                  </a:cubicBezTo>
                  <a:cubicBezTo>
                    <a:pt x="53" y="41"/>
                    <a:pt x="53" y="40"/>
                    <a:pt x="4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5762625" y="1185863"/>
              <a:ext cx="423863" cy="522288"/>
            </a:xfrm>
            <a:custGeom>
              <a:avLst/>
              <a:gdLst>
                <a:gd name="T0" fmla="*/ 36 w 113"/>
                <a:gd name="T1" fmla="*/ 85 h 139"/>
                <a:gd name="T2" fmla="*/ 37 w 113"/>
                <a:gd name="T3" fmla="*/ 80 h 139"/>
                <a:gd name="T4" fmla="*/ 49 w 113"/>
                <a:gd name="T5" fmla="*/ 68 h 139"/>
                <a:gd name="T6" fmla="*/ 52 w 113"/>
                <a:gd name="T7" fmla="*/ 60 h 139"/>
                <a:gd name="T8" fmla="*/ 51 w 113"/>
                <a:gd name="T9" fmla="*/ 55 h 139"/>
                <a:gd name="T10" fmla="*/ 40 w 113"/>
                <a:gd name="T11" fmla="*/ 44 h 139"/>
                <a:gd name="T12" fmla="*/ 36 w 113"/>
                <a:gd name="T13" fmla="*/ 40 h 139"/>
                <a:gd name="T14" fmla="*/ 19 w 113"/>
                <a:gd name="T15" fmla="*/ 41 h 139"/>
                <a:gd name="T16" fmla="*/ 13 w 113"/>
                <a:gd name="T17" fmla="*/ 54 h 139"/>
                <a:gd name="T18" fmla="*/ 11 w 113"/>
                <a:gd name="T19" fmla="*/ 60 h 139"/>
                <a:gd name="T20" fmla="*/ 33 w 113"/>
                <a:gd name="T21" fmla="*/ 73 h 139"/>
                <a:gd name="T22" fmla="*/ 24 w 113"/>
                <a:gd name="T23" fmla="*/ 78 h 139"/>
                <a:gd name="T24" fmla="*/ 14 w 113"/>
                <a:gd name="T25" fmla="*/ 79 h 139"/>
                <a:gd name="T26" fmla="*/ 3 w 113"/>
                <a:gd name="T27" fmla="*/ 62 h 139"/>
                <a:gd name="T28" fmla="*/ 1 w 113"/>
                <a:gd name="T29" fmla="*/ 54 h 139"/>
                <a:gd name="T30" fmla="*/ 15 w 113"/>
                <a:gd name="T31" fmla="*/ 26 h 139"/>
                <a:gd name="T32" fmla="*/ 28 w 113"/>
                <a:gd name="T33" fmla="*/ 21 h 139"/>
                <a:gd name="T34" fmla="*/ 50 w 113"/>
                <a:gd name="T35" fmla="*/ 35 h 139"/>
                <a:gd name="T36" fmla="*/ 66 w 113"/>
                <a:gd name="T37" fmla="*/ 55 h 139"/>
                <a:gd name="T38" fmla="*/ 73 w 113"/>
                <a:gd name="T39" fmla="*/ 40 h 139"/>
                <a:gd name="T40" fmla="*/ 79 w 113"/>
                <a:gd name="T41" fmla="*/ 29 h 139"/>
                <a:gd name="T42" fmla="*/ 82 w 113"/>
                <a:gd name="T43" fmla="*/ 19 h 139"/>
                <a:gd name="T44" fmla="*/ 86 w 113"/>
                <a:gd name="T45" fmla="*/ 10 h 139"/>
                <a:gd name="T46" fmla="*/ 99 w 113"/>
                <a:gd name="T47" fmla="*/ 1 h 139"/>
                <a:gd name="T48" fmla="*/ 105 w 113"/>
                <a:gd name="T49" fmla="*/ 2 h 139"/>
                <a:gd name="T50" fmla="*/ 112 w 113"/>
                <a:gd name="T51" fmla="*/ 12 h 139"/>
                <a:gd name="T52" fmla="*/ 112 w 113"/>
                <a:gd name="T53" fmla="*/ 14 h 139"/>
                <a:gd name="T54" fmla="*/ 108 w 113"/>
                <a:gd name="T55" fmla="*/ 26 h 139"/>
                <a:gd name="T56" fmla="*/ 105 w 113"/>
                <a:gd name="T57" fmla="*/ 33 h 139"/>
                <a:gd name="T58" fmla="*/ 78 w 113"/>
                <a:gd name="T59" fmla="*/ 55 h 139"/>
                <a:gd name="T60" fmla="*/ 73 w 113"/>
                <a:gd name="T61" fmla="*/ 81 h 139"/>
                <a:gd name="T62" fmla="*/ 75 w 113"/>
                <a:gd name="T63" fmla="*/ 87 h 139"/>
                <a:gd name="T64" fmla="*/ 86 w 113"/>
                <a:gd name="T65" fmla="*/ 129 h 139"/>
                <a:gd name="T66" fmla="*/ 85 w 113"/>
                <a:gd name="T67" fmla="*/ 135 h 139"/>
                <a:gd name="T68" fmla="*/ 79 w 113"/>
                <a:gd name="T69" fmla="*/ 133 h 139"/>
                <a:gd name="T70" fmla="*/ 65 w 113"/>
                <a:gd name="T71" fmla="*/ 100 h 139"/>
                <a:gd name="T72" fmla="*/ 56 w 113"/>
                <a:gd name="T73" fmla="*/ 74 h 139"/>
                <a:gd name="T74" fmla="*/ 49 w 113"/>
                <a:gd name="T75" fmla="*/ 92 h 139"/>
                <a:gd name="T76" fmla="*/ 49 w 113"/>
                <a:gd name="T77" fmla="*/ 108 h 139"/>
                <a:gd name="T78" fmla="*/ 52 w 113"/>
                <a:gd name="T79" fmla="*/ 122 h 139"/>
                <a:gd name="T80" fmla="*/ 55 w 113"/>
                <a:gd name="T81" fmla="*/ 134 h 139"/>
                <a:gd name="T82" fmla="*/ 48 w 113"/>
                <a:gd name="T83" fmla="*/ 136 h 139"/>
                <a:gd name="T84" fmla="*/ 35 w 113"/>
                <a:gd name="T85" fmla="*/ 114 h 139"/>
                <a:gd name="T86" fmla="*/ 33 w 113"/>
                <a:gd name="T87" fmla="*/ 107 h 139"/>
                <a:gd name="T88" fmla="*/ 25 w 113"/>
                <a:gd name="T89" fmla="*/ 103 h 139"/>
                <a:gd name="T90" fmla="*/ 21 w 113"/>
                <a:gd name="T91" fmla="*/ 104 h 139"/>
                <a:gd name="T92" fmla="*/ 17 w 113"/>
                <a:gd name="T93" fmla="*/ 98 h 139"/>
                <a:gd name="T94" fmla="*/ 24 w 113"/>
                <a:gd name="T95" fmla="*/ 88 h 139"/>
                <a:gd name="T96" fmla="*/ 36 w 113"/>
                <a:gd name="T97" fmla="*/ 85 h 139"/>
                <a:gd name="T98" fmla="*/ 97 w 113"/>
                <a:gd name="T99" fmla="*/ 19 h 139"/>
                <a:gd name="T100" fmla="*/ 92 w 113"/>
                <a:gd name="T101" fmla="*/ 29 h 139"/>
                <a:gd name="T102" fmla="*/ 97 w 113"/>
                <a:gd name="T103" fmla="*/ 1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" h="139">
                  <a:moveTo>
                    <a:pt x="36" y="85"/>
                  </a:moveTo>
                  <a:cubicBezTo>
                    <a:pt x="37" y="83"/>
                    <a:pt x="37" y="82"/>
                    <a:pt x="37" y="80"/>
                  </a:cubicBezTo>
                  <a:cubicBezTo>
                    <a:pt x="38" y="74"/>
                    <a:pt x="41" y="69"/>
                    <a:pt x="49" y="68"/>
                  </a:cubicBezTo>
                  <a:cubicBezTo>
                    <a:pt x="54" y="67"/>
                    <a:pt x="54" y="66"/>
                    <a:pt x="52" y="60"/>
                  </a:cubicBezTo>
                  <a:cubicBezTo>
                    <a:pt x="51" y="58"/>
                    <a:pt x="51" y="56"/>
                    <a:pt x="51" y="55"/>
                  </a:cubicBezTo>
                  <a:cubicBezTo>
                    <a:pt x="48" y="50"/>
                    <a:pt x="48" y="44"/>
                    <a:pt x="40" y="44"/>
                  </a:cubicBezTo>
                  <a:cubicBezTo>
                    <a:pt x="39" y="43"/>
                    <a:pt x="37" y="41"/>
                    <a:pt x="36" y="40"/>
                  </a:cubicBezTo>
                  <a:cubicBezTo>
                    <a:pt x="29" y="34"/>
                    <a:pt x="26" y="35"/>
                    <a:pt x="19" y="41"/>
                  </a:cubicBezTo>
                  <a:cubicBezTo>
                    <a:pt x="16" y="44"/>
                    <a:pt x="13" y="48"/>
                    <a:pt x="13" y="54"/>
                  </a:cubicBezTo>
                  <a:cubicBezTo>
                    <a:pt x="13" y="56"/>
                    <a:pt x="12" y="58"/>
                    <a:pt x="11" y="60"/>
                  </a:cubicBezTo>
                  <a:cubicBezTo>
                    <a:pt x="16" y="68"/>
                    <a:pt x="24" y="71"/>
                    <a:pt x="33" y="73"/>
                  </a:cubicBezTo>
                  <a:cubicBezTo>
                    <a:pt x="31" y="78"/>
                    <a:pt x="29" y="81"/>
                    <a:pt x="24" y="78"/>
                  </a:cubicBezTo>
                  <a:cubicBezTo>
                    <a:pt x="20" y="75"/>
                    <a:pt x="17" y="77"/>
                    <a:pt x="14" y="79"/>
                  </a:cubicBezTo>
                  <a:cubicBezTo>
                    <a:pt x="10" y="73"/>
                    <a:pt x="6" y="68"/>
                    <a:pt x="3" y="62"/>
                  </a:cubicBezTo>
                  <a:cubicBezTo>
                    <a:pt x="1" y="59"/>
                    <a:pt x="0" y="56"/>
                    <a:pt x="1" y="54"/>
                  </a:cubicBezTo>
                  <a:cubicBezTo>
                    <a:pt x="5" y="45"/>
                    <a:pt x="8" y="35"/>
                    <a:pt x="15" y="26"/>
                  </a:cubicBezTo>
                  <a:cubicBezTo>
                    <a:pt x="20" y="29"/>
                    <a:pt x="24" y="26"/>
                    <a:pt x="28" y="21"/>
                  </a:cubicBezTo>
                  <a:cubicBezTo>
                    <a:pt x="34" y="28"/>
                    <a:pt x="43" y="30"/>
                    <a:pt x="50" y="35"/>
                  </a:cubicBezTo>
                  <a:cubicBezTo>
                    <a:pt x="57" y="40"/>
                    <a:pt x="60" y="48"/>
                    <a:pt x="66" y="55"/>
                  </a:cubicBezTo>
                  <a:cubicBezTo>
                    <a:pt x="69" y="49"/>
                    <a:pt x="73" y="46"/>
                    <a:pt x="73" y="40"/>
                  </a:cubicBezTo>
                  <a:cubicBezTo>
                    <a:pt x="73" y="36"/>
                    <a:pt x="76" y="32"/>
                    <a:pt x="79" y="29"/>
                  </a:cubicBezTo>
                  <a:cubicBezTo>
                    <a:pt x="82" y="27"/>
                    <a:pt x="84" y="23"/>
                    <a:pt x="82" y="19"/>
                  </a:cubicBezTo>
                  <a:cubicBezTo>
                    <a:pt x="81" y="15"/>
                    <a:pt x="83" y="12"/>
                    <a:pt x="86" y="10"/>
                  </a:cubicBezTo>
                  <a:cubicBezTo>
                    <a:pt x="90" y="7"/>
                    <a:pt x="95" y="4"/>
                    <a:pt x="99" y="1"/>
                  </a:cubicBezTo>
                  <a:cubicBezTo>
                    <a:pt x="101" y="0"/>
                    <a:pt x="103" y="0"/>
                    <a:pt x="105" y="2"/>
                  </a:cubicBezTo>
                  <a:cubicBezTo>
                    <a:pt x="109" y="4"/>
                    <a:pt x="110" y="8"/>
                    <a:pt x="112" y="12"/>
                  </a:cubicBezTo>
                  <a:cubicBezTo>
                    <a:pt x="113" y="12"/>
                    <a:pt x="113" y="14"/>
                    <a:pt x="112" y="14"/>
                  </a:cubicBezTo>
                  <a:cubicBezTo>
                    <a:pt x="108" y="17"/>
                    <a:pt x="109" y="22"/>
                    <a:pt x="108" y="26"/>
                  </a:cubicBezTo>
                  <a:cubicBezTo>
                    <a:pt x="108" y="29"/>
                    <a:pt x="106" y="31"/>
                    <a:pt x="105" y="33"/>
                  </a:cubicBezTo>
                  <a:cubicBezTo>
                    <a:pt x="97" y="41"/>
                    <a:pt x="89" y="49"/>
                    <a:pt x="78" y="55"/>
                  </a:cubicBezTo>
                  <a:cubicBezTo>
                    <a:pt x="69" y="59"/>
                    <a:pt x="67" y="72"/>
                    <a:pt x="73" y="81"/>
                  </a:cubicBezTo>
                  <a:cubicBezTo>
                    <a:pt x="74" y="83"/>
                    <a:pt x="75" y="85"/>
                    <a:pt x="75" y="87"/>
                  </a:cubicBezTo>
                  <a:cubicBezTo>
                    <a:pt x="75" y="102"/>
                    <a:pt x="78" y="116"/>
                    <a:pt x="86" y="129"/>
                  </a:cubicBezTo>
                  <a:cubicBezTo>
                    <a:pt x="87" y="131"/>
                    <a:pt x="87" y="133"/>
                    <a:pt x="85" y="135"/>
                  </a:cubicBezTo>
                  <a:cubicBezTo>
                    <a:pt x="82" y="137"/>
                    <a:pt x="80" y="135"/>
                    <a:pt x="79" y="133"/>
                  </a:cubicBezTo>
                  <a:cubicBezTo>
                    <a:pt x="72" y="123"/>
                    <a:pt x="66" y="113"/>
                    <a:pt x="65" y="100"/>
                  </a:cubicBezTo>
                  <a:cubicBezTo>
                    <a:pt x="64" y="91"/>
                    <a:pt x="61" y="83"/>
                    <a:pt x="56" y="74"/>
                  </a:cubicBezTo>
                  <a:cubicBezTo>
                    <a:pt x="51" y="80"/>
                    <a:pt x="48" y="85"/>
                    <a:pt x="49" y="92"/>
                  </a:cubicBezTo>
                  <a:cubicBezTo>
                    <a:pt x="49" y="97"/>
                    <a:pt x="49" y="102"/>
                    <a:pt x="49" y="108"/>
                  </a:cubicBezTo>
                  <a:cubicBezTo>
                    <a:pt x="49" y="113"/>
                    <a:pt x="49" y="117"/>
                    <a:pt x="52" y="122"/>
                  </a:cubicBezTo>
                  <a:cubicBezTo>
                    <a:pt x="55" y="125"/>
                    <a:pt x="55" y="130"/>
                    <a:pt x="55" y="134"/>
                  </a:cubicBezTo>
                  <a:cubicBezTo>
                    <a:pt x="54" y="138"/>
                    <a:pt x="50" y="139"/>
                    <a:pt x="48" y="136"/>
                  </a:cubicBezTo>
                  <a:cubicBezTo>
                    <a:pt x="43" y="129"/>
                    <a:pt x="38" y="122"/>
                    <a:pt x="35" y="114"/>
                  </a:cubicBezTo>
                  <a:cubicBezTo>
                    <a:pt x="34" y="112"/>
                    <a:pt x="34" y="110"/>
                    <a:pt x="33" y="107"/>
                  </a:cubicBezTo>
                  <a:cubicBezTo>
                    <a:pt x="32" y="104"/>
                    <a:pt x="29" y="102"/>
                    <a:pt x="25" y="103"/>
                  </a:cubicBezTo>
                  <a:cubicBezTo>
                    <a:pt x="24" y="103"/>
                    <a:pt x="23" y="104"/>
                    <a:pt x="21" y="104"/>
                  </a:cubicBezTo>
                  <a:cubicBezTo>
                    <a:pt x="18" y="104"/>
                    <a:pt x="15" y="101"/>
                    <a:pt x="17" y="98"/>
                  </a:cubicBezTo>
                  <a:cubicBezTo>
                    <a:pt x="20" y="95"/>
                    <a:pt x="22" y="91"/>
                    <a:pt x="24" y="88"/>
                  </a:cubicBezTo>
                  <a:cubicBezTo>
                    <a:pt x="27" y="85"/>
                    <a:pt x="32" y="87"/>
                    <a:pt x="36" y="85"/>
                  </a:cubicBezTo>
                  <a:close/>
                  <a:moveTo>
                    <a:pt x="97" y="19"/>
                  </a:moveTo>
                  <a:cubicBezTo>
                    <a:pt x="94" y="21"/>
                    <a:pt x="90" y="22"/>
                    <a:pt x="92" y="29"/>
                  </a:cubicBezTo>
                  <a:cubicBezTo>
                    <a:pt x="95" y="25"/>
                    <a:pt x="98" y="23"/>
                    <a:pt x="9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998538" y="6194425"/>
              <a:ext cx="1143000" cy="836613"/>
            </a:xfrm>
            <a:custGeom>
              <a:avLst/>
              <a:gdLst>
                <a:gd name="T0" fmla="*/ 1 w 304"/>
                <a:gd name="T1" fmla="*/ 222 h 223"/>
                <a:gd name="T2" fmla="*/ 5 w 304"/>
                <a:gd name="T3" fmla="*/ 211 h 223"/>
                <a:gd name="T4" fmla="*/ 12 w 304"/>
                <a:gd name="T5" fmla="*/ 201 h 223"/>
                <a:gd name="T6" fmla="*/ 18 w 304"/>
                <a:gd name="T7" fmla="*/ 194 h 223"/>
                <a:gd name="T8" fmla="*/ 29 w 304"/>
                <a:gd name="T9" fmla="*/ 181 h 223"/>
                <a:gd name="T10" fmla="*/ 31 w 304"/>
                <a:gd name="T11" fmla="*/ 180 h 223"/>
                <a:gd name="T12" fmla="*/ 47 w 304"/>
                <a:gd name="T13" fmla="*/ 164 h 223"/>
                <a:gd name="T14" fmla="*/ 65 w 304"/>
                <a:gd name="T15" fmla="*/ 150 h 223"/>
                <a:gd name="T16" fmla="*/ 92 w 304"/>
                <a:gd name="T17" fmla="*/ 137 h 223"/>
                <a:gd name="T18" fmla="*/ 115 w 304"/>
                <a:gd name="T19" fmla="*/ 126 h 223"/>
                <a:gd name="T20" fmla="*/ 147 w 304"/>
                <a:gd name="T21" fmla="*/ 110 h 223"/>
                <a:gd name="T22" fmla="*/ 155 w 304"/>
                <a:gd name="T23" fmla="*/ 106 h 223"/>
                <a:gd name="T24" fmla="*/ 177 w 304"/>
                <a:gd name="T25" fmla="*/ 93 h 223"/>
                <a:gd name="T26" fmla="*/ 196 w 304"/>
                <a:gd name="T27" fmla="*/ 85 h 223"/>
                <a:gd name="T28" fmla="*/ 197 w 304"/>
                <a:gd name="T29" fmla="*/ 85 h 223"/>
                <a:gd name="T30" fmla="*/ 213 w 304"/>
                <a:gd name="T31" fmla="*/ 73 h 223"/>
                <a:gd name="T32" fmla="*/ 233 w 304"/>
                <a:gd name="T33" fmla="*/ 55 h 223"/>
                <a:gd name="T34" fmla="*/ 247 w 304"/>
                <a:gd name="T35" fmla="*/ 42 h 223"/>
                <a:gd name="T36" fmla="*/ 253 w 304"/>
                <a:gd name="T37" fmla="*/ 40 h 223"/>
                <a:gd name="T38" fmla="*/ 256 w 304"/>
                <a:gd name="T39" fmla="*/ 36 h 223"/>
                <a:gd name="T40" fmla="*/ 253 w 304"/>
                <a:gd name="T41" fmla="*/ 33 h 223"/>
                <a:gd name="T42" fmla="*/ 247 w 304"/>
                <a:gd name="T43" fmla="*/ 32 h 223"/>
                <a:gd name="T44" fmla="*/ 240 w 304"/>
                <a:gd name="T45" fmla="*/ 27 h 223"/>
                <a:gd name="T46" fmla="*/ 253 w 304"/>
                <a:gd name="T47" fmla="*/ 25 h 223"/>
                <a:gd name="T48" fmla="*/ 267 w 304"/>
                <a:gd name="T49" fmla="*/ 24 h 223"/>
                <a:gd name="T50" fmla="*/ 292 w 304"/>
                <a:gd name="T51" fmla="*/ 3 h 223"/>
                <a:gd name="T52" fmla="*/ 294 w 304"/>
                <a:gd name="T53" fmla="*/ 1 h 223"/>
                <a:gd name="T54" fmla="*/ 301 w 304"/>
                <a:gd name="T55" fmla="*/ 2 h 223"/>
                <a:gd name="T56" fmla="*/ 301 w 304"/>
                <a:gd name="T57" fmla="*/ 9 h 223"/>
                <a:gd name="T58" fmla="*/ 285 w 304"/>
                <a:gd name="T59" fmla="*/ 30 h 223"/>
                <a:gd name="T60" fmla="*/ 280 w 304"/>
                <a:gd name="T61" fmla="*/ 32 h 223"/>
                <a:gd name="T62" fmla="*/ 273 w 304"/>
                <a:gd name="T63" fmla="*/ 35 h 223"/>
                <a:gd name="T64" fmla="*/ 260 w 304"/>
                <a:gd name="T65" fmla="*/ 45 h 223"/>
                <a:gd name="T66" fmla="*/ 251 w 304"/>
                <a:gd name="T67" fmla="*/ 55 h 223"/>
                <a:gd name="T68" fmla="*/ 247 w 304"/>
                <a:gd name="T69" fmla="*/ 58 h 223"/>
                <a:gd name="T70" fmla="*/ 234 w 304"/>
                <a:gd name="T71" fmla="*/ 72 h 223"/>
                <a:gd name="T72" fmla="*/ 224 w 304"/>
                <a:gd name="T73" fmla="*/ 78 h 223"/>
                <a:gd name="T74" fmla="*/ 217 w 304"/>
                <a:gd name="T75" fmla="*/ 82 h 223"/>
                <a:gd name="T76" fmla="*/ 205 w 304"/>
                <a:gd name="T77" fmla="*/ 91 h 223"/>
                <a:gd name="T78" fmla="*/ 197 w 304"/>
                <a:gd name="T79" fmla="*/ 96 h 223"/>
                <a:gd name="T80" fmla="*/ 189 w 304"/>
                <a:gd name="T81" fmla="*/ 98 h 223"/>
                <a:gd name="T82" fmla="*/ 172 w 304"/>
                <a:gd name="T83" fmla="*/ 106 h 223"/>
                <a:gd name="T84" fmla="*/ 166 w 304"/>
                <a:gd name="T85" fmla="*/ 110 h 223"/>
                <a:gd name="T86" fmla="*/ 140 w 304"/>
                <a:gd name="T87" fmla="*/ 121 h 223"/>
                <a:gd name="T88" fmla="*/ 137 w 304"/>
                <a:gd name="T89" fmla="*/ 123 h 223"/>
                <a:gd name="T90" fmla="*/ 125 w 304"/>
                <a:gd name="T91" fmla="*/ 130 h 223"/>
                <a:gd name="T92" fmla="*/ 123 w 304"/>
                <a:gd name="T93" fmla="*/ 132 h 223"/>
                <a:gd name="T94" fmla="*/ 91 w 304"/>
                <a:gd name="T95" fmla="*/ 150 h 223"/>
                <a:gd name="T96" fmla="*/ 56 w 304"/>
                <a:gd name="T97" fmla="*/ 171 h 223"/>
                <a:gd name="T98" fmla="*/ 43 w 304"/>
                <a:gd name="T99" fmla="*/ 184 h 223"/>
                <a:gd name="T100" fmla="*/ 31 w 304"/>
                <a:gd name="T101" fmla="*/ 198 h 223"/>
                <a:gd name="T102" fmla="*/ 26 w 304"/>
                <a:gd name="T103" fmla="*/ 202 h 223"/>
                <a:gd name="T104" fmla="*/ 12 w 304"/>
                <a:gd name="T105" fmla="*/ 217 h 223"/>
                <a:gd name="T106" fmla="*/ 1 w 304"/>
                <a:gd name="T107" fmla="*/ 22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" h="223">
                  <a:moveTo>
                    <a:pt x="1" y="222"/>
                  </a:moveTo>
                  <a:cubicBezTo>
                    <a:pt x="0" y="218"/>
                    <a:pt x="1" y="214"/>
                    <a:pt x="5" y="211"/>
                  </a:cubicBezTo>
                  <a:cubicBezTo>
                    <a:pt x="8" y="208"/>
                    <a:pt x="11" y="205"/>
                    <a:pt x="12" y="201"/>
                  </a:cubicBezTo>
                  <a:cubicBezTo>
                    <a:pt x="14" y="198"/>
                    <a:pt x="16" y="196"/>
                    <a:pt x="18" y="194"/>
                  </a:cubicBezTo>
                  <a:cubicBezTo>
                    <a:pt x="23" y="191"/>
                    <a:pt x="28" y="188"/>
                    <a:pt x="29" y="181"/>
                  </a:cubicBezTo>
                  <a:cubicBezTo>
                    <a:pt x="30" y="181"/>
                    <a:pt x="30" y="180"/>
                    <a:pt x="31" y="180"/>
                  </a:cubicBezTo>
                  <a:cubicBezTo>
                    <a:pt x="38" y="177"/>
                    <a:pt x="40" y="168"/>
                    <a:pt x="47" y="164"/>
                  </a:cubicBezTo>
                  <a:cubicBezTo>
                    <a:pt x="54" y="160"/>
                    <a:pt x="58" y="152"/>
                    <a:pt x="65" y="150"/>
                  </a:cubicBezTo>
                  <a:cubicBezTo>
                    <a:pt x="74" y="146"/>
                    <a:pt x="82" y="140"/>
                    <a:pt x="92" y="137"/>
                  </a:cubicBezTo>
                  <a:cubicBezTo>
                    <a:pt x="100" y="135"/>
                    <a:pt x="107" y="128"/>
                    <a:pt x="115" y="126"/>
                  </a:cubicBezTo>
                  <a:cubicBezTo>
                    <a:pt x="124" y="116"/>
                    <a:pt x="136" y="113"/>
                    <a:pt x="147" y="110"/>
                  </a:cubicBezTo>
                  <a:cubicBezTo>
                    <a:pt x="150" y="109"/>
                    <a:pt x="153" y="108"/>
                    <a:pt x="155" y="106"/>
                  </a:cubicBezTo>
                  <a:cubicBezTo>
                    <a:pt x="161" y="100"/>
                    <a:pt x="168" y="96"/>
                    <a:pt x="177" y="93"/>
                  </a:cubicBezTo>
                  <a:cubicBezTo>
                    <a:pt x="183" y="91"/>
                    <a:pt x="188" y="85"/>
                    <a:pt x="196" y="85"/>
                  </a:cubicBezTo>
                  <a:cubicBezTo>
                    <a:pt x="196" y="85"/>
                    <a:pt x="196" y="85"/>
                    <a:pt x="197" y="85"/>
                  </a:cubicBezTo>
                  <a:cubicBezTo>
                    <a:pt x="200" y="79"/>
                    <a:pt x="207" y="77"/>
                    <a:pt x="213" y="73"/>
                  </a:cubicBezTo>
                  <a:cubicBezTo>
                    <a:pt x="220" y="68"/>
                    <a:pt x="228" y="63"/>
                    <a:pt x="233" y="55"/>
                  </a:cubicBezTo>
                  <a:cubicBezTo>
                    <a:pt x="237" y="50"/>
                    <a:pt x="243" y="47"/>
                    <a:pt x="247" y="42"/>
                  </a:cubicBezTo>
                  <a:cubicBezTo>
                    <a:pt x="248" y="39"/>
                    <a:pt x="251" y="41"/>
                    <a:pt x="253" y="40"/>
                  </a:cubicBezTo>
                  <a:cubicBezTo>
                    <a:pt x="255" y="39"/>
                    <a:pt x="256" y="38"/>
                    <a:pt x="256" y="36"/>
                  </a:cubicBezTo>
                  <a:cubicBezTo>
                    <a:pt x="256" y="34"/>
                    <a:pt x="255" y="33"/>
                    <a:pt x="253" y="33"/>
                  </a:cubicBezTo>
                  <a:cubicBezTo>
                    <a:pt x="251" y="32"/>
                    <a:pt x="249" y="32"/>
                    <a:pt x="247" y="32"/>
                  </a:cubicBezTo>
                  <a:cubicBezTo>
                    <a:pt x="244" y="32"/>
                    <a:pt x="241" y="30"/>
                    <a:pt x="240" y="27"/>
                  </a:cubicBezTo>
                  <a:cubicBezTo>
                    <a:pt x="243" y="22"/>
                    <a:pt x="249" y="23"/>
                    <a:pt x="253" y="25"/>
                  </a:cubicBezTo>
                  <a:cubicBezTo>
                    <a:pt x="258" y="28"/>
                    <a:pt x="262" y="27"/>
                    <a:pt x="267" y="24"/>
                  </a:cubicBezTo>
                  <a:cubicBezTo>
                    <a:pt x="276" y="18"/>
                    <a:pt x="285" y="12"/>
                    <a:pt x="292" y="3"/>
                  </a:cubicBezTo>
                  <a:cubicBezTo>
                    <a:pt x="292" y="2"/>
                    <a:pt x="293" y="1"/>
                    <a:pt x="294" y="1"/>
                  </a:cubicBezTo>
                  <a:cubicBezTo>
                    <a:pt x="296" y="0"/>
                    <a:pt x="299" y="0"/>
                    <a:pt x="301" y="2"/>
                  </a:cubicBezTo>
                  <a:cubicBezTo>
                    <a:pt x="304" y="4"/>
                    <a:pt x="303" y="7"/>
                    <a:pt x="301" y="9"/>
                  </a:cubicBezTo>
                  <a:cubicBezTo>
                    <a:pt x="295" y="16"/>
                    <a:pt x="289" y="22"/>
                    <a:pt x="285" y="30"/>
                  </a:cubicBezTo>
                  <a:cubicBezTo>
                    <a:pt x="283" y="32"/>
                    <a:pt x="282" y="32"/>
                    <a:pt x="280" y="32"/>
                  </a:cubicBezTo>
                  <a:cubicBezTo>
                    <a:pt x="277" y="32"/>
                    <a:pt x="274" y="32"/>
                    <a:pt x="273" y="35"/>
                  </a:cubicBezTo>
                  <a:cubicBezTo>
                    <a:pt x="270" y="40"/>
                    <a:pt x="264" y="42"/>
                    <a:pt x="260" y="45"/>
                  </a:cubicBezTo>
                  <a:cubicBezTo>
                    <a:pt x="256" y="48"/>
                    <a:pt x="253" y="51"/>
                    <a:pt x="251" y="55"/>
                  </a:cubicBezTo>
                  <a:cubicBezTo>
                    <a:pt x="250" y="56"/>
                    <a:pt x="249" y="58"/>
                    <a:pt x="247" y="58"/>
                  </a:cubicBezTo>
                  <a:cubicBezTo>
                    <a:pt x="238" y="58"/>
                    <a:pt x="235" y="64"/>
                    <a:pt x="234" y="72"/>
                  </a:cubicBezTo>
                  <a:cubicBezTo>
                    <a:pt x="230" y="72"/>
                    <a:pt x="225" y="72"/>
                    <a:pt x="224" y="78"/>
                  </a:cubicBezTo>
                  <a:cubicBezTo>
                    <a:pt x="223" y="80"/>
                    <a:pt x="220" y="82"/>
                    <a:pt x="217" y="82"/>
                  </a:cubicBezTo>
                  <a:cubicBezTo>
                    <a:pt x="212" y="84"/>
                    <a:pt x="207" y="86"/>
                    <a:pt x="205" y="91"/>
                  </a:cubicBezTo>
                  <a:cubicBezTo>
                    <a:pt x="203" y="95"/>
                    <a:pt x="200" y="96"/>
                    <a:pt x="197" y="96"/>
                  </a:cubicBezTo>
                  <a:cubicBezTo>
                    <a:pt x="194" y="96"/>
                    <a:pt x="191" y="95"/>
                    <a:pt x="189" y="98"/>
                  </a:cubicBezTo>
                  <a:cubicBezTo>
                    <a:pt x="184" y="103"/>
                    <a:pt x="178" y="105"/>
                    <a:pt x="172" y="106"/>
                  </a:cubicBezTo>
                  <a:cubicBezTo>
                    <a:pt x="169" y="107"/>
                    <a:pt x="168" y="108"/>
                    <a:pt x="166" y="110"/>
                  </a:cubicBezTo>
                  <a:cubicBezTo>
                    <a:pt x="159" y="117"/>
                    <a:pt x="151" y="123"/>
                    <a:pt x="140" y="121"/>
                  </a:cubicBezTo>
                  <a:cubicBezTo>
                    <a:pt x="138" y="120"/>
                    <a:pt x="137" y="121"/>
                    <a:pt x="137" y="123"/>
                  </a:cubicBezTo>
                  <a:cubicBezTo>
                    <a:pt x="134" y="127"/>
                    <a:pt x="130" y="129"/>
                    <a:pt x="125" y="130"/>
                  </a:cubicBezTo>
                  <a:cubicBezTo>
                    <a:pt x="124" y="131"/>
                    <a:pt x="123" y="131"/>
                    <a:pt x="123" y="132"/>
                  </a:cubicBezTo>
                  <a:cubicBezTo>
                    <a:pt x="114" y="141"/>
                    <a:pt x="101" y="144"/>
                    <a:pt x="91" y="150"/>
                  </a:cubicBezTo>
                  <a:cubicBezTo>
                    <a:pt x="79" y="156"/>
                    <a:pt x="67" y="163"/>
                    <a:pt x="56" y="171"/>
                  </a:cubicBezTo>
                  <a:cubicBezTo>
                    <a:pt x="51" y="175"/>
                    <a:pt x="47" y="180"/>
                    <a:pt x="43" y="184"/>
                  </a:cubicBezTo>
                  <a:cubicBezTo>
                    <a:pt x="39" y="189"/>
                    <a:pt x="34" y="192"/>
                    <a:pt x="31" y="198"/>
                  </a:cubicBezTo>
                  <a:cubicBezTo>
                    <a:pt x="31" y="200"/>
                    <a:pt x="28" y="201"/>
                    <a:pt x="26" y="202"/>
                  </a:cubicBezTo>
                  <a:cubicBezTo>
                    <a:pt x="20" y="206"/>
                    <a:pt x="14" y="209"/>
                    <a:pt x="12" y="217"/>
                  </a:cubicBezTo>
                  <a:cubicBezTo>
                    <a:pt x="11" y="222"/>
                    <a:pt x="6" y="223"/>
                    <a:pt x="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5626100" y="1606550"/>
              <a:ext cx="293688" cy="239713"/>
            </a:xfrm>
            <a:custGeom>
              <a:avLst/>
              <a:gdLst>
                <a:gd name="T0" fmla="*/ 48 w 78"/>
                <a:gd name="T1" fmla="*/ 6 h 64"/>
                <a:gd name="T2" fmla="*/ 53 w 78"/>
                <a:gd name="T3" fmla="*/ 20 h 64"/>
                <a:gd name="T4" fmla="*/ 70 w 78"/>
                <a:gd name="T5" fmla="*/ 15 h 64"/>
                <a:gd name="T6" fmla="*/ 78 w 78"/>
                <a:gd name="T7" fmla="*/ 25 h 64"/>
                <a:gd name="T8" fmla="*/ 74 w 78"/>
                <a:gd name="T9" fmla="*/ 31 h 64"/>
                <a:gd name="T10" fmla="*/ 67 w 78"/>
                <a:gd name="T11" fmla="*/ 26 h 64"/>
                <a:gd name="T12" fmla="*/ 51 w 78"/>
                <a:gd name="T13" fmla="*/ 34 h 64"/>
                <a:gd name="T14" fmla="*/ 41 w 78"/>
                <a:gd name="T15" fmla="*/ 32 h 64"/>
                <a:gd name="T16" fmla="*/ 39 w 78"/>
                <a:gd name="T17" fmla="*/ 24 h 64"/>
                <a:gd name="T18" fmla="*/ 37 w 78"/>
                <a:gd name="T19" fmla="*/ 15 h 64"/>
                <a:gd name="T20" fmla="*/ 25 w 78"/>
                <a:gd name="T21" fmla="*/ 21 h 64"/>
                <a:gd name="T22" fmla="*/ 14 w 78"/>
                <a:gd name="T23" fmla="*/ 39 h 64"/>
                <a:gd name="T24" fmla="*/ 17 w 78"/>
                <a:gd name="T25" fmla="*/ 53 h 64"/>
                <a:gd name="T26" fmla="*/ 42 w 78"/>
                <a:gd name="T27" fmla="*/ 43 h 64"/>
                <a:gd name="T28" fmla="*/ 62 w 78"/>
                <a:gd name="T29" fmla="*/ 41 h 64"/>
                <a:gd name="T30" fmla="*/ 70 w 78"/>
                <a:gd name="T31" fmla="*/ 56 h 64"/>
                <a:gd name="T32" fmla="*/ 66 w 78"/>
                <a:gd name="T33" fmla="*/ 60 h 64"/>
                <a:gd name="T34" fmla="*/ 62 w 78"/>
                <a:gd name="T35" fmla="*/ 58 h 64"/>
                <a:gd name="T36" fmla="*/ 61 w 78"/>
                <a:gd name="T37" fmla="*/ 56 h 64"/>
                <a:gd name="T38" fmla="*/ 45 w 78"/>
                <a:gd name="T39" fmla="*/ 52 h 64"/>
                <a:gd name="T40" fmla="*/ 31 w 78"/>
                <a:gd name="T41" fmla="*/ 57 h 64"/>
                <a:gd name="T42" fmla="*/ 28 w 78"/>
                <a:gd name="T43" fmla="*/ 59 h 64"/>
                <a:gd name="T44" fmla="*/ 16 w 78"/>
                <a:gd name="T45" fmla="*/ 57 h 64"/>
                <a:gd name="T46" fmla="*/ 10 w 78"/>
                <a:gd name="T47" fmla="*/ 60 h 64"/>
                <a:gd name="T48" fmla="*/ 1 w 78"/>
                <a:gd name="T49" fmla="*/ 53 h 64"/>
                <a:gd name="T50" fmla="*/ 5 w 78"/>
                <a:gd name="T51" fmla="*/ 34 h 64"/>
                <a:gd name="T52" fmla="*/ 11 w 78"/>
                <a:gd name="T53" fmla="*/ 21 h 64"/>
                <a:gd name="T54" fmla="*/ 34 w 78"/>
                <a:gd name="T55" fmla="*/ 1 h 64"/>
                <a:gd name="T56" fmla="*/ 40 w 78"/>
                <a:gd name="T57" fmla="*/ 1 h 64"/>
                <a:gd name="T58" fmla="*/ 48 w 78"/>
                <a:gd name="T59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64">
                  <a:moveTo>
                    <a:pt x="48" y="6"/>
                  </a:moveTo>
                  <a:cubicBezTo>
                    <a:pt x="49" y="10"/>
                    <a:pt x="48" y="16"/>
                    <a:pt x="53" y="20"/>
                  </a:cubicBezTo>
                  <a:cubicBezTo>
                    <a:pt x="57" y="16"/>
                    <a:pt x="64" y="16"/>
                    <a:pt x="70" y="15"/>
                  </a:cubicBezTo>
                  <a:cubicBezTo>
                    <a:pt x="72" y="19"/>
                    <a:pt x="76" y="21"/>
                    <a:pt x="78" y="25"/>
                  </a:cubicBezTo>
                  <a:cubicBezTo>
                    <a:pt x="78" y="28"/>
                    <a:pt x="76" y="30"/>
                    <a:pt x="74" y="31"/>
                  </a:cubicBezTo>
                  <a:cubicBezTo>
                    <a:pt x="72" y="30"/>
                    <a:pt x="70" y="28"/>
                    <a:pt x="67" y="26"/>
                  </a:cubicBezTo>
                  <a:cubicBezTo>
                    <a:pt x="62" y="29"/>
                    <a:pt x="55" y="29"/>
                    <a:pt x="51" y="34"/>
                  </a:cubicBezTo>
                  <a:cubicBezTo>
                    <a:pt x="48" y="38"/>
                    <a:pt x="43" y="36"/>
                    <a:pt x="41" y="32"/>
                  </a:cubicBezTo>
                  <a:cubicBezTo>
                    <a:pt x="39" y="30"/>
                    <a:pt x="39" y="27"/>
                    <a:pt x="39" y="24"/>
                  </a:cubicBezTo>
                  <a:cubicBezTo>
                    <a:pt x="39" y="21"/>
                    <a:pt x="40" y="18"/>
                    <a:pt x="37" y="15"/>
                  </a:cubicBezTo>
                  <a:cubicBezTo>
                    <a:pt x="32" y="14"/>
                    <a:pt x="27" y="16"/>
                    <a:pt x="25" y="21"/>
                  </a:cubicBezTo>
                  <a:cubicBezTo>
                    <a:pt x="21" y="27"/>
                    <a:pt x="17" y="33"/>
                    <a:pt x="14" y="39"/>
                  </a:cubicBezTo>
                  <a:cubicBezTo>
                    <a:pt x="11" y="47"/>
                    <a:pt x="10" y="47"/>
                    <a:pt x="17" y="53"/>
                  </a:cubicBezTo>
                  <a:cubicBezTo>
                    <a:pt x="27" y="53"/>
                    <a:pt x="34" y="47"/>
                    <a:pt x="42" y="43"/>
                  </a:cubicBezTo>
                  <a:cubicBezTo>
                    <a:pt x="49" y="39"/>
                    <a:pt x="55" y="40"/>
                    <a:pt x="62" y="41"/>
                  </a:cubicBezTo>
                  <a:cubicBezTo>
                    <a:pt x="67" y="41"/>
                    <a:pt x="72" y="52"/>
                    <a:pt x="70" y="56"/>
                  </a:cubicBezTo>
                  <a:cubicBezTo>
                    <a:pt x="70" y="58"/>
                    <a:pt x="68" y="60"/>
                    <a:pt x="66" y="60"/>
                  </a:cubicBezTo>
                  <a:cubicBezTo>
                    <a:pt x="64" y="60"/>
                    <a:pt x="63" y="59"/>
                    <a:pt x="62" y="58"/>
                  </a:cubicBezTo>
                  <a:cubicBezTo>
                    <a:pt x="61" y="57"/>
                    <a:pt x="61" y="57"/>
                    <a:pt x="61" y="56"/>
                  </a:cubicBezTo>
                  <a:cubicBezTo>
                    <a:pt x="57" y="46"/>
                    <a:pt x="53" y="47"/>
                    <a:pt x="45" y="52"/>
                  </a:cubicBezTo>
                  <a:cubicBezTo>
                    <a:pt x="40" y="54"/>
                    <a:pt x="37" y="59"/>
                    <a:pt x="31" y="57"/>
                  </a:cubicBezTo>
                  <a:cubicBezTo>
                    <a:pt x="30" y="56"/>
                    <a:pt x="29" y="58"/>
                    <a:pt x="28" y="59"/>
                  </a:cubicBezTo>
                  <a:cubicBezTo>
                    <a:pt x="22" y="64"/>
                    <a:pt x="22" y="63"/>
                    <a:pt x="16" y="57"/>
                  </a:cubicBezTo>
                  <a:cubicBezTo>
                    <a:pt x="14" y="58"/>
                    <a:pt x="12" y="60"/>
                    <a:pt x="10" y="60"/>
                  </a:cubicBezTo>
                  <a:cubicBezTo>
                    <a:pt x="4" y="61"/>
                    <a:pt x="1" y="59"/>
                    <a:pt x="1" y="53"/>
                  </a:cubicBezTo>
                  <a:cubicBezTo>
                    <a:pt x="1" y="46"/>
                    <a:pt x="0" y="40"/>
                    <a:pt x="5" y="34"/>
                  </a:cubicBezTo>
                  <a:cubicBezTo>
                    <a:pt x="8" y="30"/>
                    <a:pt x="8" y="25"/>
                    <a:pt x="11" y="21"/>
                  </a:cubicBezTo>
                  <a:cubicBezTo>
                    <a:pt x="17" y="12"/>
                    <a:pt x="25" y="6"/>
                    <a:pt x="34" y="1"/>
                  </a:cubicBezTo>
                  <a:cubicBezTo>
                    <a:pt x="36" y="0"/>
                    <a:pt x="39" y="0"/>
                    <a:pt x="40" y="1"/>
                  </a:cubicBezTo>
                  <a:cubicBezTo>
                    <a:pt x="43" y="3"/>
                    <a:pt x="46" y="4"/>
                    <a:pt x="4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2801938" y="4865688"/>
              <a:ext cx="120650" cy="325438"/>
            </a:xfrm>
            <a:custGeom>
              <a:avLst/>
              <a:gdLst>
                <a:gd name="T0" fmla="*/ 16 w 32"/>
                <a:gd name="T1" fmla="*/ 33 h 87"/>
                <a:gd name="T2" fmla="*/ 9 w 32"/>
                <a:gd name="T3" fmla="*/ 9 h 87"/>
                <a:gd name="T4" fmla="*/ 26 w 32"/>
                <a:gd name="T5" fmla="*/ 10 h 87"/>
                <a:gd name="T6" fmla="*/ 31 w 32"/>
                <a:gd name="T7" fmla="*/ 34 h 87"/>
                <a:gd name="T8" fmla="*/ 30 w 32"/>
                <a:gd name="T9" fmla="*/ 38 h 87"/>
                <a:gd name="T10" fmla="*/ 21 w 32"/>
                <a:gd name="T11" fmla="*/ 71 h 87"/>
                <a:gd name="T12" fmla="*/ 8 w 32"/>
                <a:gd name="T13" fmla="*/ 85 h 87"/>
                <a:gd name="T14" fmla="*/ 1 w 32"/>
                <a:gd name="T15" fmla="*/ 82 h 87"/>
                <a:gd name="T16" fmla="*/ 2 w 32"/>
                <a:gd name="T17" fmla="*/ 74 h 87"/>
                <a:gd name="T18" fmla="*/ 5 w 32"/>
                <a:gd name="T19" fmla="*/ 64 h 87"/>
                <a:gd name="T20" fmla="*/ 7 w 32"/>
                <a:gd name="T21" fmla="*/ 38 h 87"/>
                <a:gd name="T22" fmla="*/ 16 w 32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87">
                  <a:moveTo>
                    <a:pt x="16" y="33"/>
                  </a:moveTo>
                  <a:cubicBezTo>
                    <a:pt x="18" y="23"/>
                    <a:pt x="12" y="16"/>
                    <a:pt x="9" y="9"/>
                  </a:cubicBezTo>
                  <a:cubicBezTo>
                    <a:pt x="18" y="0"/>
                    <a:pt x="22" y="0"/>
                    <a:pt x="26" y="10"/>
                  </a:cubicBezTo>
                  <a:cubicBezTo>
                    <a:pt x="28" y="18"/>
                    <a:pt x="32" y="26"/>
                    <a:pt x="31" y="34"/>
                  </a:cubicBezTo>
                  <a:cubicBezTo>
                    <a:pt x="31" y="36"/>
                    <a:pt x="31" y="37"/>
                    <a:pt x="30" y="38"/>
                  </a:cubicBezTo>
                  <a:cubicBezTo>
                    <a:pt x="27" y="49"/>
                    <a:pt x="24" y="60"/>
                    <a:pt x="21" y="71"/>
                  </a:cubicBezTo>
                  <a:cubicBezTo>
                    <a:pt x="19" y="78"/>
                    <a:pt x="13" y="81"/>
                    <a:pt x="8" y="85"/>
                  </a:cubicBezTo>
                  <a:cubicBezTo>
                    <a:pt x="6" y="87"/>
                    <a:pt x="2" y="85"/>
                    <a:pt x="1" y="82"/>
                  </a:cubicBezTo>
                  <a:cubicBezTo>
                    <a:pt x="1" y="79"/>
                    <a:pt x="0" y="76"/>
                    <a:pt x="2" y="74"/>
                  </a:cubicBezTo>
                  <a:cubicBezTo>
                    <a:pt x="5" y="71"/>
                    <a:pt x="6" y="67"/>
                    <a:pt x="5" y="64"/>
                  </a:cubicBezTo>
                  <a:cubicBezTo>
                    <a:pt x="2" y="55"/>
                    <a:pt x="8" y="47"/>
                    <a:pt x="7" y="38"/>
                  </a:cubicBezTo>
                  <a:cubicBezTo>
                    <a:pt x="7" y="34"/>
                    <a:pt x="13" y="35"/>
                    <a:pt x="1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838200" y="7027863"/>
              <a:ext cx="165100" cy="179388"/>
            </a:xfrm>
            <a:custGeom>
              <a:avLst/>
              <a:gdLst>
                <a:gd name="T0" fmla="*/ 44 w 44"/>
                <a:gd name="T1" fmla="*/ 0 h 48"/>
                <a:gd name="T2" fmla="*/ 44 w 44"/>
                <a:gd name="T3" fmla="*/ 5 h 48"/>
                <a:gd name="T4" fmla="*/ 43 w 44"/>
                <a:gd name="T5" fmla="*/ 7 h 48"/>
                <a:gd name="T6" fmla="*/ 37 w 44"/>
                <a:gd name="T7" fmla="*/ 8 h 48"/>
                <a:gd name="T8" fmla="*/ 32 w 44"/>
                <a:gd name="T9" fmla="*/ 13 h 48"/>
                <a:gd name="T10" fmla="*/ 27 w 44"/>
                <a:gd name="T11" fmla="*/ 21 h 48"/>
                <a:gd name="T12" fmla="*/ 26 w 44"/>
                <a:gd name="T13" fmla="*/ 23 h 48"/>
                <a:gd name="T14" fmla="*/ 12 w 44"/>
                <a:gd name="T15" fmla="*/ 44 h 48"/>
                <a:gd name="T16" fmla="*/ 3 w 44"/>
                <a:gd name="T17" fmla="*/ 47 h 48"/>
                <a:gd name="T18" fmla="*/ 1 w 44"/>
                <a:gd name="T19" fmla="*/ 42 h 48"/>
                <a:gd name="T20" fmla="*/ 3 w 44"/>
                <a:gd name="T21" fmla="*/ 34 h 48"/>
                <a:gd name="T22" fmla="*/ 14 w 44"/>
                <a:gd name="T23" fmla="*/ 26 h 48"/>
                <a:gd name="T24" fmla="*/ 21 w 44"/>
                <a:gd name="T25" fmla="*/ 22 h 48"/>
                <a:gd name="T26" fmla="*/ 18 w 44"/>
                <a:gd name="T27" fmla="*/ 10 h 48"/>
                <a:gd name="T28" fmla="*/ 22 w 44"/>
                <a:gd name="T29" fmla="*/ 8 h 48"/>
                <a:gd name="T30" fmla="*/ 32 w 44"/>
                <a:gd name="T31" fmla="*/ 4 h 48"/>
                <a:gd name="T32" fmla="*/ 44 w 44"/>
                <a:gd name="T3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8">
                  <a:moveTo>
                    <a:pt x="44" y="0"/>
                  </a:moveTo>
                  <a:cubicBezTo>
                    <a:pt x="44" y="2"/>
                    <a:pt x="44" y="3"/>
                    <a:pt x="44" y="5"/>
                  </a:cubicBezTo>
                  <a:cubicBezTo>
                    <a:pt x="44" y="6"/>
                    <a:pt x="43" y="6"/>
                    <a:pt x="43" y="7"/>
                  </a:cubicBezTo>
                  <a:cubicBezTo>
                    <a:pt x="41" y="9"/>
                    <a:pt x="39" y="8"/>
                    <a:pt x="37" y="8"/>
                  </a:cubicBezTo>
                  <a:cubicBezTo>
                    <a:pt x="34" y="9"/>
                    <a:pt x="32" y="10"/>
                    <a:pt x="32" y="13"/>
                  </a:cubicBezTo>
                  <a:cubicBezTo>
                    <a:pt x="32" y="17"/>
                    <a:pt x="30" y="19"/>
                    <a:pt x="27" y="21"/>
                  </a:cubicBezTo>
                  <a:cubicBezTo>
                    <a:pt x="27" y="22"/>
                    <a:pt x="26" y="22"/>
                    <a:pt x="26" y="23"/>
                  </a:cubicBezTo>
                  <a:cubicBezTo>
                    <a:pt x="24" y="32"/>
                    <a:pt x="15" y="36"/>
                    <a:pt x="12" y="44"/>
                  </a:cubicBezTo>
                  <a:cubicBezTo>
                    <a:pt x="10" y="48"/>
                    <a:pt x="10" y="48"/>
                    <a:pt x="3" y="47"/>
                  </a:cubicBezTo>
                  <a:cubicBezTo>
                    <a:pt x="1" y="46"/>
                    <a:pt x="2" y="43"/>
                    <a:pt x="1" y="42"/>
                  </a:cubicBezTo>
                  <a:cubicBezTo>
                    <a:pt x="0" y="39"/>
                    <a:pt x="0" y="36"/>
                    <a:pt x="3" y="34"/>
                  </a:cubicBezTo>
                  <a:cubicBezTo>
                    <a:pt x="6" y="31"/>
                    <a:pt x="9" y="27"/>
                    <a:pt x="14" y="26"/>
                  </a:cubicBezTo>
                  <a:cubicBezTo>
                    <a:pt x="17" y="26"/>
                    <a:pt x="19" y="23"/>
                    <a:pt x="21" y="22"/>
                  </a:cubicBezTo>
                  <a:cubicBezTo>
                    <a:pt x="22" y="17"/>
                    <a:pt x="17" y="14"/>
                    <a:pt x="18" y="10"/>
                  </a:cubicBezTo>
                  <a:cubicBezTo>
                    <a:pt x="19" y="9"/>
                    <a:pt x="20" y="8"/>
                    <a:pt x="22" y="8"/>
                  </a:cubicBezTo>
                  <a:cubicBezTo>
                    <a:pt x="26" y="10"/>
                    <a:pt x="29" y="9"/>
                    <a:pt x="32" y="4"/>
                  </a:cubicBezTo>
                  <a:cubicBezTo>
                    <a:pt x="35" y="0"/>
                    <a:pt x="39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4905375" y="930275"/>
              <a:ext cx="157163" cy="165100"/>
            </a:xfrm>
            <a:custGeom>
              <a:avLst/>
              <a:gdLst>
                <a:gd name="T0" fmla="*/ 0 w 42"/>
                <a:gd name="T1" fmla="*/ 34 h 44"/>
                <a:gd name="T2" fmla="*/ 20 w 42"/>
                <a:gd name="T3" fmla="*/ 16 h 44"/>
                <a:gd name="T4" fmla="*/ 25 w 42"/>
                <a:gd name="T5" fmla="*/ 12 h 44"/>
                <a:gd name="T6" fmla="*/ 31 w 42"/>
                <a:gd name="T7" fmla="*/ 6 h 44"/>
                <a:gd name="T8" fmla="*/ 39 w 42"/>
                <a:gd name="T9" fmla="*/ 1 h 44"/>
                <a:gd name="T10" fmla="*/ 39 w 42"/>
                <a:gd name="T11" fmla="*/ 11 h 44"/>
                <a:gd name="T12" fmla="*/ 27 w 42"/>
                <a:gd name="T13" fmla="*/ 21 h 44"/>
                <a:gd name="T14" fmla="*/ 11 w 42"/>
                <a:gd name="T15" fmla="*/ 38 h 44"/>
                <a:gd name="T16" fmla="*/ 0 w 42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4">
                  <a:moveTo>
                    <a:pt x="0" y="34"/>
                  </a:moveTo>
                  <a:cubicBezTo>
                    <a:pt x="7" y="29"/>
                    <a:pt x="14" y="23"/>
                    <a:pt x="20" y="16"/>
                  </a:cubicBezTo>
                  <a:cubicBezTo>
                    <a:pt x="22" y="14"/>
                    <a:pt x="23" y="13"/>
                    <a:pt x="25" y="12"/>
                  </a:cubicBezTo>
                  <a:cubicBezTo>
                    <a:pt x="29" y="12"/>
                    <a:pt x="30" y="9"/>
                    <a:pt x="31" y="6"/>
                  </a:cubicBezTo>
                  <a:cubicBezTo>
                    <a:pt x="33" y="1"/>
                    <a:pt x="36" y="0"/>
                    <a:pt x="39" y="1"/>
                  </a:cubicBezTo>
                  <a:cubicBezTo>
                    <a:pt x="41" y="3"/>
                    <a:pt x="42" y="8"/>
                    <a:pt x="39" y="11"/>
                  </a:cubicBezTo>
                  <a:cubicBezTo>
                    <a:pt x="35" y="15"/>
                    <a:pt x="31" y="18"/>
                    <a:pt x="27" y="21"/>
                  </a:cubicBezTo>
                  <a:cubicBezTo>
                    <a:pt x="20" y="26"/>
                    <a:pt x="18" y="33"/>
                    <a:pt x="11" y="38"/>
                  </a:cubicBezTo>
                  <a:cubicBezTo>
                    <a:pt x="4" y="43"/>
                    <a:pt x="4" y="44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6332538" y="1779588"/>
              <a:ext cx="169863" cy="71438"/>
            </a:xfrm>
            <a:custGeom>
              <a:avLst/>
              <a:gdLst>
                <a:gd name="T0" fmla="*/ 24 w 45"/>
                <a:gd name="T1" fmla="*/ 10 h 19"/>
                <a:gd name="T2" fmla="*/ 44 w 45"/>
                <a:gd name="T3" fmla="*/ 5 h 19"/>
                <a:gd name="T4" fmla="*/ 41 w 45"/>
                <a:gd name="T5" fmla="*/ 11 h 19"/>
                <a:gd name="T6" fmla="*/ 7 w 45"/>
                <a:gd name="T7" fmla="*/ 16 h 19"/>
                <a:gd name="T8" fmla="*/ 2 w 45"/>
                <a:gd name="T9" fmla="*/ 9 h 19"/>
                <a:gd name="T10" fmla="*/ 5 w 45"/>
                <a:gd name="T11" fmla="*/ 0 h 19"/>
                <a:gd name="T12" fmla="*/ 24 w 45"/>
                <a:gd name="T13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9">
                  <a:moveTo>
                    <a:pt x="24" y="10"/>
                  </a:moveTo>
                  <a:cubicBezTo>
                    <a:pt x="30" y="4"/>
                    <a:pt x="36" y="3"/>
                    <a:pt x="44" y="5"/>
                  </a:cubicBezTo>
                  <a:cubicBezTo>
                    <a:pt x="45" y="8"/>
                    <a:pt x="43" y="10"/>
                    <a:pt x="41" y="11"/>
                  </a:cubicBezTo>
                  <a:cubicBezTo>
                    <a:pt x="30" y="19"/>
                    <a:pt x="19" y="19"/>
                    <a:pt x="7" y="16"/>
                  </a:cubicBezTo>
                  <a:cubicBezTo>
                    <a:pt x="3" y="15"/>
                    <a:pt x="3" y="12"/>
                    <a:pt x="2" y="9"/>
                  </a:cubicBezTo>
                  <a:cubicBezTo>
                    <a:pt x="0" y="6"/>
                    <a:pt x="0" y="3"/>
                    <a:pt x="5" y="0"/>
                  </a:cubicBezTo>
                  <a:cubicBezTo>
                    <a:pt x="10" y="5"/>
                    <a:pt x="16" y="7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6"/>
            <p:cNvSpPr/>
            <p:nvPr/>
          </p:nvSpPr>
          <p:spPr bwMode="auto">
            <a:xfrm>
              <a:off x="3181350" y="1103313"/>
              <a:ext cx="90488" cy="82550"/>
            </a:xfrm>
            <a:custGeom>
              <a:avLst/>
              <a:gdLst>
                <a:gd name="T0" fmla="*/ 16 w 24"/>
                <a:gd name="T1" fmla="*/ 22 h 22"/>
                <a:gd name="T2" fmla="*/ 12 w 24"/>
                <a:gd name="T3" fmla="*/ 15 h 22"/>
                <a:gd name="T4" fmla="*/ 6 w 24"/>
                <a:gd name="T5" fmla="*/ 14 h 22"/>
                <a:gd name="T6" fmla="*/ 0 w 24"/>
                <a:gd name="T7" fmla="*/ 8 h 22"/>
                <a:gd name="T8" fmla="*/ 8 w 24"/>
                <a:gd name="T9" fmla="*/ 1 h 22"/>
                <a:gd name="T10" fmla="*/ 16 w 24"/>
                <a:gd name="T11" fmla="*/ 2 h 22"/>
                <a:gd name="T12" fmla="*/ 24 w 24"/>
                <a:gd name="T13" fmla="*/ 10 h 22"/>
                <a:gd name="T14" fmla="*/ 16 w 24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22">
                  <a:moveTo>
                    <a:pt x="16" y="22"/>
                  </a:moveTo>
                  <a:cubicBezTo>
                    <a:pt x="13" y="21"/>
                    <a:pt x="15" y="17"/>
                    <a:pt x="12" y="15"/>
                  </a:cubicBezTo>
                  <a:cubicBezTo>
                    <a:pt x="10" y="14"/>
                    <a:pt x="8" y="14"/>
                    <a:pt x="6" y="14"/>
                  </a:cubicBezTo>
                  <a:cubicBezTo>
                    <a:pt x="1" y="13"/>
                    <a:pt x="0" y="11"/>
                    <a:pt x="0" y="8"/>
                  </a:cubicBezTo>
                  <a:cubicBezTo>
                    <a:pt x="0" y="3"/>
                    <a:pt x="4" y="0"/>
                    <a:pt x="8" y="1"/>
                  </a:cubicBezTo>
                  <a:cubicBezTo>
                    <a:pt x="10" y="1"/>
                    <a:pt x="13" y="2"/>
                    <a:pt x="16" y="2"/>
                  </a:cubicBezTo>
                  <a:cubicBezTo>
                    <a:pt x="21" y="3"/>
                    <a:pt x="23" y="6"/>
                    <a:pt x="24" y="10"/>
                  </a:cubicBezTo>
                  <a:cubicBezTo>
                    <a:pt x="24" y="17"/>
                    <a:pt x="23" y="19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2974975" y="2590800"/>
              <a:ext cx="109538" cy="160338"/>
            </a:xfrm>
            <a:custGeom>
              <a:avLst/>
              <a:gdLst>
                <a:gd name="T0" fmla="*/ 29 w 29"/>
                <a:gd name="T1" fmla="*/ 7 h 43"/>
                <a:gd name="T2" fmla="*/ 25 w 29"/>
                <a:gd name="T3" fmla="*/ 13 h 43"/>
                <a:gd name="T4" fmla="*/ 19 w 29"/>
                <a:gd name="T5" fmla="*/ 24 h 43"/>
                <a:gd name="T6" fmla="*/ 17 w 29"/>
                <a:gd name="T7" fmla="*/ 27 h 43"/>
                <a:gd name="T8" fmla="*/ 9 w 29"/>
                <a:gd name="T9" fmla="*/ 39 h 43"/>
                <a:gd name="T10" fmla="*/ 3 w 29"/>
                <a:gd name="T11" fmla="*/ 42 h 43"/>
                <a:gd name="T12" fmla="*/ 1 w 29"/>
                <a:gd name="T13" fmla="*/ 36 h 43"/>
                <a:gd name="T14" fmla="*/ 12 w 29"/>
                <a:gd name="T15" fmla="*/ 23 h 43"/>
                <a:gd name="T16" fmla="*/ 19 w 29"/>
                <a:gd name="T17" fmla="*/ 8 h 43"/>
                <a:gd name="T18" fmla="*/ 21 w 29"/>
                <a:gd name="T19" fmla="*/ 3 h 43"/>
                <a:gd name="T20" fmla="*/ 26 w 29"/>
                <a:gd name="T21" fmla="*/ 1 h 43"/>
                <a:gd name="T22" fmla="*/ 29 w 29"/>
                <a:gd name="T23" fmla="*/ 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43">
                  <a:moveTo>
                    <a:pt x="29" y="7"/>
                  </a:moveTo>
                  <a:cubicBezTo>
                    <a:pt x="29" y="9"/>
                    <a:pt x="27" y="11"/>
                    <a:pt x="25" y="13"/>
                  </a:cubicBezTo>
                  <a:cubicBezTo>
                    <a:pt x="22" y="16"/>
                    <a:pt x="18" y="19"/>
                    <a:pt x="19" y="24"/>
                  </a:cubicBezTo>
                  <a:cubicBezTo>
                    <a:pt x="19" y="25"/>
                    <a:pt x="18" y="26"/>
                    <a:pt x="17" y="27"/>
                  </a:cubicBezTo>
                  <a:cubicBezTo>
                    <a:pt x="13" y="31"/>
                    <a:pt x="10" y="34"/>
                    <a:pt x="9" y="39"/>
                  </a:cubicBezTo>
                  <a:cubicBezTo>
                    <a:pt x="8" y="42"/>
                    <a:pt x="5" y="43"/>
                    <a:pt x="3" y="42"/>
                  </a:cubicBezTo>
                  <a:cubicBezTo>
                    <a:pt x="0" y="41"/>
                    <a:pt x="0" y="38"/>
                    <a:pt x="1" y="36"/>
                  </a:cubicBezTo>
                  <a:cubicBezTo>
                    <a:pt x="4" y="31"/>
                    <a:pt x="8" y="27"/>
                    <a:pt x="12" y="23"/>
                  </a:cubicBezTo>
                  <a:cubicBezTo>
                    <a:pt x="16" y="18"/>
                    <a:pt x="19" y="14"/>
                    <a:pt x="19" y="8"/>
                  </a:cubicBezTo>
                  <a:cubicBezTo>
                    <a:pt x="19" y="6"/>
                    <a:pt x="19" y="5"/>
                    <a:pt x="21" y="3"/>
                  </a:cubicBezTo>
                  <a:cubicBezTo>
                    <a:pt x="22" y="2"/>
                    <a:pt x="23" y="0"/>
                    <a:pt x="26" y="1"/>
                  </a:cubicBezTo>
                  <a:cubicBezTo>
                    <a:pt x="28" y="2"/>
                    <a:pt x="29" y="4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4410075" y="1543050"/>
              <a:ext cx="101600" cy="130175"/>
            </a:xfrm>
            <a:custGeom>
              <a:avLst/>
              <a:gdLst>
                <a:gd name="T0" fmla="*/ 2 w 27"/>
                <a:gd name="T1" fmla="*/ 35 h 35"/>
                <a:gd name="T2" fmla="*/ 6 w 27"/>
                <a:gd name="T3" fmla="*/ 26 h 35"/>
                <a:gd name="T4" fmla="*/ 15 w 27"/>
                <a:gd name="T5" fmla="*/ 11 h 35"/>
                <a:gd name="T6" fmla="*/ 18 w 27"/>
                <a:gd name="T7" fmla="*/ 3 h 35"/>
                <a:gd name="T8" fmla="*/ 25 w 27"/>
                <a:gd name="T9" fmla="*/ 3 h 35"/>
                <a:gd name="T10" fmla="*/ 25 w 27"/>
                <a:gd name="T11" fmla="*/ 8 h 35"/>
                <a:gd name="T12" fmla="*/ 16 w 27"/>
                <a:gd name="T13" fmla="*/ 24 h 35"/>
                <a:gd name="T14" fmla="*/ 9 w 27"/>
                <a:gd name="T15" fmla="*/ 33 h 35"/>
                <a:gd name="T16" fmla="*/ 2 w 27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" y="35"/>
                  </a:moveTo>
                  <a:cubicBezTo>
                    <a:pt x="0" y="30"/>
                    <a:pt x="3" y="28"/>
                    <a:pt x="6" y="26"/>
                  </a:cubicBezTo>
                  <a:cubicBezTo>
                    <a:pt x="11" y="22"/>
                    <a:pt x="15" y="17"/>
                    <a:pt x="15" y="11"/>
                  </a:cubicBezTo>
                  <a:cubicBezTo>
                    <a:pt x="15" y="8"/>
                    <a:pt x="16" y="6"/>
                    <a:pt x="18" y="3"/>
                  </a:cubicBezTo>
                  <a:cubicBezTo>
                    <a:pt x="20" y="1"/>
                    <a:pt x="22" y="0"/>
                    <a:pt x="25" y="3"/>
                  </a:cubicBezTo>
                  <a:cubicBezTo>
                    <a:pt x="27" y="4"/>
                    <a:pt x="26" y="7"/>
                    <a:pt x="25" y="8"/>
                  </a:cubicBezTo>
                  <a:cubicBezTo>
                    <a:pt x="20" y="13"/>
                    <a:pt x="16" y="17"/>
                    <a:pt x="16" y="24"/>
                  </a:cubicBezTo>
                  <a:cubicBezTo>
                    <a:pt x="17" y="28"/>
                    <a:pt x="13" y="31"/>
                    <a:pt x="9" y="33"/>
                  </a:cubicBezTo>
                  <a:cubicBezTo>
                    <a:pt x="7" y="34"/>
                    <a:pt x="5" y="34"/>
                    <a:pt x="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9"/>
            <p:cNvSpPr/>
            <p:nvPr/>
          </p:nvSpPr>
          <p:spPr bwMode="auto">
            <a:xfrm>
              <a:off x="33338" y="7088188"/>
              <a:ext cx="68263" cy="119063"/>
            </a:xfrm>
            <a:custGeom>
              <a:avLst/>
              <a:gdLst>
                <a:gd name="T0" fmla="*/ 18 w 18"/>
                <a:gd name="T1" fmla="*/ 5 h 32"/>
                <a:gd name="T2" fmla="*/ 17 w 18"/>
                <a:gd name="T3" fmla="*/ 7 h 32"/>
                <a:gd name="T4" fmla="*/ 10 w 18"/>
                <a:gd name="T5" fmla="*/ 23 h 32"/>
                <a:gd name="T6" fmla="*/ 6 w 18"/>
                <a:gd name="T7" fmla="*/ 31 h 32"/>
                <a:gd name="T8" fmla="*/ 2 w 18"/>
                <a:gd name="T9" fmla="*/ 31 h 32"/>
                <a:gd name="T10" fmla="*/ 1 w 18"/>
                <a:gd name="T11" fmla="*/ 28 h 32"/>
                <a:gd name="T12" fmla="*/ 8 w 18"/>
                <a:gd name="T13" fmla="*/ 8 h 32"/>
                <a:gd name="T14" fmla="*/ 11 w 18"/>
                <a:gd name="T15" fmla="*/ 2 h 32"/>
                <a:gd name="T16" fmla="*/ 15 w 18"/>
                <a:gd name="T17" fmla="*/ 1 h 32"/>
                <a:gd name="T18" fmla="*/ 18 w 18"/>
                <a:gd name="T1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2">
                  <a:moveTo>
                    <a:pt x="18" y="5"/>
                  </a:moveTo>
                  <a:cubicBezTo>
                    <a:pt x="17" y="6"/>
                    <a:pt x="18" y="7"/>
                    <a:pt x="17" y="7"/>
                  </a:cubicBezTo>
                  <a:cubicBezTo>
                    <a:pt x="11" y="11"/>
                    <a:pt x="12" y="18"/>
                    <a:pt x="10" y="23"/>
                  </a:cubicBezTo>
                  <a:cubicBezTo>
                    <a:pt x="9" y="26"/>
                    <a:pt x="8" y="29"/>
                    <a:pt x="6" y="31"/>
                  </a:cubicBezTo>
                  <a:cubicBezTo>
                    <a:pt x="5" y="32"/>
                    <a:pt x="3" y="32"/>
                    <a:pt x="2" y="31"/>
                  </a:cubicBezTo>
                  <a:cubicBezTo>
                    <a:pt x="1" y="30"/>
                    <a:pt x="0" y="29"/>
                    <a:pt x="1" y="28"/>
                  </a:cubicBezTo>
                  <a:cubicBezTo>
                    <a:pt x="5" y="21"/>
                    <a:pt x="5" y="14"/>
                    <a:pt x="8" y="8"/>
                  </a:cubicBezTo>
                  <a:cubicBezTo>
                    <a:pt x="8" y="6"/>
                    <a:pt x="9" y="4"/>
                    <a:pt x="11" y="2"/>
                  </a:cubicBezTo>
                  <a:cubicBezTo>
                    <a:pt x="12" y="1"/>
                    <a:pt x="13" y="0"/>
                    <a:pt x="15" y="1"/>
                  </a:cubicBezTo>
                  <a:cubicBezTo>
                    <a:pt x="16" y="1"/>
                    <a:pt x="17" y="3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0"/>
            <p:cNvSpPr/>
            <p:nvPr/>
          </p:nvSpPr>
          <p:spPr bwMode="auto">
            <a:xfrm>
              <a:off x="3189288" y="5154613"/>
              <a:ext cx="41275" cy="82550"/>
            </a:xfrm>
            <a:custGeom>
              <a:avLst/>
              <a:gdLst>
                <a:gd name="T0" fmla="*/ 6 w 11"/>
                <a:gd name="T1" fmla="*/ 0 h 22"/>
                <a:gd name="T2" fmla="*/ 9 w 11"/>
                <a:gd name="T3" fmla="*/ 6 h 22"/>
                <a:gd name="T4" fmla="*/ 9 w 11"/>
                <a:gd name="T5" fmla="*/ 17 h 22"/>
                <a:gd name="T6" fmla="*/ 7 w 11"/>
                <a:gd name="T7" fmla="*/ 21 h 22"/>
                <a:gd name="T8" fmla="*/ 3 w 11"/>
                <a:gd name="T9" fmla="*/ 21 h 22"/>
                <a:gd name="T10" fmla="*/ 0 w 11"/>
                <a:gd name="T11" fmla="*/ 16 h 22"/>
                <a:gd name="T12" fmla="*/ 3 w 11"/>
                <a:gd name="T13" fmla="*/ 2 h 22"/>
                <a:gd name="T14" fmla="*/ 6 w 11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6" y="0"/>
                  </a:moveTo>
                  <a:cubicBezTo>
                    <a:pt x="8" y="0"/>
                    <a:pt x="11" y="3"/>
                    <a:pt x="9" y="6"/>
                  </a:cubicBezTo>
                  <a:cubicBezTo>
                    <a:pt x="6" y="10"/>
                    <a:pt x="6" y="13"/>
                    <a:pt x="9" y="17"/>
                  </a:cubicBezTo>
                  <a:cubicBezTo>
                    <a:pt x="11" y="18"/>
                    <a:pt x="9" y="20"/>
                    <a:pt x="7" y="21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1" y="20"/>
                    <a:pt x="0" y="18"/>
                    <a:pt x="0" y="16"/>
                  </a:cubicBezTo>
                  <a:cubicBezTo>
                    <a:pt x="1" y="11"/>
                    <a:pt x="2" y="6"/>
                    <a:pt x="3" y="2"/>
                  </a:cubicBezTo>
                  <a:cubicBezTo>
                    <a:pt x="3" y="0"/>
                    <a:pt x="5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1"/>
            <p:cNvSpPr/>
            <p:nvPr/>
          </p:nvSpPr>
          <p:spPr bwMode="auto">
            <a:xfrm>
              <a:off x="2911475" y="2784475"/>
              <a:ext cx="55563" cy="71438"/>
            </a:xfrm>
            <a:custGeom>
              <a:avLst/>
              <a:gdLst>
                <a:gd name="T0" fmla="*/ 0 w 15"/>
                <a:gd name="T1" fmla="*/ 19 h 19"/>
                <a:gd name="T2" fmla="*/ 10 w 15"/>
                <a:gd name="T3" fmla="*/ 0 h 19"/>
                <a:gd name="T4" fmla="*/ 14 w 15"/>
                <a:gd name="T5" fmla="*/ 7 h 19"/>
                <a:gd name="T6" fmla="*/ 0 w 15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9">
                  <a:moveTo>
                    <a:pt x="0" y="19"/>
                  </a:moveTo>
                  <a:cubicBezTo>
                    <a:pt x="1" y="11"/>
                    <a:pt x="8" y="7"/>
                    <a:pt x="10" y="0"/>
                  </a:cubicBezTo>
                  <a:cubicBezTo>
                    <a:pt x="14" y="2"/>
                    <a:pt x="15" y="4"/>
                    <a:pt x="14" y="7"/>
                  </a:cubicBezTo>
                  <a:cubicBezTo>
                    <a:pt x="12" y="14"/>
                    <a:pt x="9" y="17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2"/>
            <p:cNvSpPr/>
            <p:nvPr/>
          </p:nvSpPr>
          <p:spPr bwMode="auto">
            <a:xfrm>
              <a:off x="4038600" y="3317875"/>
              <a:ext cx="58738" cy="41275"/>
            </a:xfrm>
            <a:custGeom>
              <a:avLst/>
              <a:gdLst>
                <a:gd name="T0" fmla="*/ 0 w 16"/>
                <a:gd name="T1" fmla="*/ 9 h 11"/>
                <a:gd name="T2" fmla="*/ 12 w 16"/>
                <a:gd name="T3" fmla="*/ 0 h 11"/>
                <a:gd name="T4" fmla="*/ 15 w 16"/>
                <a:gd name="T5" fmla="*/ 2 h 11"/>
                <a:gd name="T6" fmla="*/ 15 w 16"/>
                <a:gd name="T7" fmla="*/ 6 h 11"/>
                <a:gd name="T8" fmla="*/ 0 w 16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0" y="9"/>
                  </a:moveTo>
                  <a:cubicBezTo>
                    <a:pt x="2" y="3"/>
                    <a:pt x="7" y="1"/>
                    <a:pt x="12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6" y="4"/>
                    <a:pt x="16" y="5"/>
                    <a:pt x="15" y="6"/>
                  </a:cubicBezTo>
                  <a:cubicBezTo>
                    <a:pt x="11" y="10"/>
                    <a:pt x="6" y="11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3"/>
            <p:cNvSpPr/>
            <p:nvPr/>
          </p:nvSpPr>
          <p:spPr bwMode="auto">
            <a:xfrm>
              <a:off x="3940175" y="3340100"/>
              <a:ext cx="60325" cy="38100"/>
            </a:xfrm>
            <a:custGeom>
              <a:avLst/>
              <a:gdLst>
                <a:gd name="T0" fmla="*/ 16 w 16"/>
                <a:gd name="T1" fmla="*/ 4 h 10"/>
                <a:gd name="T2" fmla="*/ 5 w 16"/>
                <a:gd name="T3" fmla="*/ 8 h 10"/>
                <a:gd name="T4" fmla="*/ 1 w 16"/>
                <a:gd name="T5" fmla="*/ 3 h 10"/>
                <a:gd name="T6" fmla="*/ 7 w 16"/>
                <a:gd name="T7" fmla="*/ 0 h 10"/>
                <a:gd name="T8" fmla="*/ 11 w 16"/>
                <a:gd name="T9" fmla="*/ 1 h 10"/>
                <a:gd name="T10" fmla="*/ 16 w 16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0">
                  <a:moveTo>
                    <a:pt x="16" y="4"/>
                  </a:moveTo>
                  <a:cubicBezTo>
                    <a:pt x="11" y="10"/>
                    <a:pt x="11" y="10"/>
                    <a:pt x="5" y="8"/>
                  </a:cubicBezTo>
                  <a:cubicBezTo>
                    <a:pt x="3" y="7"/>
                    <a:pt x="0" y="7"/>
                    <a:pt x="1" y="3"/>
                  </a:cubicBezTo>
                  <a:cubicBezTo>
                    <a:pt x="1" y="0"/>
                    <a:pt x="4" y="0"/>
                    <a:pt x="7" y="0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2" y="1"/>
                    <a:pt x="14" y="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24"/>
            <p:cNvSpPr/>
            <p:nvPr/>
          </p:nvSpPr>
          <p:spPr bwMode="auto">
            <a:xfrm>
              <a:off x="3087688" y="2484438"/>
              <a:ext cx="41275" cy="60325"/>
            </a:xfrm>
            <a:custGeom>
              <a:avLst/>
              <a:gdLst>
                <a:gd name="T0" fmla="*/ 2 w 11"/>
                <a:gd name="T1" fmla="*/ 16 h 16"/>
                <a:gd name="T2" fmla="*/ 5 w 11"/>
                <a:gd name="T3" fmla="*/ 1 h 16"/>
                <a:gd name="T4" fmla="*/ 10 w 11"/>
                <a:gd name="T5" fmla="*/ 1 h 16"/>
                <a:gd name="T6" fmla="*/ 10 w 11"/>
                <a:gd name="T7" fmla="*/ 5 h 16"/>
                <a:gd name="T8" fmla="*/ 2 w 1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6">
                  <a:moveTo>
                    <a:pt x="2" y="16"/>
                  </a:moveTo>
                  <a:cubicBezTo>
                    <a:pt x="0" y="10"/>
                    <a:pt x="0" y="5"/>
                    <a:pt x="5" y="1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1" y="2"/>
                    <a:pt x="11" y="3"/>
                    <a:pt x="10" y="5"/>
                  </a:cubicBezTo>
                  <a:cubicBezTo>
                    <a:pt x="9" y="9"/>
                    <a:pt x="9" y="14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25"/>
            <p:cNvSpPr/>
            <p:nvPr/>
          </p:nvSpPr>
          <p:spPr bwMode="auto">
            <a:xfrm>
              <a:off x="3200400" y="1193800"/>
              <a:ext cx="49213" cy="41275"/>
            </a:xfrm>
            <a:custGeom>
              <a:avLst/>
              <a:gdLst>
                <a:gd name="T0" fmla="*/ 0 w 13"/>
                <a:gd name="T1" fmla="*/ 8 h 11"/>
                <a:gd name="T2" fmla="*/ 6 w 13"/>
                <a:gd name="T3" fmla="*/ 1 h 11"/>
                <a:gd name="T4" fmla="*/ 12 w 13"/>
                <a:gd name="T5" fmla="*/ 3 h 11"/>
                <a:gd name="T6" fmla="*/ 9 w 13"/>
                <a:gd name="T7" fmla="*/ 10 h 11"/>
                <a:gd name="T8" fmla="*/ 0 w 13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0" y="8"/>
                  </a:moveTo>
                  <a:cubicBezTo>
                    <a:pt x="1" y="4"/>
                    <a:pt x="4" y="3"/>
                    <a:pt x="6" y="1"/>
                  </a:cubicBezTo>
                  <a:cubicBezTo>
                    <a:pt x="9" y="0"/>
                    <a:pt x="11" y="1"/>
                    <a:pt x="12" y="3"/>
                  </a:cubicBezTo>
                  <a:cubicBezTo>
                    <a:pt x="13" y="6"/>
                    <a:pt x="12" y="9"/>
                    <a:pt x="9" y="10"/>
                  </a:cubicBezTo>
                  <a:cubicBezTo>
                    <a:pt x="6" y="11"/>
                    <a:pt x="3" y="1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26"/>
            <p:cNvSpPr/>
            <p:nvPr/>
          </p:nvSpPr>
          <p:spPr bwMode="auto">
            <a:xfrm>
              <a:off x="935038" y="6975475"/>
              <a:ext cx="41275" cy="44450"/>
            </a:xfrm>
            <a:custGeom>
              <a:avLst/>
              <a:gdLst>
                <a:gd name="T0" fmla="*/ 11 w 11"/>
                <a:gd name="T1" fmla="*/ 3 h 12"/>
                <a:gd name="T2" fmla="*/ 7 w 11"/>
                <a:gd name="T3" fmla="*/ 10 h 12"/>
                <a:gd name="T4" fmla="*/ 2 w 11"/>
                <a:gd name="T5" fmla="*/ 11 h 12"/>
                <a:gd name="T6" fmla="*/ 0 w 11"/>
                <a:gd name="T7" fmla="*/ 6 h 12"/>
                <a:gd name="T8" fmla="*/ 11 w 11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11" y="3"/>
                  </a:moveTo>
                  <a:cubicBezTo>
                    <a:pt x="10" y="6"/>
                    <a:pt x="9" y="8"/>
                    <a:pt x="7" y="10"/>
                  </a:cubicBezTo>
                  <a:cubicBezTo>
                    <a:pt x="6" y="11"/>
                    <a:pt x="4" y="12"/>
                    <a:pt x="2" y="11"/>
                  </a:cubicBezTo>
                  <a:cubicBezTo>
                    <a:pt x="1" y="10"/>
                    <a:pt x="0" y="8"/>
                    <a:pt x="0" y="6"/>
                  </a:cubicBezTo>
                  <a:cubicBezTo>
                    <a:pt x="1" y="2"/>
                    <a:pt x="5" y="0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27"/>
            <p:cNvSpPr/>
            <p:nvPr/>
          </p:nvSpPr>
          <p:spPr bwMode="auto">
            <a:xfrm>
              <a:off x="1836738" y="6261100"/>
              <a:ext cx="41275" cy="38100"/>
            </a:xfrm>
            <a:custGeom>
              <a:avLst/>
              <a:gdLst>
                <a:gd name="T0" fmla="*/ 8 w 11"/>
                <a:gd name="T1" fmla="*/ 0 h 10"/>
                <a:gd name="T2" fmla="*/ 11 w 11"/>
                <a:gd name="T3" fmla="*/ 5 h 10"/>
                <a:gd name="T4" fmla="*/ 4 w 11"/>
                <a:gd name="T5" fmla="*/ 10 h 10"/>
                <a:gd name="T6" fmla="*/ 0 w 11"/>
                <a:gd name="T7" fmla="*/ 4 h 10"/>
                <a:gd name="T8" fmla="*/ 8 w 1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cubicBezTo>
                    <a:pt x="9" y="0"/>
                    <a:pt x="11" y="1"/>
                    <a:pt x="11" y="5"/>
                  </a:cubicBezTo>
                  <a:cubicBezTo>
                    <a:pt x="11" y="7"/>
                    <a:pt x="6" y="10"/>
                    <a:pt x="4" y="10"/>
                  </a:cubicBezTo>
                  <a:cubicBezTo>
                    <a:pt x="0" y="9"/>
                    <a:pt x="0" y="6"/>
                    <a:pt x="0" y="4"/>
                  </a:cubicBezTo>
                  <a:cubicBezTo>
                    <a:pt x="0" y="1"/>
                    <a:pt x="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28"/>
            <p:cNvSpPr/>
            <p:nvPr/>
          </p:nvSpPr>
          <p:spPr bwMode="auto">
            <a:xfrm>
              <a:off x="3255963" y="4805363"/>
              <a:ext cx="46038" cy="30163"/>
            </a:xfrm>
            <a:custGeom>
              <a:avLst/>
              <a:gdLst>
                <a:gd name="T0" fmla="*/ 12 w 12"/>
                <a:gd name="T1" fmla="*/ 3 h 8"/>
                <a:gd name="T2" fmla="*/ 5 w 12"/>
                <a:gd name="T3" fmla="*/ 8 h 8"/>
                <a:gd name="T4" fmla="*/ 0 w 12"/>
                <a:gd name="T5" fmla="*/ 3 h 8"/>
                <a:gd name="T6" fmla="*/ 2 w 12"/>
                <a:gd name="T7" fmla="*/ 1 h 8"/>
                <a:gd name="T8" fmla="*/ 10 w 12"/>
                <a:gd name="T9" fmla="*/ 1 h 8"/>
                <a:gd name="T10" fmla="*/ 12 w 12"/>
                <a:gd name="T1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2" y="3"/>
                  </a:moveTo>
                  <a:cubicBezTo>
                    <a:pt x="11" y="7"/>
                    <a:pt x="8" y="7"/>
                    <a:pt x="5" y="8"/>
                  </a:cubicBezTo>
                  <a:cubicBezTo>
                    <a:pt x="2" y="8"/>
                    <a:pt x="0" y="6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7" y="0"/>
                    <a:pt x="10" y="1"/>
                  </a:cubicBezTo>
                  <a:cubicBezTo>
                    <a:pt x="11" y="1"/>
                    <a:pt x="11" y="2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3871913" y="3348038"/>
              <a:ext cx="38100" cy="30163"/>
            </a:xfrm>
            <a:custGeom>
              <a:avLst/>
              <a:gdLst>
                <a:gd name="T0" fmla="*/ 4 w 10"/>
                <a:gd name="T1" fmla="*/ 0 h 8"/>
                <a:gd name="T2" fmla="*/ 10 w 10"/>
                <a:gd name="T3" fmla="*/ 5 h 8"/>
                <a:gd name="T4" fmla="*/ 5 w 10"/>
                <a:gd name="T5" fmla="*/ 8 h 8"/>
                <a:gd name="T6" fmla="*/ 0 w 10"/>
                <a:gd name="T7" fmla="*/ 3 h 8"/>
                <a:gd name="T8" fmla="*/ 4 w 1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4" y="0"/>
                  </a:moveTo>
                  <a:cubicBezTo>
                    <a:pt x="7" y="0"/>
                    <a:pt x="9" y="2"/>
                    <a:pt x="10" y="5"/>
                  </a:cubicBezTo>
                  <a:cubicBezTo>
                    <a:pt x="10" y="8"/>
                    <a:pt x="8" y="8"/>
                    <a:pt x="5" y="8"/>
                  </a:cubicBezTo>
                  <a:cubicBezTo>
                    <a:pt x="2" y="8"/>
                    <a:pt x="0" y="7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2776538" y="4906963"/>
              <a:ext cx="28575" cy="25400"/>
            </a:xfrm>
            <a:custGeom>
              <a:avLst/>
              <a:gdLst>
                <a:gd name="T0" fmla="*/ 4 w 8"/>
                <a:gd name="T1" fmla="*/ 0 h 7"/>
                <a:gd name="T2" fmla="*/ 8 w 8"/>
                <a:gd name="T3" fmla="*/ 4 h 7"/>
                <a:gd name="T4" fmla="*/ 5 w 8"/>
                <a:gd name="T5" fmla="*/ 7 h 7"/>
                <a:gd name="T6" fmla="*/ 0 w 8"/>
                <a:gd name="T7" fmla="*/ 3 h 7"/>
                <a:gd name="T8" fmla="*/ 4 w 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4" y="0"/>
                  </a:moveTo>
                  <a:cubicBezTo>
                    <a:pt x="6" y="0"/>
                    <a:pt x="8" y="2"/>
                    <a:pt x="8" y="4"/>
                  </a:cubicBezTo>
                  <a:cubicBezTo>
                    <a:pt x="7" y="6"/>
                    <a:pt x="6" y="7"/>
                    <a:pt x="5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225425" y="6723063"/>
              <a:ext cx="38100" cy="34925"/>
            </a:xfrm>
            <a:custGeom>
              <a:avLst/>
              <a:gdLst>
                <a:gd name="T0" fmla="*/ 4 w 10"/>
                <a:gd name="T1" fmla="*/ 9 h 9"/>
                <a:gd name="T2" fmla="*/ 4 w 10"/>
                <a:gd name="T3" fmla="*/ 1 h 9"/>
                <a:gd name="T4" fmla="*/ 8 w 10"/>
                <a:gd name="T5" fmla="*/ 2 h 9"/>
                <a:gd name="T6" fmla="*/ 4 w 10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0" y="5"/>
                    <a:pt x="0" y="3"/>
                    <a:pt x="4" y="1"/>
                  </a:cubicBezTo>
                  <a:cubicBezTo>
                    <a:pt x="5" y="0"/>
                    <a:pt x="7" y="0"/>
                    <a:pt x="8" y="2"/>
                  </a:cubicBezTo>
                  <a:cubicBezTo>
                    <a:pt x="10" y="5"/>
                    <a:pt x="6" y="6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3060700" y="1122363"/>
              <a:ext cx="30163" cy="25400"/>
            </a:xfrm>
            <a:custGeom>
              <a:avLst/>
              <a:gdLst>
                <a:gd name="T0" fmla="*/ 8 w 8"/>
                <a:gd name="T1" fmla="*/ 4 h 7"/>
                <a:gd name="T2" fmla="*/ 4 w 8"/>
                <a:gd name="T3" fmla="*/ 7 h 7"/>
                <a:gd name="T4" fmla="*/ 0 w 8"/>
                <a:gd name="T5" fmla="*/ 5 h 7"/>
                <a:gd name="T6" fmla="*/ 4 w 8"/>
                <a:gd name="T7" fmla="*/ 0 h 7"/>
                <a:gd name="T8" fmla="*/ 8 w 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1" y="7"/>
                    <a:pt x="0" y="5"/>
                  </a:cubicBezTo>
                  <a:cubicBezTo>
                    <a:pt x="0" y="2"/>
                    <a:pt x="2" y="1"/>
                    <a:pt x="4" y="0"/>
                  </a:cubicBezTo>
                  <a:cubicBezTo>
                    <a:pt x="6" y="0"/>
                    <a:pt x="7" y="2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4511675" y="1485900"/>
              <a:ext cx="30163" cy="38100"/>
            </a:xfrm>
            <a:custGeom>
              <a:avLst/>
              <a:gdLst>
                <a:gd name="T0" fmla="*/ 6 w 8"/>
                <a:gd name="T1" fmla="*/ 10 h 10"/>
                <a:gd name="T2" fmla="*/ 6 w 8"/>
                <a:gd name="T3" fmla="*/ 0 h 10"/>
                <a:gd name="T4" fmla="*/ 6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6" y="10"/>
                  </a:moveTo>
                  <a:cubicBezTo>
                    <a:pt x="0" y="7"/>
                    <a:pt x="3" y="4"/>
                    <a:pt x="6" y="0"/>
                  </a:cubicBezTo>
                  <a:cubicBezTo>
                    <a:pt x="8" y="3"/>
                    <a:pt x="8" y="6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785813" y="6475413"/>
              <a:ext cx="25400" cy="34925"/>
            </a:xfrm>
            <a:custGeom>
              <a:avLst/>
              <a:gdLst>
                <a:gd name="T0" fmla="*/ 0 w 7"/>
                <a:gd name="T1" fmla="*/ 9 h 9"/>
                <a:gd name="T2" fmla="*/ 5 w 7"/>
                <a:gd name="T3" fmla="*/ 0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0" y="4"/>
                    <a:pt x="0" y="1"/>
                    <a:pt x="5" y="0"/>
                  </a:cubicBezTo>
                  <a:cubicBezTo>
                    <a:pt x="7" y="4"/>
                    <a:pt x="4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5"/>
            <p:cNvSpPr/>
            <p:nvPr/>
          </p:nvSpPr>
          <p:spPr bwMode="auto">
            <a:xfrm>
              <a:off x="6367463" y="1744663"/>
              <a:ext cx="28575" cy="30163"/>
            </a:xfrm>
            <a:custGeom>
              <a:avLst/>
              <a:gdLst>
                <a:gd name="T0" fmla="*/ 8 w 8"/>
                <a:gd name="T1" fmla="*/ 2 h 8"/>
                <a:gd name="T2" fmla="*/ 1 w 8"/>
                <a:gd name="T3" fmla="*/ 6 h 8"/>
                <a:gd name="T4" fmla="*/ 0 w 8"/>
                <a:gd name="T5" fmla="*/ 3 h 8"/>
                <a:gd name="T6" fmla="*/ 8 w 8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8" y="2"/>
                  </a:moveTo>
                  <a:cubicBezTo>
                    <a:pt x="6" y="6"/>
                    <a:pt x="4" y="8"/>
                    <a:pt x="1" y="6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2" y="0"/>
                    <a:pt x="5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36"/>
            <p:cNvSpPr/>
            <p:nvPr/>
          </p:nvSpPr>
          <p:spPr bwMode="auto">
            <a:xfrm>
              <a:off x="131763" y="6953250"/>
              <a:ext cx="30163" cy="25400"/>
            </a:xfrm>
            <a:custGeom>
              <a:avLst/>
              <a:gdLst>
                <a:gd name="T0" fmla="*/ 0 w 8"/>
                <a:gd name="T1" fmla="*/ 5 h 7"/>
                <a:gd name="T2" fmla="*/ 6 w 8"/>
                <a:gd name="T3" fmla="*/ 1 h 7"/>
                <a:gd name="T4" fmla="*/ 7 w 8"/>
                <a:gd name="T5" fmla="*/ 4 h 7"/>
                <a:gd name="T6" fmla="*/ 0 w 8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5"/>
                  </a:moveTo>
                  <a:cubicBezTo>
                    <a:pt x="1" y="1"/>
                    <a:pt x="3" y="0"/>
                    <a:pt x="6" y="1"/>
                  </a:cubicBezTo>
                  <a:cubicBezTo>
                    <a:pt x="8" y="1"/>
                    <a:pt x="8" y="3"/>
                    <a:pt x="7" y="4"/>
                  </a:cubicBezTo>
                  <a:cubicBezTo>
                    <a:pt x="5" y="7"/>
                    <a:pt x="3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101600" y="7031038"/>
              <a:ext cx="22225" cy="26988"/>
            </a:xfrm>
            <a:custGeom>
              <a:avLst/>
              <a:gdLst>
                <a:gd name="T0" fmla="*/ 3 w 6"/>
                <a:gd name="T1" fmla="*/ 0 h 7"/>
                <a:gd name="T2" fmla="*/ 5 w 6"/>
                <a:gd name="T3" fmla="*/ 3 h 7"/>
                <a:gd name="T4" fmla="*/ 2 w 6"/>
                <a:gd name="T5" fmla="*/ 7 h 7"/>
                <a:gd name="T6" fmla="*/ 0 w 6"/>
                <a:gd name="T7" fmla="*/ 5 h 7"/>
                <a:gd name="T8" fmla="*/ 3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4" y="0"/>
                    <a:pt x="5" y="1"/>
                    <a:pt x="5" y="3"/>
                  </a:cubicBezTo>
                  <a:cubicBezTo>
                    <a:pt x="6" y="5"/>
                    <a:pt x="4" y="6"/>
                    <a:pt x="2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3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176213" y="6858000"/>
              <a:ext cx="22225" cy="23813"/>
            </a:xfrm>
            <a:custGeom>
              <a:avLst/>
              <a:gdLst>
                <a:gd name="T0" fmla="*/ 0 w 6"/>
                <a:gd name="T1" fmla="*/ 4 h 6"/>
                <a:gd name="T2" fmla="*/ 4 w 6"/>
                <a:gd name="T3" fmla="*/ 0 h 6"/>
                <a:gd name="T4" fmla="*/ 6 w 6"/>
                <a:gd name="T5" fmla="*/ 2 h 6"/>
                <a:gd name="T6" fmla="*/ 3 w 6"/>
                <a:gd name="T7" fmla="*/ 6 h 6"/>
                <a:gd name="T8" fmla="*/ 0 w 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cubicBezTo>
                    <a:pt x="0" y="1"/>
                    <a:pt x="1" y="0"/>
                    <a:pt x="4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4"/>
                    <a:pt x="5" y="6"/>
                    <a:pt x="3" y="6"/>
                  </a:cubicBezTo>
                  <a:cubicBezTo>
                    <a:pt x="2" y="6"/>
                    <a:pt x="1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5465763" y="2187575"/>
              <a:ext cx="17463" cy="19050"/>
            </a:xfrm>
            <a:custGeom>
              <a:avLst/>
              <a:gdLst>
                <a:gd name="T0" fmla="*/ 2 w 5"/>
                <a:gd name="T1" fmla="*/ 0 h 5"/>
                <a:gd name="T2" fmla="*/ 5 w 5"/>
                <a:gd name="T3" fmla="*/ 2 h 5"/>
                <a:gd name="T4" fmla="*/ 3 w 5"/>
                <a:gd name="T5" fmla="*/ 4 h 5"/>
                <a:gd name="T6" fmla="*/ 0 w 5"/>
                <a:gd name="T7" fmla="*/ 2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3" y="0"/>
                    <a:pt x="5" y="0"/>
                    <a:pt x="5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0"/>
            <p:cNvSpPr/>
            <p:nvPr/>
          </p:nvSpPr>
          <p:spPr bwMode="auto">
            <a:xfrm>
              <a:off x="822325" y="6332538"/>
              <a:ext cx="11113" cy="19050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4 h 5"/>
                <a:gd name="T4" fmla="*/ 0 w 3"/>
                <a:gd name="T5" fmla="*/ 3 h 5"/>
                <a:gd name="T6" fmla="*/ 1 w 3"/>
                <a:gd name="T7" fmla="*/ 1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3"/>
                    <a:pt x="3" y="4"/>
                    <a:pt x="2" y="4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2"/>
                    <a:pt x="0" y="0"/>
                    <a:pt x="1" y="1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1"/>
            <p:cNvSpPr/>
            <p:nvPr/>
          </p:nvSpPr>
          <p:spPr bwMode="auto">
            <a:xfrm>
              <a:off x="2532063" y="3765550"/>
              <a:ext cx="6350" cy="11113"/>
            </a:xfrm>
            <a:custGeom>
              <a:avLst/>
              <a:gdLst>
                <a:gd name="T0" fmla="*/ 2 w 2"/>
                <a:gd name="T1" fmla="*/ 1 h 3"/>
                <a:gd name="T2" fmla="*/ 1 w 2"/>
                <a:gd name="T3" fmla="*/ 2 h 3"/>
                <a:gd name="T4" fmla="*/ 0 w 2"/>
                <a:gd name="T5" fmla="*/ 2 h 3"/>
                <a:gd name="T6" fmla="*/ 1 w 2"/>
                <a:gd name="T7" fmla="*/ 0 h 3"/>
                <a:gd name="T8" fmla="*/ 2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42"/>
            <p:cNvSpPr/>
            <p:nvPr/>
          </p:nvSpPr>
          <p:spPr bwMode="auto">
            <a:xfrm>
              <a:off x="879475" y="7099300"/>
              <a:ext cx="6350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0 h 2"/>
                <a:gd name="T4" fmla="*/ 2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 flipH="1">
            <a:off x="8590250" y="1036904"/>
            <a:ext cx="4140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Sketch</a:t>
            </a:r>
          </a:p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Floral</a:t>
            </a:r>
          </a:p>
        </p:txBody>
      </p:sp>
      <p:sp>
        <p:nvSpPr>
          <p:cNvPr id="57" name="Freeform 46"/>
          <p:cNvSpPr/>
          <p:nvPr/>
        </p:nvSpPr>
        <p:spPr bwMode="auto">
          <a:xfrm>
            <a:off x="9129486" y="5073977"/>
            <a:ext cx="3062514" cy="1824476"/>
          </a:xfrm>
          <a:custGeom>
            <a:avLst/>
            <a:gdLst>
              <a:gd name="T0" fmla="*/ 1393 w 1393"/>
              <a:gd name="T1" fmla="*/ 829 h 829"/>
              <a:gd name="T2" fmla="*/ 1393 w 1393"/>
              <a:gd name="T3" fmla="*/ 36 h 829"/>
              <a:gd name="T4" fmla="*/ 1253 w 1393"/>
              <a:gd name="T5" fmla="*/ 17 h 829"/>
              <a:gd name="T6" fmla="*/ 801 w 1393"/>
              <a:gd name="T7" fmla="*/ 321 h 829"/>
              <a:gd name="T8" fmla="*/ 217 w 1393"/>
              <a:gd name="T9" fmla="*/ 509 h 829"/>
              <a:gd name="T10" fmla="*/ 0 w 1393"/>
              <a:gd name="T11" fmla="*/ 829 h 829"/>
              <a:gd name="T12" fmla="*/ 1393 w 1393"/>
              <a:gd name="T13" fmla="*/ 829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3" h="829">
                <a:moveTo>
                  <a:pt x="1393" y="829"/>
                </a:moveTo>
                <a:cubicBezTo>
                  <a:pt x="1393" y="36"/>
                  <a:pt x="1393" y="36"/>
                  <a:pt x="1393" y="36"/>
                </a:cubicBezTo>
                <a:cubicBezTo>
                  <a:pt x="1349" y="10"/>
                  <a:pt x="1294" y="0"/>
                  <a:pt x="1253" y="17"/>
                </a:cubicBezTo>
                <a:cubicBezTo>
                  <a:pt x="1185" y="45"/>
                  <a:pt x="1037" y="165"/>
                  <a:pt x="801" y="321"/>
                </a:cubicBezTo>
                <a:cubicBezTo>
                  <a:pt x="565" y="477"/>
                  <a:pt x="317" y="465"/>
                  <a:pt x="217" y="509"/>
                </a:cubicBezTo>
                <a:cubicBezTo>
                  <a:pt x="145" y="541"/>
                  <a:pt x="49" y="726"/>
                  <a:pt x="0" y="829"/>
                </a:cubicBezTo>
                <a:lnTo>
                  <a:pt x="1393" y="8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图片 9" descr="pexels-photo-360399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00650" y="0"/>
            <a:ext cx="2882900" cy="4126230"/>
          </a:xfrm>
          <a:prstGeom prst="rect">
            <a:avLst/>
          </a:prstGeom>
        </p:spPr>
      </p:pic>
      <p:pic>
        <p:nvPicPr>
          <p:cNvPr id="11" name="图片 10" descr="pexels-photo-362247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38325" y="2717800"/>
            <a:ext cx="3138805" cy="4180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8560" y="2632413"/>
            <a:ext cx="6350000" cy="422207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flipH="1">
            <a:off x="8207374" y="856084"/>
            <a:ext cx="3152775" cy="3292752"/>
            <a:chOff x="0" y="0"/>
            <a:chExt cx="6829425" cy="7132638"/>
          </a:xfrm>
          <a:solidFill>
            <a:schemeClr val="accent5"/>
          </a:solidFill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0" y="423863"/>
              <a:ext cx="6757988" cy="6708775"/>
            </a:xfrm>
            <a:custGeom>
              <a:avLst/>
              <a:gdLst>
                <a:gd name="T0" fmla="*/ 578 w 1799"/>
                <a:gd name="T1" fmla="*/ 10 h 1786"/>
                <a:gd name="T2" fmla="*/ 944 w 1799"/>
                <a:gd name="T3" fmla="*/ 256 h 1786"/>
                <a:gd name="T4" fmla="*/ 1044 w 1799"/>
                <a:gd name="T5" fmla="*/ 537 h 1786"/>
                <a:gd name="T6" fmla="*/ 1297 w 1799"/>
                <a:gd name="T7" fmla="*/ 236 h 1786"/>
                <a:gd name="T8" fmla="*/ 1129 w 1799"/>
                <a:gd name="T9" fmla="*/ 478 h 1786"/>
                <a:gd name="T10" fmla="*/ 1363 w 1799"/>
                <a:gd name="T11" fmla="*/ 505 h 1786"/>
                <a:gd name="T12" fmla="*/ 1112 w 1799"/>
                <a:gd name="T13" fmla="*/ 641 h 1786"/>
                <a:gd name="T14" fmla="*/ 1047 w 1799"/>
                <a:gd name="T15" fmla="*/ 677 h 1786"/>
                <a:gd name="T16" fmla="*/ 1369 w 1799"/>
                <a:gd name="T17" fmla="*/ 1017 h 1786"/>
                <a:gd name="T18" fmla="*/ 1105 w 1799"/>
                <a:gd name="T19" fmla="*/ 761 h 1786"/>
                <a:gd name="T20" fmla="*/ 1183 w 1799"/>
                <a:gd name="T21" fmla="*/ 976 h 1786"/>
                <a:gd name="T22" fmla="*/ 1490 w 1799"/>
                <a:gd name="T23" fmla="*/ 1264 h 1786"/>
                <a:gd name="T24" fmla="*/ 1785 w 1799"/>
                <a:gd name="T25" fmla="*/ 863 h 1786"/>
                <a:gd name="T26" fmla="*/ 1695 w 1799"/>
                <a:gd name="T27" fmla="*/ 670 h 1786"/>
                <a:gd name="T28" fmla="*/ 1722 w 1799"/>
                <a:gd name="T29" fmla="*/ 1095 h 1786"/>
                <a:gd name="T30" fmla="*/ 1355 w 1799"/>
                <a:gd name="T31" fmla="*/ 1223 h 1786"/>
                <a:gd name="T32" fmla="*/ 1318 w 1799"/>
                <a:gd name="T33" fmla="*/ 1447 h 1786"/>
                <a:gd name="T34" fmla="*/ 895 w 1799"/>
                <a:gd name="T35" fmla="*/ 1606 h 1786"/>
                <a:gd name="T36" fmla="*/ 492 w 1799"/>
                <a:gd name="T37" fmla="*/ 1784 h 1786"/>
                <a:gd name="T38" fmla="*/ 109 w 1799"/>
                <a:gd name="T39" fmla="*/ 1548 h 1786"/>
                <a:gd name="T40" fmla="*/ 84 w 1799"/>
                <a:gd name="T41" fmla="*/ 1072 h 1786"/>
                <a:gd name="T42" fmla="*/ 340 w 1799"/>
                <a:gd name="T43" fmla="*/ 782 h 1786"/>
                <a:gd name="T44" fmla="*/ 18 w 1799"/>
                <a:gd name="T45" fmla="*/ 603 h 1786"/>
                <a:gd name="T46" fmla="*/ 47 w 1799"/>
                <a:gd name="T47" fmla="*/ 691 h 1786"/>
                <a:gd name="T48" fmla="*/ 542 w 1799"/>
                <a:gd name="T49" fmla="*/ 709 h 1786"/>
                <a:gd name="T50" fmla="*/ 634 w 1799"/>
                <a:gd name="T51" fmla="*/ 620 h 1786"/>
                <a:gd name="T52" fmla="*/ 647 w 1799"/>
                <a:gd name="T53" fmla="*/ 612 h 1786"/>
                <a:gd name="T54" fmla="*/ 827 w 1799"/>
                <a:gd name="T55" fmla="*/ 562 h 1786"/>
                <a:gd name="T56" fmla="*/ 734 w 1799"/>
                <a:gd name="T57" fmla="*/ 352 h 1786"/>
                <a:gd name="T58" fmla="*/ 912 w 1799"/>
                <a:gd name="T59" fmla="*/ 475 h 1786"/>
                <a:gd name="T60" fmla="*/ 921 w 1799"/>
                <a:gd name="T61" fmla="*/ 235 h 1786"/>
                <a:gd name="T62" fmla="*/ 550 w 1799"/>
                <a:gd name="T63" fmla="*/ 37 h 1786"/>
                <a:gd name="T64" fmla="*/ 995 w 1799"/>
                <a:gd name="T65" fmla="*/ 456 h 1786"/>
                <a:gd name="T66" fmla="*/ 687 w 1799"/>
                <a:gd name="T67" fmla="*/ 948 h 1786"/>
                <a:gd name="T68" fmla="*/ 576 w 1799"/>
                <a:gd name="T69" fmla="*/ 1095 h 1786"/>
                <a:gd name="T70" fmla="*/ 838 w 1799"/>
                <a:gd name="T71" fmla="*/ 779 h 1786"/>
                <a:gd name="T72" fmla="*/ 657 w 1799"/>
                <a:gd name="T73" fmla="*/ 814 h 1786"/>
                <a:gd name="T74" fmla="*/ 401 w 1799"/>
                <a:gd name="T75" fmla="*/ 1001 h 1786"/>
                <a:gd name="T76" fmla="*/ 823 w 1799"/>
                <a:gd name="T77" fmla="*/ 710 h 1786"/>
                <a:gd name="T78" fmla="*/ 560 w 1799"/>
                <a:gd name="T79" fmla="*/ 716 h 1786"/>
                <a:gd name="T80" fmla="*/ 180 w 1799"/>
                <a:gd name="T81" fmla="*/ 967 h 1786"/>
                <a:gd name="T82" fmla="*/ 14 w 1799"/>
                <a:gd name="T83" fmla="*/ 1379 h 1786"/>
                <a:gd name="T84" fmla="*/ 325 w 1799"/>
                <a:gd name="T85" fmla="*/ 1718 h 1786"/>
                <a:gd name="T86" fmla="*/ 719 w 1799"/>
                <a:gd name="T87" fmla="*/ 1720 h 1786"/>
                <a:gd name="T88" fmla="*/ 1001 w 1799"/>
                <a:gd name="T89" fmla="*/ 1391 h 1786"/>
                <a:gd name="T90" fmla="*/ 1008 w 1799"/>
                <a:gd name="T91" fmla="*/ 972 h 1786"/>
                <a:gd name="T92" fmla="*/ 935 w 1799"/>
                <a:gd name="T93" fmla="*/ 833 h 1786"/>
                <a:gd name="T94" fmla="*/ 834 w 1799"/>
                <a:gd name="T95" fmla="*/ 1255 h 1786"/>
                <a:gd name="T96" fmla="*/ 939 w 1799"/>
                <a:gd name="T97" fmla="*/ 777 h 1786"/>
                <a:gd name="T98" fmla="*/ 790 w 1799"/>
                <a:gd name="T99" fmla="*/ 930 h 1786"/>
                <a:gd name="T100" fmla="*/ 926 w 1799"/>
                <a:gd name="T101" fmla="*/ 723 h 1786"/>
                <a:gd name="T102" fmla="*/ 1029 w 1799"/>
                <a:gd name="T103" fmla="*/ 1065 h 1786"/>
                <a:gd name="T104" fmla="*/ 982 w 1799"/>
                <a:gd name="T105" fmla="*/ 1468 h 1786"/>
                <a:gd name="T106" fmla="*/ 1298 w 1799"/>
                <a:gd name="T107" fmla="*/ 1464 h 1786"/>
                <a:gd name="T108" fmla="*/ 1196 w 1799"/>
                <a:gd name="T109" fmla="*/ 1018 h 1786"/>
                <a:gd name="T110" fmla="*/ 1020 w 1799"/>
                <a:gd name="T111" fmla="*/ 825 h 1786"/>
                <a:gd name="T112" fmla="*/ 1060 w 1799"/>
                <a:gd name="T113" fmla="*/ 634 h 1786"/>
                <a:gd name="T114" fmla="*/ 908 w 1799"/>
                <a:gd name="T115" fmla="*/ 586 h 1786"/>
                <a:gd name="T116" fmla="*/ 857 w 1799"/>
                <a:gd name="T117" fmla="*/ 827 h 1786"/>
                <a:gd name="T118" fmla="*/ 1059 w 1799"/>
                <a:gd name="T119" fmla="*/ 563 h 1786"/>
                <a:gd name="T120" fmla="*/ 1095 w 1799"/>
                <a:gd name="T121" fmla="*/ 574 h 1786"/>
                <a:gd name="T122" fmla="*/ 988 w 1799"/>
                <a:gd name="T123" fmla="*/ 581 h 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9" h="1786">
                  <a:moveTo>
                    <a:pt x="173" y="284"/>
                  </a:moveTo>
                  <a:cubicBezTo>
                    <a:pt x="174" y="276"/>
                    <a:pt x="181" y="272"/>
                    <a:pt x="185" y="266"/>
                  </a:cubicBezTo>
                  <a:cubicBezTo>
                    <a:pt x="185" y="264"/>
                    <a:pt x="187" y="264"/>
                    <a:pt x="187" y="263"/>
                  </a:cubicBezTo>
                  <a:cubicBezTo>
                    <a:pt x="190" y="257"/>
                    <a:pt x="194" y="255"/>
                    <a:pt x="201" y="255"/>
                  </a:cubicBezTo>
                  <a:cubicBezTo>
                    <a:pt x="201" y="248"/>
                    <a:pt x="205" y="245"/>
                    <a:pt x="211" y="243"/>
                  </a:cubicBezTo>
                  <a:cubicBezTo>
                    <a:pt x="216" y="241"/>
                    <a:pt x="221" y="238"/>
                    <a:pt x="224" y="232"/>
                  </a:cubicBezTo>
                  <a:cubicBezTo>
                    <a:pt x="225" y="230"/>
                    <a:pt x="227" y="229"/>
                    <a:pt x="229" y="228"/>
                  </a:cubicBezTo>
                  <a:cubicBezTo>
                    <a:pt x="230" y="227"/>
                    <a:pt x="232" y="226"/>
                    <a:pt x="232" y="225"/>
                  </a:cubicBezTo>
                  <a:cubicBezTo>
                    <a:pt x="235" y="215"/>
                    <a:pt x="244" y="212"/>
                    <a:pt x="252" y="207"/>
                  </a:cubicBezTo>
                  <a:cubicBezTo>
                    <a:pt x="259" y="202"/>
                    <a:pt x="266" y="197"/>
                    <a:pt x="273" y="191"/>
                  </a:cubicBezTo>
                  <a:cubicBezTo>
                    <a:pt x="280" y="184"/>
                    <a:pt x="288" y="179"/>
                    <a:pt x="298" y="178"/>
                  </a:cubicBezTo>
                  <a:cubicBezTo>
                    <a:pt x="303" y="177"/>
                    <a:pt x="308" y="173"/>
                    <a:pt x="312" y="169"/>
                  </a:cubicBezTo>
                  <a:cubicBezTo>
                    <a:pt x="319" y="161"/>
                    <a:pt x="329" y="157"/>
                    <a:pt x="337" y="150"/>
                  </a:cubicBezTo>
                  <a:cubicBezTo>
                    <a:pt x="343" y="145"/>
                    <a:pt x="349" y="141"/>
                    <a:pt x="353" y="135"/>
                  </a:cubicBezTo>
                  <a:cubicBezTo>
                    <a:pt x="358" y="129"/>
                    <a:pt x="365" y="127"/>
                    <a:pt x="371" y="124"/>
                  </a:cubicBezTo>
                  <a:cubicBezTo>
                    <a:pt x="378" y="122"/>
                    <a:pt x="384" y="117"/>
                    <a:pt x="391" y="114"/>
                  </a:cubicBezTo>
                  <a:cubicBezTo>
                    <a:pt x="396" y="111"/>
                    <a:pt x="401" y="108"/>
                    <a:pt x="406" y="106"/>
                  </a:cubicBezTo>
                  <a:cubicBezTo>
                    <a:pt x="410" y="104"/>
                    <a:pt x="413" y="99"/>
                    <a:pt x="416" y="96"/>
                  </a:cubicBezTo>
                  <a:cubicBezTo>
                    <a:pt x="421" y="91"/>
                    <a:pt x="427" y="88"/>
                    <a:pt x="434" y="86"/>
                  </a:cubicBezTo>
                  <a:cubicBezTo>
                    <a:pt x="436" y="85"/>
                    <a:pt x="439" y="85"/>
                    <a:pt x="440" y="83"/>
                  </a:cubicBezTo>
                  <a:cubicBezTo>
                    <a:pt x="451" y="73"/>
                    <a:pt x="463" y="66"/>
                    <a:pt x="476" y="60"/>
                  </a:cubicBezTo>
                  <a:cubicBezTo>
                    <a:pt x="481" y="58"/>
                    <a:pt x="485" y="54"/>
                    <a:pt x="489" y="52"/>
                  </a:cubicBezTo>
                  <a:cubicBezTo>
                    <a:pt x="493" y="51"/>
                    <a:pt x="500" y="51"/>
                    <a:pt x="502" y="45"/>
                  </a:cubicBezTo>
                  <a:cubicBezTo>
                    <a:pt x="502" y="44"/>
                    <a:pt x="505" y="44"/>
                    <a:pt x="506" y="44"/>
                  </a:cubicBezTo>
                  <a:cubicBezTo>
                    <a:pt x="511" y="42"/>
                    <a:pt x="516" y="41"/>
                    <a:pt x="519" y="37"/>
                  </a:cubicBezTo>
                  <a:cubicBezTo>
                    <a:pt x="523" y="33"/>
                    <a:pt x="528" y="31"/>
                    <a:pt x="532" y="30"/>
                  </a:cubicBezTo>
                  <a:cubicBezTo>
                    <a:pt x="541" y="28"/>
                    <a:pt x="548" y="23"/>
                    <a:pt x="555" y="19"/>
                  </a:cubicBezTo>
                  <a:cubicBezTo>
                    <a:pt x="561" y="16"/>
                    <a:pt x="566" y="11"/>
                    <a:pt x="573" y="12"/>
                  </a:cubicBezTo>
                  <a:cubicBezTo>
                    <a:pt x="575" y="12"/>
                    <a:pt x="577" y="12"/>
                    <a:pt x="578" y="10"/>
                  </a:cubicBezTo>
                  <a:cubicBezTo>
                    <a:pt x="582" y="5"/>
                    <a:pt x="587" y="6"/>
                    <a:pt x="592" y="6"/>
                  </a:cubicBezTo>
                  <a:cubicBezTo>
                    <a:pt x="604" y="5"/>
                    <a:pt x="616" y="4"/>
                    <a:pt x="628" y="3"/>
                  </a:cubicBezTo>
                  <a:cubicBezTo>
                    <a:pt x="630" y="2"/>
                    <a:pt x="631" y="2"/>
                    <a:pt x="633" y="3"/>
                  </a:cubicBezTo>
                  <a:cubicBezTo>
                    <a:pt x="634" y="3"/>
                    <a:pt x="636" y="4"/>
                    <a:pt x="636" y="4"/>
                  </a:cubicBezTo>
                  <a:cubicBezTo>
                    <a:pt x="645" y="0"/>
                    <a:pt x="653" y="5"/>
                    <a:pt x="661" y="4"/>
                  </a:cubicBezTo>
                  <a:cubicBezTo>
                    <a:pt x="666" y="3"/>
                    <a:pt x="671" y="6"/>
                    <a:pt x="676" y="8"/>
                  </a:cubicBezTo>
                  <a:cubicBezTo>
                    <a:pt x="685" y="11"/>
                    <a:pt x="693" y="17"/>
                    <a:pt x="702" y="18"/>
                  </a:cubicBezTo>
                  <a:cubicBezTo>
                    <a:pt x="703" y="18"/>
                    <a:pt x="703" y="18"/>
                    <a:pt x="703" y="18"/>
                  </a:cubicBezTo>
                  <a:cubicBezTo>
                    <a:pt x="713" y="26"/>
                    <a:pt x="725" y="26"/>
                    <a:pt x="736" y="32"/>
                  </a:cubicBezTo>
                  <a:cubicBezTo>
                    <a:pt x="742" y="36"/>
                    <a:pt x="749" y="38"/>
                    <a:pt x="754" y="43"/>
                  </a:cubicBezTo>
                  <a:cubicBezTo>
                    <a:pt x="756" y="45"/>
                    <a:pt x="759" y="47"/>
                    <a:pt x="761" y="47"/>
                  </a:cubicBezTo>
                  <a:cubicBezTo>
                    <a:pt x="768" y="48"/>
                    <a:pt x="771" y="52"/>
                    <a:pt x="774" y="57"/>
                  </a:cubicBezTo>
                  <a:cubicBezTo>
                    <a:pt x="776" y="60"/>
                    <a:pt x="778" y="64"/>
                    <a:pt x="783" y="65"/>
                  </a:cubicBezTo>
                  <a:cubicBezTo>
                    <a:pt x="785" y="66"/>
                    <a:pt x="787" y="68"/>
                    <a:pt x="788" y="70"/>
                  </a:cubicBezTo>
                  <a:cubicBezTo>
                    <a:pt x="792" y="74"/>
                    <a:pt x="796" y="78"/>
                    <a:pt x="800" y="80"/>
                  </a:cubicBezTo>
                  <a:cubicBezTo>
                    <a:pt x="808" y="85"/>
                    <a:pt x="814" y="90"/>
                    <a:pt x="819" y="98"/>
                  </a:cubicBezTo>
                  <a:cubicBezTo>
                    <a:pt x="823" y="103"/>
                    <a:pt x="827" y="107"/>
                    <a:pt x="832" y="111"/>
                  </a:cubicBezTo>
                  <a:cubicBezTo>
                    <a:pt x="838" y="116"/>
                    <a:pt x="845" y="120"/>
                    <a:pt x="848" y="129"/>
                  </a:cubicBezTo>
                  <a:cubicBezTo>
                    <a:pt x="849" y="131"/>
                    <a:pt x="851" y="131"/>
                    <a:pt x="852" y="132"/>
                  </a:cubicBezTo>
                  <a:cubicBezTo>
                    <a:pt x="857" y="134"/>
                    <a:pt x="860" y="138"/>
                    <a:pt x="861" y="143"/>
                  </a:cubicBezTo>
                  <a:cubicBezTo>
                    <a:pt x="862" y="147"/>
                    <a:pt x="865" y="150"/>
                    <a:pt x="868" y="152"/>
                  </a:cubicBezTo>
                  <a:cubicBezTo>
                    <a:pt x="875" y="158"/>
                    <a:pt x="881" y="164"/>
                    <a:pt x="885" y="173"/>
                  </a:cubicBezTo>
                  <a:cubicBezTo>
                    <a:pt x="888" y="181"/>
                    <a:pt x="892" y="190"/>
                    <a:pt x="900" y="195"/>
                  </a:cubicBezTo>
                  <a:cubicBezTo>
                    <a:pt x="902" y="197"/>
                    <a:pt x="903" y="199"/>
                    <a:pt x="904" y="202"/>
                  </a:cubicBezTo>
                  <a:cubicBezTo>
                    <a:pt x="906" y="207"/>
                    <a:pt x="910" y="208"/>
                    <a:pt x="914" y="211"/>
                  </a:cubicBezTo>
                  <a:cubicBezTo>
                    <a:pt x="917" y="214"/>
                    <a:pt x="916" y="220"/>
                    <a:pt x="920" y="222"/>
                  </a:cubicBezTo>
                  <a:cubicBezTo>
                    <a:pt x="927" y="225"/>
                    <a:pt x="931" y="231"/>
                    <a:pt x="935" y="237"/>
                  </a:cubicBezTo>
                  <a:cubicBezTo>
                    <a:pt x="938" y="241"/>
                    <a:pt x="942" y="245"/>
                    <a:pt x="941" y="251"/>
                  </a:cubicBezTo>
                  <a:cubicBezTo>
                    <a:pt x="941" y="253"/>
                    <a:pt x="943" y="254"/>
                    <a:pt x="944" y="256"/>
                  </a:cubicBezTo>
                  <a:cubicBezTo>
                    <a:pt x="949" y="260"/>
                    <a:pt x="952" y="266"/>
                    <a:pt x="956" y="270"/>
                  </a:cubicBezTo>
                  <a:cubicBezTo>
                    <a:pt x="959" y="272"/>
                    <a:pt x="959" y="275"/>
                    <a:pt x="960" y="277"/>
                  </a:cubicBezTo>
                  <a:cubicBezTo>
                    <a:pt x="963" y="287"/>
                    <a:pt x="966" y="297"/>
                    <a:pt x="969" y="307"/>
                  </a:cubicBezTo>
                  <a:cubicBezTo>
                    <a:pt x="975" y="326"/>
                    <a:pt x="977" y="345"/>
                    <a:pt x="981" y="365"/>
                  </a:cubicBezTo>
                  <a:cubicBezTo>
                    <a:pt x="982" y="371"/>
                    <a:pt x="982" y="377"/>
                    <a:pt x="982" y="384"/>
                  </a:cubicBezTo>
                  <a:cubicBezTo>
                    <a:pt x="982" y="391"/>
                    <a:pt x="985" y="398"/>
                    <a:pt x="987" y="406"/>
                  </a:cubicBezTo>
                  <a:cubicBezTo>
                    <a:pt x="988" y="409"/>
                    <a:pt x="990" y="413"/>
                    <a:pt x="989" y="417"/>
                  </a:cubicBezTo>
                  <a:cubicBezTo>
                    <a:pt x="989" y="421"/>
                    <a:pt x="991" y="425"/>
                    <a:pt x="994" y="427"/>
                  </a:cubicBezTo>
                  <a:cubicBezTo>
                    <a:pt x="1002" y="431"/>
                    <a:pt x="1002" y="441"/>
                    <a:pt x="1010" y="447"/>
                  </a:cubicBezTo>
                  <a:cubicBezTo>
                    <a:pt x="1015" y="443"/>
                    <a:pt x="1021" y="443"/>
                    <a:pt x="1027" y="446"/>
                  </a:cubicBezTo>
                  <a:cubicBezTo>
                    <a:pt x="1032" y="437"/>
                    <a:pt x="1036" y="428"/>
                    <a:pt x="1045" y="422"/>
                  </a:cubicBezTo>
                  <a:cubicBezTo>
                    <a:pt x="1055" y="428"/>
                    <a:pt x="1058" y="439"/>
                    <a:pt x="1053" y="449"/>
                  </a:cubicBezTo>
                  <a:cubicBezTo>
                    <a:pt x="1051" y="453"/>
                    <a:pt x="1051" y="457"/>
                    <a:pt x="1052" y="461"/>
                  </a:cubicBezTo>
                  <a:cubicBezTo>
                    <a:pt x="1058" y="462"/>
                    <a:pt x="1062" y="464"/>
                    <a:pt x="1063" y="471"/>
                  </a:cubicBezTo>
                  <a:cubicBezTo>
                    <a:pt x="1061" y="474"/>
                    <a:pt x="1057" y="476"/>
                    <a:pt x="1057" y="480"/>
                  </a:cubicBezTo>
                  <a:cubicBezTo>
                    <a:pt x="1057" y="482"/>
                    <a:pt x="1054" y="483"/>
                    <a:pt x="1052" y="484"/>
                  </a:cubicBezTo>
                  <a:cubicBezTo>
                    <a:pt x="1046" y="487"/>
                    <a:pt x="1040" y="491"/>
                    <a:pt x="1035" y="495"/>
                  </a:cubicBezTo>
                  <a:cubicBezTo>
                    <a:pt x="1029" y="499"/>
                    <a:pt x="1023" y="503"/>
                    <a:pt x="1016" y="506"/>
                  </a:cubicBezTo>
                  <a:cubicBezTo>
                    <a:pt x="1010" y="509"/>
                    <a:pt x="1003" y="513"/>
                    <a:pt x="1000" y="520"/>
                  </a:cubicBezTo>
                  <a:cubicBezTo>
                    <a:pt x="998" y="525"/>
                    <a:pt x="995" y="530"/>
                    <a:pt x="1000" y="536"/>
                  </a:cubicBezTo>
                  <a:cubicBezTo>
                    <a:pt x="1001" y="537"/>
                    <a:pt x="1001" y="539"/>
                    <a:pt x="1001" y="541"/>
                  </a:cubicBezTo>
                  <a:cubicBezTo>
                    <a:pt x="1001" y="550"/>
                    <a:pt x="1003" y="560"/>
                    <a:pt x="1000" y="569"/>
                  </a:cubicBezTo>
                  <a:cubicBezTo>
                    <a:pt x="999" y="573"/>
                    <a:pt x="1000" y="577"/>
                    <a:pt x="1000" y="582"/>
                  </a:cubicBezTo>
                  <a:cubicBezTo>
                    <a:pt x="1005" y="580"/>
                    <a:pt x="1004" y="575"/>
                    <a:pt x="1007" y="572"/>
                  </a:cubicBezTo>
                  <a:cubicBezTo>
                    <a:pt x="1010" y="570"/>
                    <a:pt x="1012" y="568"/>
                    <a:pt x="1015" y="567"/>
                  </a:cubicBezTo>
                  <a:cubicBezTo>
                    <a:pt x="1019" y="567"/>
                    <a:pt x="1022" y="565"/>
                    <a:pt x="1026" y="564"/>
                  </a:cubicBezTo>
                  <a:cubicBezTo>
                    <a:pt x="1027" y="564"/>
                    <a:pt x="1030" y="563"/>
                    <a:pt x="1030" y="562"/>
                  </a:cubicBezTo>
                  <a:cubicBezTo>
                    <a:pt x="1032" y="555"/>
                    <a:pt x="1039" y="551"/>
                    <a:pt x="1040" y="543"/>
                  </a:cubicBezTo>
                  <a:cubicBezTo>
                    <a:pt x="1040" y="540"/>
                    <a:pt x="1040" y="537"/>
                    <a:pt x="1044" y="537"/>
                  </a:cubicBezTo>
                  <a:cubicBezTo>
                    <a:pt x="1044" y="537"/>
                    <a:pt x="1045" y="536"/>
                    <a:pt x="1045" y="535"/>
                  </a:cubicBezTo>
                  <a:cubicBezTo>
                    <a:pt x="1045" y="525"/>
                    <a:pt x="1055" y="520"/>
                    <a:pt x="1058" y="511"/>
                  </a:cubicBezTo>
                  <a:cubicBezTo>
                    <a:pt x="1060" y="505"/>
                    <a:pt x="1065" y="501"/>
                    <a:pt x="1065" y="494"/>
                  </a:cubicBezTo>
                  <a:cubicBezTo>
                    <a:pt x="1066" y="494"/>
                    <a:pt x="1066" y="493"/>
                    <a:pt x="1066" y="493"/>
                  </a:cubicBezTo>
                  <a:cubicBezTo>
                    <a:pt x="1074" y="487"/>
                    <a:pt x="1075" y="477"/>
                    <a:pt x="1082" y="470"/>
                  </a:cubicBezTo>
                  <a:cubicBezTo>
                    <a:pt x="1084" y="467"/>
                    <a:pt x="1086" y="463"/>
                    <a:pt x="1087" y="459"/>
                  </a:cubicBezTo>
                  <a:cubicBezTo>
                    <a:pt x="1088" y="457"/>
                    <a:pt x="1088" y="453"/>
                    <a:pt x="1091" y="452"/>
                  </a:cubicBezTo>
                  <a:cubicBezTo>
                    <a:pt x="1093" y="451"/>
                    <a:pt x="1093" y="449"/>
                    <a:pt x="1093" y="447"/>
                  </a:cubicBezTo>
                  <a:cubicBezTo>
                    <a:pt x="1096" y="434"/>
                    <a:pt x="1102" y="422"/>
                    <a:pt x="1111" y="411"/>
                  </a:cubicBezTo>
                  <a:cubicBezTo>
                    <a:pt x="1112" y="410"/>
                    <a:pt x="1113" y="409"/>
                    <a:pt x="1113" y="408"/>
                  </a:cubicBezTo>
                  <a:cubicBezTo>
                    <a:pt x="1113" y="400"/>
                    <a:pt x="1119" y="397"/>
                    <a:pt x="1124" y="393"/>
                  </a:cubicBezTo>
                  <a:cubicBezTo>
                    <a:pt x="1129" y="388"/>
                    <a:pt x="1133" y="382"/>
                    <a:pt x="1136" y="377"/>
                  </a:cubicBezTo>
                  <a:cubicBezTo>
                    <a:pt x="1139" y="371"/>
                    <a:pt x="1142" y="367"/>
                    <a:pt x="1146" y="362"/>
                  </a:cubicBezTo>
                  <a:cubicBezTo>
                    <a:pt x="1148" y="359"/>
                    <a:pt x="1149" y="356"/>
                    <a:pt x="1153" y="355"/>
                  </a:cubicBezTo>
                  <a:cubicBezTo>
                    <a:pt x="1154" y="355"/>
                    <a:pt x="1155" y="354"/>
                    <a:pt x="1155" y="354"/>
                  </a:cubicBezTo>
                  <a:cubicBezTo>
                    <a:pt x="1161" y="345"/>
                    <a:pt x="1169" y="338"/>
                    <a:pt x="1173" y="329"/>
                  </a:cubicBezTo>
                  <a:cubicBezTo>
                    <a:pt x="1175" y="326"/>
                    <a:pt x="1178" y="325"/>
                    <a:pt x="1179" y="322"/>
                  </a:cubicBezTo>
                  <a:cubicBezTo>
                    <a:pt x="1185" y="314"/>
                    <a:pt x="1192" y="306"/>
                    <a:pt x="1199" y="298"/>
                  </a:cubicBezTo>
                  <a:cubicBezTo>
                    <a:pt x="1200" y="296"/>
                    <a:pt x="1202" y="294"/>
                    <a:pt x="1204" y="293"/>
                  </a:cubicBezTo>
                  <a:cubicBezTo>
                    <a:pt x="1207" y="292"/>
                    <a:pt x="1209" y="291"/>
                    <a:pt x="1210" y="288"/>
                  </a:cubicBezTo>
                  <a:cubicBezTo>
                    <a:pt x="1210" y="285"/>
                    <a:pt x="1213" y="283"/>
                    <a:pt x="1216" y="282"/>
                  </a:cubicBezTo>
                  <a:cubicBezTo>
                    <a:pt x="1217" y="282"/>
                    <a:pt x="1218" y="281"/>
                    <a:pt x="1218" y="281"/>
                  </a:cubicBezTo>
                  <a:cubicBezTo>
                    <a:pt x="1223" y="271"/>
                    <a:pt x="1234" y="268"/>
                    <a:pt x="1241" y="260"/>
                  </a:cubicBezTo>
                  <a:cubicBezTo>
                    <a:pt x="1245" y="255"/>
                    <a:pt x="1251" y="253"/>
                    <a:pt x="1257" y="249"/>
                  </a:cubicBezTo>
                  <a:cubicBezTo>
                    <a:pt x="1265" y="243"/>
                    <a:pt x="1273" y="236"/>
                    <a:pt x="1283" y="231"/>
                  </a:cubicBezTo>
                  <a:cubicBezTo>
                    <a:pt x="1290" y="228"/>
                    <a:pt x="1297" y="225"/>
                    <a:pt x="1305" y="222"/>
                  </a:cubicBezTo>
                  <a:cubicBezTo>
                    <a:pt x="1307" y="222"/>
                    <a:pt x="1309" y="221"/>
                    <a:pt x="1310" y="223"/>
                  </a:cubicBezTo>
                  <a:cubicBezTo>
                    <a:pt x="1312" y="226"/>
                    <a:pt x="1311" y="228"/>
                    <a:pt x="1309" y="229"/>
                  </a:cubicBezTo>
                  <a:cubicBezTo>
                    <a:pt x="1306" y="233"/>
                    <a:pt x="1303" y="236"/>
                    <a:pt x="1297" y="236"/>
                  </a:cubicBezTo>
                  <a:cubicBezTo>
                    <a:pt x="1289" y="237"/>
                    <a:pt x="1283" y="243"/>
                    <a:pt x="1277" y="248"/>
                  </a:cubicBezTo>
                  <a:cubicBezTo>
                    <a:pt x="1273" y="250"/>
                    <a:pt x="1270" y="254"/>
                    <a:pt x="1266" y="256"/>
                  </a:cubicBezTo>
                  <a:cubicBezTo>
                    <a:pt x="1263" y="259"/>
                    <a:pt x="1259" y="260"/>
                    <a:pt x="1256" y="265"/>
                  </a:cubicBezTo>
                  <a:cubicBezTo>
                    <a:pt x="1256" y="266"/>
                    <a:pt x="1254" y="267"/>
                    <a:pt x="1252" y="267"/>
                  </a:cubicBezTo>
                  <a:cubicBezTo>
                    <a:pt x="1246" y="266"/>
                    <a:pt x="1244" y="270"/>
                    <a:pt x="1241" y="274"/>
                  </a:cubicBezTo>
                  <a:cubicBezTo>
                    <a:pt x="1240" y="276"/>
                    <a:pt x="1239" y="278"/>
                    <a:pt x="1237" y="279"/>
                  </a:cubicBezTo>
                  <a:cubicBezTo>
                    <a:pt x="1230" y="285"/>
                    <a:pt x="1223" y="291"/>
                    <a:pt x="1217" y="299"/>
                  </a:cubicBezTo>
                  <a:cubicBezTo>
                    <a:pt x="1216" y="301"/>
                    <a:pt x="1213" y="301"/>
                    <a:pt x="1212" y="302"/>
                  </a:cubicBezTo>
                  <a:cubicBezTo>
                    <a:pt x="1208" y="309"/>
                    <a:pt x="1201" y="314"/>
                    <a:pt x="1196" y="320"/>
                  </a:cubicBezTo>
                  <a:cubicBezTo>
                    <a:pt x="1193" y="324"/>
                    <a:pt x="1191" y="329"/>
                    <a:pt x="1186" y="332"/>
                  </a:cubicBezTo>
                  <a:cubicBezTo>
                    <a:pt x="1183" y="334"/>
                    <a:pt x="1184" y="339"/>
                    <a:pt x="1181" y="341"/>
                  </a:cubicBezTo>
                  <a:cubicBezTo>
                    <a:pt x="1174" y="345"/>
                    <a:pt x="1173" y="354"/>
                    <a:pt x="1167" y="359"/>
                  </a:cubicBezTo>
                  <a:cubicBezTo>
                    <a:pt x="1162" y="364"/>
                    <a:pt x="1159" y="371"/>
                    <a:pt x="1153" y="374"/>
                  </a:cubicBezTo>
                  <a:cubicBezTo>
                    <a:pt x="1148" y="377"/>
                    <a:pt x="1148" y="383"/>
                    <a:pt x="1144" y="386"/>
                  </a:cubicBezTo>
                  <a:cubicBezTo>
                    <a:pt x="1138" y="392"/>
                    <a:pt x="1135" y="400"/>
                    <a:pt x="1127" y="405"/>
                  </a:cubicBezTo>
                  <a:cubicBezTo>
                    <a:pt x="1126" y="406"/>
                    <a:pt x="1125" y="408"/>
                    <a:pt x="1125" y="409"/>
                  </a:cubicBezTo>
                  <a:cubicBezTo>
                    <a:pt x="1120" y="421"/>
                    <a:pt x="1111" y="431"/>
                    <a:pt x="1108" y="443"/>
                  </a:cubicBezTo>
                  <a:cubicBezTo>
                    <a:pt x="1105" y="451"/>
                    <a:pt x="1103" y="459"/>
                    <a:pt x="1097" y="465"/>
                  </a:cubicBezTo>
                  <a:cubicBezTo>
                    <a:pt x="1095" y="468"/>
                    <a:pt x="1096" y="471"/>
                    <a:pt x="1094" y="474"/>
                  </a:cubicBezTo>
                  <a:cubicBezTo>
                    <a:pt x="1090" y="479"/>
                    <a:pt x="1091" y="486"/>
                    <a:pt x="1084" y="489"/>
                  </a:cubicBezTo>
                  <a:cubicBezTo>
                    <a:pt x="1083" y="497"/>
                    <a:pt x="1076" y="502"/>
                    <a:pt x="1073" y="510"/>
                  </a:cubicBezTo>
                  <a:cubicBezTo>
                    <a:pt x="1072" y="514"/>
                    <a:pt x="1070" y="518"/>
                    <a:pt x="1066" y="520"/>
                  </a:cubicBezTo>
                  <a:cubicBezTo>
                    <a:pt x="1063" y="524"/>
                    <a:pt x="1063" y="527"/>
                    <a:pt x="1063" y="530"/>
                  </a:cubicBezTo>
                  <a:cubicBezTo>
                    <a:pt x="1064" y="536"/>
                    <a:pt x="1067" y="542"/>
                    <a:pt x="1069" y="549"/>
                  </a:cubicBezTo>
                  <a:cubicBezTo>
                    <a:pt x="1075" y="543"/>
                    <a:pt x="1080" y="538"/>
                    <a:pt x="1085" y="533"/>
                  </a:cubicBezTo>
                  <a:cubicBezTo>
                    <a:pt x="1087" y="531"/>
                    <a:pt x="1087" y="530"/>
                    <a:pt x="1087" y="528"/>
                  </a:cubicBezTo>
                  <a:cubicBezTo>
                    <a:pt x="1087" y="525"/>
                    <a:pt x="1088" y="524"/>
                    <a:pt x="1090" y="522"/>
                  </a:cubicBezTo>
                  <a:cubicBezTo>
                    <a:pt x="1098" y="517"/>
                    <a:pt x="1101" y="507"/>
                    <a:pt x="1108" y="501"/>
                  </a:cubicBezTo>
                  <a:cubicBezTo>
                    <a:pt x="1117" y="495"/>
                    <a:pt x="1119" y="484"/>
                    <a:pt x="1129" y="478"/>
                  </a:cubicBezTo>
                  <a:cubicBezTo>
                    <a:pt x="1132" y="476"/>
                    <a:pt x="1136" y="474"/>
                    <a:pt x="1139" y="471"/>
                  </a:cubicBezTo>
                  <a:cubicBezTo>
                    <a:pt x="1142" y="469"/>
                    <a:pt x="1145" y="469"/>
                    <a:pt x="1146" y="464"/>
                  </a:cubicBezTo>
                  <a:cubicBezTo>
                    <a:pt x="1146" y="462"/>
                    <a:pt x="1149" y="460"/>
                    <a:pt x="1152" y="461"/>
                  </a:cubicBezTo>
                  <a:cubicBezTo>
                    <a:pt x="1155" y="461"/>
                    <a:pt x="1156" y="466"/>
                    <a:pt x="1155" y="468"/>
                  </a:cubicBezTo>
                  <a:cubicBezTo>
                    <a:pt x="1152" y="474"/>
                    <a:pt x="1149" y="480"/>
                    <a:pt x="1143" y="483"/>
                  </a:cubicBezTo>
                  <a:cubicBezTo>
                    <a:pt x="1135" y="486"/>
                    <a:pt x="1131" y="493"/>
                    <a:pt x="1125" y="500"/>
                  </a:cubicBezTo>
                  <a:cubicBezTo>
                    <a:pt x="1123" y="503"/>
                    <a:pt x="1120" y="507"/>
                    <a:pt x="1116" y="510"/>
                  </a:cubicBezTo>
                  <a:cubicBezTo>
                    <a:pt x="1115" y="510"/>
                    <a:pt x="1114" y="510"/>
                    <a:pt x="1113" y="511"/>
                  </a:cubicBezTo>
                  <a:cubicBezTo>
                    <a:pt x="1109" y="521"/>
                    <a:pt x="1100" y="527"/>
                    <a:pt x="1096" y="536"/>
                  </a:cubicBezTo>
                  <a:cubicBezTo>
                    <a:pt x="1094" y="539"/>
                    <a:pt x="1093" y="541"/>
                    <a:pt x="1090" y="542"/>
                  </a:cubicBezTo>
                  <a:cubicBezTo>
                    <a:pt x="1084" y="546"/>
                    <a:pt x="1083" y="553"/>
                    <a:pt x="1078" y="558"/>
                  </a:cubicBezTo>
                  <a:cubicBezTo>
                    <a:pt x="1081" y="561"/>
                    <a:pt x="1085" y="561"/>
                    <a:pt x="1088" y="558"/>
                  </a:cubicBezTo>
                  <a:cubicBezTo>
                    <a:pt x="1094" y="553"/>
                    <a:pt x="1102" y="549"/>
                    <a:pt x="1106" y="540"/>
                  </a:cubicBezTo>
                  <a:cubicBezTo>
                    <a:pt x="1106" y="538"/>
                    <a:pt x="1108" y="537"/>
                    <a:pt x="1109" y="537"/>
                  </a:cubicBezTo>
                  <a:cubicBezTo>
                    <a:pt x="1116" y="536"/>
                    <a:pt x="1121" y="533"/>
                    <a:pt x="1126" y="530"/>
                  </a:cubicBezTo>
                  <a:cubicBezTo>
                    <a:pt x="1129" y="529"/>
                    <a:pt x="1133" y="527"/>
                    <a:pt x="1136" y="526"/>
                  </a:cubicBezTo>
                  <a:cubicBezTo>
                    <a:pt x="1153" y="522"/>
                    <a:pt x="1168" y="513"/>
                    <a:pt x="1184" y="509"/>
                  </a:cubicBezTo>
                  <a:cubicBezTo>
                    <a:pt x="1185" y="509"/>
                    <a:pt x="1185" y="509"/>
                    <a:pt x="1185" y="509"/>
                  </a:cubicBezTo>
                  <a:cubicBezTo>
                    <a:pt x="1191" y="506"/>
                    <a:pt x="1199" y="511"/>
                    <a:pt x="1204" y="506"/>
                  </a:cubicBezTo>
                  <a:cubicBezTo>
                    <a:pt x="1208" y="502"/>
                    <a:pt x="1214" y="500"/>
                    <a:pt x="1220" y="498"/>
                  </a:cubicBezTo>
                  <a:cubicBezTo>
                    <a:pt x="1221" y="497"/>
                    <a:pt x="1223" y="496"/>
                    <a:pt x="1225" y="496"/>
                  </a:cubicBezTo>
                  <a:cubicBezTo>
                    <a:pt x="1237" y="496"/>
                    <a:pt x="1248" y="493"/>
                    <a:pt x="1260" y="494"/>
                  </a:cubicBezTo>
                  <a:cubicBezTo>
                    <a:pt x="1265" y="494"/>
                    <a:pt x="1271" y="494"/>
                    <a:pt x="1277" y="493"/>
                  </a:cubicBezTo>
                  <a:cubicBezTo>
                    <a:pt x="1283" y="492"/>
                    <a:pt x="1289" y="494"/>
                    <a:pt x="1295" y="495"/>
                  </a:cubicBezTo>
                  <a:cubicBezTo>
                    <a:pt x="1300" y="496"/>
                    <a:pt x="1304" y="497"/>
                    <a:pt x="1309" y="496"/>
                  </a:cubicBezTo>
                  <a:cubicBezTo>
                    <a:pt x="1310" y="496"/>
                    <a:pt x="1312" y="496"/>
                    <a:pt x="1313" y="497"/>
                  </a:cubicBezTo>
                  <a:cubicBezTo>
                    <a:pt x="1318" y="501"/>
                    <a:pt x="1323" y="500"/>
                    <a:pt x="1328" y="500"/>
                  </a:cubicBezTo>
                  <a:cubicBezTo>
                    <a:pt x="1337" y="500"/>
                    <a:pt x="1345" y="500"/>
                    <a:pt x="1353" y="500"/>
                  </a:cubicBezTo>
                  <a:cubicBezTo>
                    <a:pt x="1358" y="500"/>
                    <a:pt x="1361" y="501"/>
                    <a:pt x="1363" y="505"/>
                  </a:cubicBezTo>
                  <a:cubicBezTo>
                    <a:pt x="1364" y="507"/>
                    <a:pt x="1363" y="509"/>
                    <a:pt x="1361" y="511"/>
                  </a:cubicBezTo>
                  <a:cubicBezTo>
                    <a:pt x="1358" y="514"/>
                    <a:pt x="1354" y="514"/>
                    <a:pt x="1350" y="513"/>
                  </a:cubicBezTo>
                  <a:cubicBezTo>
                    <a:pt x="1348" y="513"/>
                    <a:pt x="1347" y="510"/>
                    <a:pt x="1344" y="510"/>
                  </a:cubicBezTo>
                  <a:cubicBezTo>
                    <a:pt x="1341" y="513"/>
                    <a:pt x="1337" y="515"/>
                    <a:pt x="1332" y="513"/>
                  </a:cubicBezTo>
                  <a:cubicBezTo>
                    <a:pt x="1330" y="512"/>
                    <a:pt x="1327" y="512"/>
                    <a:pt x="1324" y="512"/>
                  </a:cubicBezTo>
                  <a:cubicBezTo>
                    <a:pt x="1319" y="512"/>
                    <a:pt x="1313" y="513"/>
                    <a:pt x="1308" y="509"/>
                  </a:cubicBezTo>
                  <a:cubicBezTo>
                    <a:pt x="1306" y="507"/>
                    <a:pt x="1303" y="508"/>
                    <a:pt x="1300" y="508"/>
                  </a:cubicBezTo>
                  <a:cubicBezTo>
                    <a:pt x="1297" y="508"/>
                    <a:pt x="1293" y="509"/>
                    <a:pt x="1290" y="506"/>
                  </a:cubicBezTo>
                  <a:cubicBezTo>
                    <a:pt x="1288" y="504"/>
                    <a:pt x="1286" y="505"/>
                    <a:pt x="1284" y="505"/>
                  </a:cubicBezTo>
                  <a:cubicBezTo>
                    <a:pt x="1277" y="506"/>
                    <a:pt x="1270" y="507"/>
                    <a:pt x="1263" y="505"/>
                  </a:cubicBezTo>
                  <a:cubicBezTo>
                    <a:pt x="1260" y="504"/>
                    <a:pt x="1258" y="505"/>
                    <a:pt x="1255" y="506"/>
                  </a:cubicBezTo>
                  <a:cubicBezTo>
                    <a:pt x="1250" y="507"/>
                    <a:pt x="1244" y="509"/>
                    <a:pt x="1239" y="507"/>
                  </a:cubicBezTo>
                  <a:cubicBezTo>
                    <a:pt x="1237" y="506"/>
                    <a:pt x="1235" y="506"/>
                    <a:pt x="1234" y="507"/>
                  </a:cubicBezTo>
                  <a:cubicBezTo>
                    <a:pt x="1229" y="510"/>
                    <a:pt x="1224" y="511"/>
                    <a:pt x="1218" y="512"/>
                  </a:cubicBezTo>
                  <a:cubicBezTo>
                    <a:pt x="1216" y="513"/>
                    <a:pt x="1213" y="513"/>
                    <a:pt x="1212" y="514"/>
                  </a:cubicBezTo>
                  <a:cubicBezTo>
                    <a:pt x="1203" y="522"/>
                    <a:pt x="1192" y="520"/>
                    <a:pt x="1183" y="522"/>
                  </a:cubicBezTo>
                  <a:cubicBezTo>
                    <a:pt x="1181" y="522"/>
                    <a:pt x="1179" y="522"/>
                    <a:pt x="1179" y="523"/>
                  </a:cubicBezTo>
                  <a:cubicBezTo>
                    <a:pt x="1176" y="529"/>
                    <a:pt x="1169" y="528"/>
                    <a:pt x="1164" y="529"/>
                  </a:cubicBezTo>
                  <a:cubicBezTo>
                    <a:pt x="1159" y="531"/>
                    <a:pt x="1154" y="530"/>
                    <a:pt x="1152" y="536"/>
                  </a:cubicBezTo>
                  <a:cubicBezTo>
                    <a:pt x="1152" y="536"/>
                    <a:pt x="1151" y="537"/>
                    <a:pt x="1150" y="537"/>
                  </a:cubicBezTo>
                  <a:cubicBezTo>
                    <a:pt x="1143" y="534"/>
                    <a:pt x="1140" y="542"/>
                    <a:pt x="1134" y="543"/>
                  </a:cubicBezTo>
                  <a:cubicBezTo>
                    <a:pt x="1135" y="551"/>
                    <a:pt x="1142" y="556"/>
                    <a:pt x="1145" y="563"/>
                  </a:cubicBezTo>
                  <a:cubicBezTo>
                    <a:pt x="1148" y="570"/>
                    <a:pt x="1150" y="577"/>
                    <a:pt x="1155" y="583"/>
                  </a:cubicBezTo>
                  <a:cubicBezTo>
                    <a:pt x="1162" y="591"/>
                    <a:pt x="1159" y="599"/>
                    <a:pt x="1152" y="606"/>
                  </a:cubicBezTo>
                  <a:cubicBezTo>
                    <a:pt x="1153" y="610"/>
                    <a:pt x="1157" y="612"/>
                    <a:pt x="1155" y="616"/>
                  </a:cubicBezTo>
                  <a:cubicBezTo>
                    <a:pt x="1153" y="620"/>
                    <a:pt x="1151" y="621"/>
                    <a:pt x="1147" y="622"/>
                  </a:cubicBezTo>
                  <a:cubicBezTo>
                    <a:pt x="1144" y="623"/>
                    <a:pt x="1143" y="627"/>
                    <a:pt x="1140" y="629"/>
                  </a:cubicBezTo>
                  <a:cubicBezTo>
                    <a:pt x="1136" y="631"/>
                    <a:pt x="1133" y="633"/>
                    <a:pt x="1129" y="633"/>
                  </a:cubicBezTo>
                  <a:cubicBezTo>
                    <a:pt x="1123" y="634"/>
                    <a:pt x="1117" y="638"/>
                    <a:pt x="1112" y="641"/>
                  </a:cubicBezTo>
                  <a:cubicBezTo>
                    <a:pt x="1103" y="645"/>
                    <a:pt x="1094" y="650"/>
                    <a:pt x="1084" y="646"/>
                  </a:cubicBezTo>
                  <a:cubicBezTo>
                    <a:pt x="1076" y="644"/>
                    <a:pt x="1067" y="646"/>
                    <a:pt x="1060" y="648"/>
                  </a:cubicBezTo>
                  <a:cubicBezTo>
                    <a:pt x="1057" y="649"/>
                    <a:pt x="1057" y="652"/>
                    <a:pt x="1058" y="653"/>
                  </a:cubicBezTo>
                  <a:cubicBezTo>
                    <a:pt x="1065" y="656"/>
                    <a:pt x="1069" y="662"/>
                    <a:pt x="1077" y="665"/>
                  </a:cubicBezTo>
                  <a:cubicBezTo>
                    <a:pt x="1084" y="668"/>
                    <a:pt x="1091" y="674"/>
                    <a:pt x="1099" y="678"/>
                  </a:cubicBezTo>
                  <a:cubicBezTo>
                    <a:pt x="1106" y="682"/>
                    <a:pt x="1113" y="688"/>
                    <a:pt x="1118" y="695"/>
                  </a:cubicBezTo>
                  <a:cubicBezTo>
                    <a:pt x="1118" y="696"/>
                    <a:pt x="1119" y="697"/>
                    <a:pt x="1120" y="697"/>
                  </a:cubicBezTo>
                  <a:cubicBezTo>
                    <a:pt x="1127" y="696"/>
                    <a:pt x="1130" y="704"/>
                    <a:pt x="1137" y="704"/>
                  </a:cubicBezTo>
                  <a:cubicBezTo>
                    <a:pt x="1142" y="711"/>
                    <a:pt x="1151" y="709"/>
                    <a:pt x="1156" y="715"/>
                  </a:cubicBezTo>
                  <a:cubicBezTo>
                    <a:pt x="1168" y="719"/>
                    <a:pt x="1175" y="729"/>
                    <a:pt x="1185" y="735"/>
                  </a:cubicBezTo>
                  <a:cubicBezTo>
                    <a:pt x="1188" y="737"/>
                    <a:pt x="1190" y="739"/>
                    <a:pt x="1192" y="741"/>
                  </a:cubicBezTo>
                  <a:cubicBezTo>
                    <a:pt x="1197" y="751"/>
                    <a:pt x="1207" y="757"/>
                    <a:pt x="1215" y="764"/>
                  </a:cubicBezTo>
                  <a:cubicBezTo>
                    <a:pt x="1211" y="768"/>
                    <a:pt x="1209" y="769"/>
                    <a:pt x="1205" y="766"/>
                  </a:cubicBezTo>
                  <a:cubicBezTo>
                    <a:pt x="1202" y="763"/>
                    <a:pt x="1198" y="761"/>
                    <a:pt x="1192" y="762"/>
                  </a:cubicBezTo>
                  <a:cubicBezTo>
                    <a:pt x="1191" y="757"/>
                    <a:pt x="1189" y="753"/>
                    <a:pt x="1186" y="750"/>
                  </a:cubicBezTo>
                  <a:cubicBezTo>
                    <a:pt x="1177" y="741"/>
                    <a:pt x="1168" y="735"/>
                    <a:pt x="1158" y="729"/>
                  </a:cubicBezTo>
                  <a:cubicBezTo>
                    <a:pt x="1152" y="725"/>
                    <a:pt x="1146" y="722"/>
                    <a:pt x="1139" y="719"/>
                  </a:cubicBezTo>
                  <a:cubicBezTo>
                    <a:pt x="1133" y="717"/>
                    <a:pt x="1128" y="711"/>
                    <a:pt x="1121" y="708"/>
                  </a:cubicBezTo>
                  <a:cubicBezTo>
                    <a:pt x="1119" y="708"/>
                    <a:pt x="1117" y="706"/>
                    <a:pt x="1115" y="706"/>
                  </a:cubicBezTo>
                  <a:cubicBezTo>
                    <a:pt x="1113" y="706"/>
                    <a:pt x="1111" y="705"/>
                    <a:pt x="1111" y="704"/>
                  </a:cubicBezTo>
                  <a:cubicBezTo>
                    <a:pt x="1106" y="695"/>
                    <a:pt x="1098" y="691"/>
                    <a:pt x="1089" y="687"/>
                  </a:cubicBezTo>
                  <a:cubicBezTo>
                    <a:pt x="1087" y="687"/>
                    <a:pt x="1086" y="685"/>
                    <a:pt x="1085" y="684"/>
                  </a:cubicBezTo>
                  <a:cubicBezTo>
                    <a:pt x="1079" y="681"/>
                    <a:pt x="1075" y="674"/>
                    <a:pt x="1067" y="673"/>
                  </a:cubicBezTo>
                  <a:cubicBezTo>
                    <a:pt x="1064" y="673"/>
                    <a:pt x="1063" y="670"/>
                    <a:pt x="1061" y="668"/>
                  </a:cubicBezTo>
                  <a:cubicBezTo>
                    <a:pt x="1057" y="666"/>
                    <a:pt x="1056" y="659"/>
                    <a:pt x="1050" y="660"/>
                  </a:cubicBezTo>
                  <a:cubicBezTo>
                    <a:pt x="1045" y="661"/>
                    <a:pt x="1041" y="658"/>
                    <a:pt x="1036" y="658"/>
                  </a:cubicBezTo>
                  <a:cubicBezTo>
                    <a:pt x="1037" y="662"/>
                    <a:pt x="1040" y="663"/>
                    <a:pt x="1042" y="663"/>
                  </a:cubicBezTo>
                  <a:cubicBezTo>
                    <a:pt x="1047" y="664"/>
                    <a:pt x="1047" y="668"/>
                    <a:pt x="1049" y="671"/>
                  </a:cubicBezTo>
                  <a:cubicBezTo>
                    <a:pt x="1050" y="673"/>
                    <a:pt x="1049" y="675"/>
                    <a:pt x="1047" y="677"/>
                  </a:cubicBezTo>
                  <a:cubicBezTo>
                    <a:pt x="1045" y="678"/>
                    <a:pt x="1043" y="678"/>
                    <a:pt x="1041" y="676"/>
                  </a:cubicBezTo>
                  <a:cubicBezTo>
                    <a:pt x="1037" y="672"/>
                    <a:pt x="1031" y="671"/>
                    <a:pt x="1026" y="667"/>
                  </a:cubicBezTo>
                  <a:cubicBezTo>
                    <a:pt x="1026" y="673"/>
                    <a:pt x="1027" y="678"/>
                    <a:pt x="1026" y="682"/>
                  </a:cubicBezTo>
                  <a:cubicBezTo>
                    <a:pt x="1025" y="685"/>
                    <a:pt x="1027" y="687"/>
                    <a:pt x="1030" y="688"/>
                  </a:cubicBezTo>
                  <a:cubicBezTo>
                    <a:pt x="1034" y="688"/>
                    <a:pt x="1037" y="690"/>
                    <a:pt x="1040" y="693"/>
                  </a:cubicBezTo>
                  <a:cubicBezTo>
                    <a:pt x="1042" y="696"/>
                    <a:pt x="1045" y="697"/>
                    <a:pt x="1048" y="699"/>
                  </a:cubicBezTo>
                  <a:cubicBezTo>
                    <a:pt x="1058" y="704"/>
                    <a:pt x="1066" y="712"/>
                    <a:pt x="1076" y="715"/>
                  </a:cubicBezTo>
                  <a:cubicBezTo>
                    <a:pt x="1077" y="716"/>
                    <a:pt x="1079" y="717"/>
                    <a:pt x="1080" y="718"/>
                  </a:cubicBezTo>
                  <a:cubicBezTo>
                    <a:pt x="1085" y="724"/>
                    <a:pt x="1092" y="728"/>
                    <a:pt x="1098" y="734"/>
                  </a:cubicBezTo>
                  <a:cubicBezTo>
                    <a:pt x="1102" y="737"/>
                    <a:pt x="1107" y="741"/>
                    <a:pt x="1108" y="747"/>
                  </a:cubicBezTo>
                  <a:cubicBezTo>
                    <a:pt x="1109" y="750"/>
                    <a:pt x="1114" y="751"/>
                    <a:pt x="1115" y="754"/>
                  </a:cubicBezTo>
                  <a:cubicBezTo>
                    <a:pt x="1117" y="760"/>
                    <a:pt x="1122" y="764"/>
                    <a:pt x="1127" y="768"/>
                  </a:cubicBezTo>
                  <a:cubicBezTo>
                    <a:pt x="1129" y="771"/>
                    <a:pt x="1129" y="774"/>
                    <a:pt x="1130" y="778"/>
                  </a:cubicBezTo>
                  <a:cubicBezTo>
                    <a:pt x="1137" y="777"/>
                    <a:pt x="1141" y="781"/>
                    <a:pt x="1145" y="786"/>
                  </a:cubicBezTo>
                  <a:cubicBezTo>
                    <a:pt x="1150" y="792"/>
                    <a:pt x="1156" y="798"/>
                    <a:pt x="1163" y="802"/>
                  </a:cubicBezTo>
                  <a:cubicBezTo>
                    <a:pt x="1169" y="804"/>
                    <a:pt x="1173" y="809"/>
                    <a:pt x="1176" y="816"/>
                  </a:cubicBezTo>
                  <a:cubicBezTo>
                    <a:pt x="1178" y="819"/>
                    <a:pt x="1180" y="823"/>
                    <a:pt x="1184" y="825"/>
                  </a:cubicBezTo>
                  <a:cubicBezTo>
                    <a:pt x="1191" y="828"/>
                    <a:pt x="1194" y="834"/>
                    <a:pt x="1198" y="840"/>
                  </a:cubicBezTo>
                  <a:cubicBezTo>
                    <a:pt x="1201" y="846"/>
                    <a:pt x="1205" y="852"/>
                    <a:pt x="1209" y="858"/>
                  </a:cubicBezTo>
                  <a:cubicBezTo>
                    <a:pt x="1211" y="862"/>
                    <a:pt x="1214" y="865"/>
                    <a:pt x="1213" y="870"/>
                  </a:cubicBezTo>
                  <a:cubicBezTo>
                    <a:pt x="1213" y="871"/>
                    <a:pt x="1214" y="873"/>
                    <a:pt x="1215" y="873"/>
                  </a:cubicBezTo>
                  <a:cubicBezTo>
                    <a:pt x="1224" y="879"/>
                    <a:pt x="1228" y="890"/>
                    <a:pt x="1234" y="898"/>
                  </a:cubicBezTo>
                  <a:cubicBezTo>
                    <a:pt x="1241" y="906"/>
                    <a:pt x="1245" y="917"/>
                    <a:pt x="1256" y="920"/>
                  </a:cubicBezTo>
                  <a:cubicBezTo>
                    <a:pt x="1263" y="933"/>
                    <a:pt x="1279" y="936"/>
                    <a:pt x="1286" y="948"/>
                  </a:cubicBezTo>
                  <a:cubicBezTo>
                    <a:pt x="1297" y="951"/>
                    <a:pt x="1301" y="963"/>
                    <a:pt x="1311" y="967"/>
                  </a:cubicBezTo>
                  <a:cubicBezTo>
                    <a:pt x="1315" y="969"/>
                    <a:pt x="1318" y="973"/>
                    <a:pt x="1320" y="976"/>
                  </a:cubicBezTo>
                  <a:cubicBezTo>
                    <a:pt x="1324" y="985"/>
                    <a:pt x="1333" y="989"/>
                    <a:pt x="1339" y="995"/>
                  </a:cubicBezTo>
                  <a:cubicBezTo>
                    <a:pt x="1345" y="1002"/>
                    <a:pt x="1353" y="1006"/>
                    <a:pt x="1359" y="1012"/>
                  </a:cubicBezTo>
                  <a:cubicBezTo>
                    <a:pt x="1362" y="1014"/>
                    <a:pt x="1366" y="1014"/>
                    <a:pt x="1369" y="1017"/>
                  </a:cubicBezTo>
                  <a:cubicBezTo>
                    <a:pt x="1370" y="1018"/>
                    <a:pt x="1371" y="1019"/>
                    <a:pt x="1371" y="1020"/>
                  </a:cubicBezTo>
                  <a:cubicBezTo>
                    <a:pt x="1371" y="1022"/>
                    <a:pt x="1369" y="1023"/>
                    <a:pt x="1368" y="1023"/>
                  </a:cubicBezTo>
                  <a:cubicBezTo>
                    <a:pt x="1365" y="1024"/>
                    <a:pt x="1363" y="1024"/>
                    <a:pt x="1361" y="1023"/>
                  </a:cubicBezTo>
                  <a:cubicBezTo>
                    <a:pt x="1354" y="1019"/>
                    <a:pt x="1348" y="1013"/>
                    <a:pt x="1340" y="1011"/>
                  </a:cubicBezTo>
                  <a:cubicBezTo>
                    <a:pt x="1339" y="1011"/>
                    <a:pt x="1338" y="1009"/>
                    <a:pt x="1337" y="1007"/>
                  </a:cubicBezTo>
                  <a:cubicBezTo>
                    <a:pt x="1336" y="1005"/>
                    <a:pt x="1334" y="1003"/>
                    <a:pt x="1332" y="1003"/>
                  </a:cubicBezTo>
                  <a:cubicBezTo>
                    <a:pt x="1325" y="1001"/>
                    <a:pt x="1320" y="995"/>
                    <a:pt x="1316" y="989"/>
                  </a:cubicBezTo>
                  <a:cubicBezTo>
                    <a:pt x="1310" y="980"/>
                    <a:pt x="1300" y="974"/>
                    <a:pt x="1293" y="967"/>
                  </a:cubicBezTo>
                  <a:cubicBezTo>
                    <a:pt x="1288" y="962"/>
                    <a:pt x="1282" y="959"/>
                    <a:pt x="1277" y="955"/>
                  </a:cubicBezTo>
                  <a:cubicBezTo>
                    <a:pt x="1273" y="952"/>
                    <a:pt x="1269" y="950"/>
                    <a:pt x="1267" y="945"/>
                  </a:cubicBezTo>
                  <a:cubicBezTo>
                    <a:pt x="1266" y="943"/>
                    <a:pt x="1264" y="941"/>
                    <a:pt x="1262" y="941"/>
                  </a:cubicBezTo>
                  <a:cubicBezTo>
                    <a:pt x="1255" y="940"/>
                    <a:pt x="1252" y="934"/>
                    <a:pt x="1249" y="930"/>
                  </a:cubicBezTo>
                  <a:cubicBezTo>
                    <a:pt x="1245" y="925"/>
                    <a:pt x="1239" y="924"/>
                    <a:pt x="1236" y="919"/>
                  </a:cubicBezTo>
                  <a:cubicBezTo>
                    <a:pt x="1233" y="916"/>
                    <a:pt x="1230" y="914"/>
                    <a:pt x="1229" y="910"/>
                  </a:cubicBezTo>
                  <a:cubicBezTo>
                    <a:pt x="1228" y="907"/>
                    <a:pt x="1226" y="905"/>
                    <a:pt x="1224" y="904"/>
                  </a:cubicBezTo>
                  <a:cubicBezTo>
                    <a:pt x="1221" y="901"/>
                    <a:pt x="1218" y="897"/>
                    <a:pt x="1216" y="893"/>
                  </a:cubicBezTo>
                  <a:cubicBezTo>
                    <a:pt x="1215" y="888"/>
                    <a:pt x="1212" y="885"/>
                    <a:pt x="1208" y="882"/>
                  </a:cubicBezTo>
                  <a:cubicBezTo>
                    <a:pt x="1206" y="879"/>
                    <a:pt x="1203" y="877"/>
                    <a:pt x="1203" y="873"/>
                  </a:cubicBezTo>
                  <a:cubicBezTo>
                    <a:pt x="1203" y="871"/>
                    <a:pt x="1202" y="870"/>
                    <a:pt x="1201" y="869"/>
                  </a:cubicBezTo>
                  <a:cubicBezTo>
                    <a:pt x="1197" y="865"/>
                    <a:pt x="1194" y="861"/>
                    <a:pt x="1195" y="855"/>
                  </a:cubicBezTo>
                  <a:cubicBezTo>
                    <a:pt x="1195" y="854"/>
                    <a:pt x="1195" y="852"/>
                    <a:pt x="1193" y="851"/>
                  </a:cubicBezTo>
                  <a:cubicBezTo>
                    <a:pt x="1187" y="850"/>
                    <a:pt x="1185" y="846"/>
                    <a:pt x="1184" y="841"/>
                  </a:cubicBezTo>
                  <a:cubicBezTo>
                    <a:pt x="1184" y="839"/>
                    <a:pt x="1181" y="836"/>
                    <a:pt x="1179" y="835"/>
                  </a:cubicBezTo>
                  <a:cubicBezTo>
                    <a:pt x="1171" y="830"/>
                    <a:pt x="1165" y="823"/>
                    <a:pt x="1161" y="816"/>
                  </a:cubicBezTo>
                  <a:cubicBezTo>
                    <a:pt x="1159" y="813"/>
                    <a:pt x="1157" y="810"/>
                    <a:pt x="1152" y="810"/>
                  </a:cubicBezTo>
                  <a:cubicBezTo>
                    <a:pt x="1150" y="810"/>
                    <a:pt x="1149" y="808"/>
                    <a:pt x="1147" y="807"/>
                  </a:cubicBezTo>
                  <a:cubicBezTo>
                    <a:pt x="1141" y="799"/>
                    <a:pt x="1131" y="795"/>
                    <a:pt x="1124" y="787"/>
                  </a:cubicBezTo>
                  <a:cubicBezTo>
                    <a:pt x="1118" y="779"/>
                    <a:pt x="1109" y="774"/>
                    <a:pt x="1107" y="764"/>
                  </a:cubicBezTo>
                  <a:cubicBezTo>
                    <a:pt x="1107" y="763"/>
                    <a:pt x="1106" y="762"/>
                    <a:pt x="1105" y="761"/>
                  </a:cubicBezTo>
                  <a:cubicBezTo>
                    <a:pt x="1099" y="759"/>
                    <a:pt x="1097" y="753"/>
                    <a:pt x="1093" y="749"/>
                  </a:cubicBezTo>
                  <a:cubicBezTo>
                    <a:pt x="1090" y="745"/>
                    <a:pt x="1087" y="742"/>
                    <a:pt x="1083" y="740"/>
                  </a:cubicBezTo>
                  <a:cubicBezTo>
                    <a:pt x="1079" y="738"/>
                    <a:pt x="1076" y="736"/>
                    <a:pt x="1073" y="732"/>
                  </a:cubicBezTo>
                  <a:cubicBezTo>
                    <a:pt x="1070" y="728"/>
                    <a:pt x="1066" y="725"/>
                    <a:pt x="1061" y="723"/>
                  </a:cubicBezTo>
                  <a:cubicBezTo>
                    <a:pt x="1054" y="718"/>
                    <a:pt x="1047" y="714"/>
                    <a:pt x="1040" y="708"/>
                  </a:cubicBezTo>
                  <a:cubicBezTo>
                    <a:pt x="1037" y="704"/>
                    <a:pt x="1030" y="707"/>
                    <a:pt x="1028" y="702"/>
                  </a:cubicBezTo>
                  <a:cubicBezTo>
                    <a:pt x="1025" y="704"/>
                    <a:pt x="1025" y="706"/>
                    <a:pt x="1026" y="708"/>
                  </a:cubicBezTo>
                  <a:cubicBezTo>
                    <a:pt x="1029" y="711"/>
                    <a:pt x="1030" y="715"/>
                    <a:pt x="1034" y="717"/>
                  </a:cubicBezTo>
                  <a:cubicBezTo>
                    <a:pt x="1035" y="718"/>
                    <a:pt x="1036" y="719"/>
                    <a:pt x="1036" y="720"/>
                  </a:cubicBezTo>
                  <a:cubicBezTo>
                    <a:pt x="1037" y="728"/>
                    <a:pt x="1043" y="733"/>
                    <a:pt x="1048" y="738"/>
                  </a:cubicBezTo>
                  <a:cubicBezTo>
                    <a:pt x="1050" y="739"/>
                    <a:pt x="1051" y="741"/>
                    <a:pt x="1051" y="743"/>
                  </a:cubicBezTo>
                  <a:cubicBezTo>
                    <a:pt x="1053" y="747"/>
                    <a:pt x="1054" y="752"/>
                    <a:pt x="1058" y="754"/>
                  </a:cubicBezTo>
                  <a:cubicBezTo>
                    <a:pt x="1059" y="755"/>
                    <a:pt x="1061" y="756"/>
                    <a:pt x="1061" y="757"/>
                  </a:cubicBezTo>
                  <a:cubicBezTo>
                    <a:pt x="1061" y="766"/>
                    <a:pt x="1067" y="772"/>
                    <a:pt x="1071" y="779"/>
                  </a:cubicBezTo>
                  <a:cubicBezTo>
                    <a:pt x="1073" y="783"/>
                    <a:pt x="1076" y="786"/>
                    <a:pt x="1076" y="792"/>
                  </a:cubicBezTo>
                  <a:cubicBezTo>
                    <a:pt x="1076" y="793"/>
                    <a:pt x="1076" y="795"/>
                    <a:pt x="1078" y="796"/>
                  </a:cubicBezTo>
                  <a:cubicBezTo>
                    <a:pt x="1086" y="802"/>
                    <a:pt x="1087" y="812"/>
                    <a:pt x="1093" y="819"/>
                  </a:cubicBezTo>
                  <a:cubicBezTo>
                    <a:pt x="1097" y="825"/>
                    <a:pt x="1100" y="832"/>
                    <a:pt x="1103" y="838"/>
                  </a:cubicBezTo>
                  <a:cubicBezTo>
                    <a:pt x="1106" y="845"/>
                    <a:pt x="1111" y="852"/>
                    <a:pt x="1111" y="861"/>
                  </a:cubicBezTo>
                  <a:cubicBezTo>
                    <a:pt x="1111" y="863"/>
                    <a:pt x="1113" y="866"/>
                    <a:pt x="1114" y="868"/>
                  </a:cubicBezTo>
                  <a:cubicBezTo>
                    <a:pt x="1116" y="870"/>
                    <a:pt x="1117" y="872"/>
                    <a:pt x="1117" y="874"/>
                  </a:cubicBezTo>
                  <a:cubicBezTo>
                    <a:pt x="1118" y="879"/>
                    <a:pt x="1119" y="884"/>
                    <a:pt x="1124" y="887"/>
                  </a:cubicBezTo>
                  <a:cubicBezTo>
                    <a:pt x="1124" y="888"/>
                    <a:pt x="1125" y="888"/>
                    <a:pt x="1125" y="889"/>
                  </a:cubicBezTo>
                  <a:cubicBezTo>
                    <a:pt x="1126" y="902"/>
                    <a:pt x="1137" y="909"/>
                    <a:pt x="1142" y="920"/>
                  </a:cubicBezTo>
                  <a:cubicBezTo>
                    <a:pt x="1143" y="924"/>
                    <a:pt x="1146" y="927"/>
                    <a:pt x="1148" y="930"/>
                  </a:cubicBezTo>
                  <a:cubicBezTo>
                    <a:pt x="1152" y="935"/>
                    <a:pt x="1157" y="939"/>
                    <a:pt x="1158" y="946"/>
                  </a:cubicBezTo>
                  <a:cubicBezTo>
                    <a:pt x="1159" y="948"/>
                    <a:pt x="1160" y="950"/>
                    <a:pt x="1162" y="951"/>
                  </a:cubicBezTo>
                  <a:cubicBezTo>
                    <a:pt x="1171" y="955"/>
                    <a:pt x="1175" y="963"/>
                    <a:pt x="1179" y="971"/>
                  </a:cubicBezTo>
                  <a:cubicBezTo>
                    <a:pt x="1180" y="973"/>
                    <a:pt x="1181" y="975"/>
                    <a:pt x="1183" y="976"/>
                  </a:cubicBezTo>
                  <a:cubicBezTo>
                    <a:pt x="1186" y="978"/>
                    <a:pt x="1188" y="981"/>
                    <a:pt x="1189" y="984"/>
                  </a:cubicBezTo>
                  <a:cubicBezTo>
                    <a:pt x="1190" y="986"/>
                    <a:pt x="1192" y="988"/>
                    <a:pt x="1194" y="989"/>
                  </a:cubicBezTo>
                  <a:cubicBezTo>
                    <a:pt x="1200" y="992"/>
                    <a:pt x="1202" y="997"/>
                    <a:pt x="1203" y="1002"/>
                  </a:cubicBezTo>
                  <a:cubicBezTo>
                    <a:pt x="1204" y="1009"/>
                    <a:pt x="1208" y="1014"/>
                    <a:pt x="1212" y="1019"/>
                  </a:cubicBezTo>
                  <a:cubicBezTo>
                    <a:pt x="1213" y="1021"/>
                    <a:pt x="1216" y="1023"/>
                    <a:pt x="1216" y="1026"/>
                  </a:cubicBezTo>
                  <a:cubicBezTo>
                    <a:pt x="1217" y="1033"/>
                    <a:pt x="1223" y="1037"/>
                    <a:pt x="1225" y="1043"/>
                  </a:cubicBezTo>
                  <a:cubicBezTo>
                    <a:pt x="1227" y="1046"/>
                    <a:pt x="1229" y="1048"/>
                    <a:pt x="1230" y="1051"/>
                  </a:cubicBezTo>
                  <a:cubicBezTo>
                    <a:pt x="1230" y="1055"/>
                    <a:pt x="1232" y="1058"/>
                    <a:pt x="1234" y="1060"/>
                  </a:cubicBezTo>
                  <a:cubicBezTo>
                    <a:pt x="1240" y="1064"/>
                    <a:pt x="1243" y="1069"/>
                    <a:pt x="1246" y="1075"/>
                  </a:cubicBezTo>
                  <a:cubicBezTo>
                    <a:pt x="1249" y="1081"/>
                    <a:pt x="1254" y="1087"/>
                    <a:pt x="1260" y="1092"/>
                  </a:cubicBezTo>
                  <a:cubicBezTo>
                    <a:pt x="1260" y="1093"/>
                    <a:pt x="1262" y="1093"/>
                    <a:pt x="1262" y="1094"/>
                  </a:cubicBezTo>
                  <a:cubicBezTo>
                    <a:pt x="1264" y="1102"/>
                    <a:pt x="1270" y="1106"/>
                    <a:pt x="1276" y="1110"/>
                  </a:cubicBezTo>
                  <a:cubicBezTo>
                    <a:pt x="1280" y="1112"/>
                    <a:pt x="1281" y="1115"/>
                    <a:pt x="1282" y="1119"/>
                  </a:cubicBezTo>
                  <a:cubicBezTo>
                    <a:pt x="1282" y="1125"/>
                    <a:pt x="1285" y="1130"/>
                    <a:pt x="1291" y="1132"/>
                  </a:cubicBezTo>
                  <a:cubicBezTo>
                    <a:pt x="1296" y="1134"/>
                    <a:pt x="1297" y="1138"/>
                    <a:pt x="1299" y="1142"/>
                  </a:cubicBezTo>
                  <a:cubicBezTo>
                    <a:pt x="1301" y="1145"/>
                    <a:pt x="1302" y="1148"/>
                    <a:pt x="1305" y="1151"/>
                  </a:cubicBezTo>
                  <a:cubicBezTo>
                    <a:pt x="1317" y="1161"/>
                    <a:pt x="1325" y="1175"/>
                    <a:pt x="1337" y="1186"/>
                  </a:cubicBezTo>
                  <a:cubicBezTo>
                    <a:pt x="1338" y="1187"/>
                    <a:pt x="1338" y="1189"/>
                    <a:pt x="1339" y="1190"/>
                  </a:cubicBezTo>
                  <a:cubicBezTo>
                    <a:pt x="1342" y="1195"/>
                    <a:pt x="1345" y="1198"/>
                    <a:pt x="1349" y="1201"/>
                  </a:cubicBezTo>
                  <a:cubicBezTo>
                    <a:pt x="1356" y="1207"/>
                    <a:pt x="1365" y="1211"/>
                    <a:pt x="1370" y="1220"/>
                  </a:cubicBezTo>
                  <a:cubicBezTo>
                    <a:pt x="1370" y="1221"/>
                    <a:pt x="1372" y="1222"/>
                    <a:pt x="1373" y="1223"/>
                  </a:cubicBezTo>
                  <a:cubicBezTo>
                    <a:pt x="1381" y="1226"/>
                    <a:pt x="1386" y="1232"/>
                    <a:pt x="1395" y="1234"/>
                  </a:cubicBezTo>
                  <a:cubicBezTo>
                    <a:pt x="1396" y="1234"/>
                    <a:pt x="1398" y="1235"/>
                    <a:pt x="1399" y="1236"/>
                  </a:cubicBezTo>
                  <a:cubicBezTo>
                    <a:pt x="1403" y="1243"/>
                    <a:pt x="1410" y="1244"/>
                    <a:pt x="1416" y="1246"/>
                  </a:cubicBezTo>
                  <a:cubicBezTo>
                    <a:pt x="1418" y="1246"/>
                    <a:pt x="1420" y="1247"/>
                    <a:pt x="1421" y="1248"/>
                  </a:cubicBezTo>
                  <a:cubicBezTo>
                    <a:pt x="1429" y="1256"/>
                    <a:pt x="1441" y="1256"/>
                    <a:pt x="1451" y="1258"/>
                  </a:cubicBezTo>
                  <a:cubicBezTo>
                    <a:pt x="1453" y="1258"/>
                    <a:pt x="1455" y="1259"/>
                    <a:pt x="1456" y="1260"/>
                  </a:cubicBezTo>
                  <a:cubicBezTo>
                    <a:pt x="1459" y="1262"/>
                    <a:pt x="1462" y="1263"/>
                    <a:pt x="1464" y="1263"/>
                  </a:cubicBezTo>
                  <a:cubicBezTo>
                    <a:pt x="1473" y="1262"/>
                    <a:pt x="1482" y="1264"/>
                    <a:pt x="1490" y="1264"/>
                  </a:cubicBezTo>
                  <a:cubicBezTo>
                    <a:pt x="1507" y="1265"/>
                    <a:pt x="1524" y="1263"/>
                    <a:pt x="1540" y="1258"/>
                  </a:cubicBezTo>
                  <a:cubicBezTo>
                    <a:pt x="1549" y="1256"/>
                    <a:pt x="1558" y="1251"/>
                    <a:pt x="1566" y="1245"/>
                  </a:cubicBezTo>
                  <a:cubicBezTo>
                    <a:pt x="1573" y="1240"/>
                    <a:pt x="1579" y="1233"/>
                    <a:pt x="1588" y="1231"/>
                  </a:cubicBezTo>
                  <a:cubicBezTo>
                    <a:pt x="1590" y="1231"/>
                    <a:pt x="1593" y="1228"/>
                    <a:pt x="1595" y="1226"/>
                  </a:cubicBezTo>
                  <a:cubicBezTo>
                    <a:pt x="1599" y="1221"/>
                    <a:pt x="1605" y="1218"/>
                    <a:pt x="1610" y="1214"/>
                  </a:cubicBezTo>
                  <a:cubicBezTo>
                    <a:pt x="1612" y="1212"/>
                    <a:pt x="1615" y="1210"/>
                    <a:pt x="1616" y="1208"/>
                  </a:cubicBezTo>
                  <a:cubicBezTo>
                    <a:pt x="1620" y="1200"/>
                    <a:pt x="1627" y="1195"/>
                    <a:pt x="1633" y="1190"/>
                  </a:cubicBezTo>
                  <a:cubicBezTo>
                    <a:pt x="1638" y="1185"/>
                    <a:pt x="1640" y="1179"/>
                    <a:pt x="1644" y="1173"/>
                  </a:cubicBezTo>
                  <a:cubicBezTo>
                    <a:pt x="1647" y="1168"/>
                    <a:pt x="1652" y="1164"/>
                    <a:pt x="1655" y="1158"/>
                  </a:cubicBezTo>
                  <a:cubicBezTo>
                    <a:pt x="1655" y="1156"/>
                    <a:pt x="1658" y="1154"/>
                    <a:pt x="1659" y="1153"/>
                  </a:cubicBezTo>
                  <a:cubicBezTo>
                    <a:pt x="1667" y="1148"/>
                    <a:pt x="1671" y="1140"/>
                    <a:pt x="1678" y="1134"/>
                  </a:cubicBezTo>
                  <a:cubicBezTo>
                    <a:pt x="1691" y="1124"/>
                    <a:pt x="1697" y="1109"/>
                    <a:pt x="1707" y="1096"/>
                  </a:cubicBezTo>
                  <a:cubicBezTo>
                    <a:pt x="1713" y="1090"/>
                    <a:pt x="1716" y="1081"/>
                    <a:pt x="1722" y="1075"/>
                  </a:cubicBezTo>
                  <a:cubicBezTo>
                    <a:pt x="1723" y="1074"/>
                    <a:pt x="1723" y="1072"/>
                    <a:pt x="1723" y="1071"/>
                  </a:cubicBezTo>
                  <a:cubicBezTo>
                    <a:pt x="1724" y="1069"/>
                    <a:pt x="1725" y="1066"/>
                    <a:pt x="1726" y="1065"/>
                  </a:cubicBezTo>
                  <a:cubicBezTo>
                    <a:pt x="1734" y="1059"/>
                    <a:pt x="1735" y="1049"/>
                    <a:pt x="1741" y="1043"/>
                  </a:cubicBezTo>
                  <a:cubicBezTo>
                    <a:pt x="1743" y="1041"/>
                    <a:pt x="1744" y="1039"/>
                    <a:pt x="1743" y="1036"/>
                  </a:cubicBezTo>
                  <a:cubicBezTo>
                    <a:pt x="1742" y="1026"/>
                    <a:pt x="1749" y="1019"/>
                    <a:pt x="1754" y="1011"/>
                  </a:cubicBezTo>
                  <a:cubicBezTo>
                    <a:pt x="1756" y="1009"/>
                    <a:pt x="1757" y="1007"/>
                    <a:pt x="1758" y="1004"/>
                  </a:cubicBezTo>
                  <a:cubicBezTo>
                    <a:pt x="1759" y="1000"/>
                    <a:pt x="1760" y="995"/>
                    <a:pt x="1764" y="992"/>
                  </a:cubicBezTo>
                  <a:cubicBezTo>
                    <a:pt x="1766" y="990"/>
                    <a:pt x="1765" y="988"/>
                    <a:pt x="1765" y="985"/>
                  </a:cubicBezTo>
                  <a:cubicBezTo>
                    <a:pt x="1765" y="980"/>
                    <a:pt x="1767" y="975"/>
                    <a:pt x="1769" y="970"/>
                  </a:cubicBezTo>
                  <a:cubicBezTo>
                    <a:pt x="1771" y="964"/>
                    <a:pt x="1772" y="959"/>
                    <a:pt x="1772" y="953"/>
                  </a:cubicBezTo>
                  <a:cubicBezTo>
                    <a:pt x="1771" y="948"/>
                    <a:pt x="1775" y="942"/>
                    <a:pt x="1777" y="937"/>
                  </a:cubicBezTo>
                  <a:cubicBezTo>
                    <a:pt x="1777" y="936"/>
                    <a:pt x="1778" y="935"/>
                    <a:pt x="1778" y="934"/>
                  </a:cubicBezTo>
                  <a:cubicBezTo>
                    <a:pt x="1778" y="924"/>
                    <a:pt x="1783" y="917"/>
                    <a:pt x="1786" y="908"/>
                  </a:cubicBezTo>
                  <a:cubicBezTo>
                    <a:pt x="1786" y="907"/>
                    <a:pt x="1787" y="906"/>
                    <a:pt x="1787" y="905"/>
                  </a:cubicBezTo>
                  <a:cubicBezTo>
                    <a:pt x="1783" y="897"/>
                    <a:pt x="1787" y="890"/>
                    <a:pt x="1787" y="882"/>
                  </a:cubicBezTo>
                  <a:cubicBezTo>
                    <a:pt x="1788" y="876"/>
                    <a:pt x="1786" y="869"/>
                    <a:pt x="1785" y="863"/>
                  </a:cubicBezTo>
                  <a:cubicBezTo>
                    <a:pt x="1784" y="855"/>
                    <a:pt x="1784" y="847"/>
                    <a:pt x="1782" y="840"/>
                  </a:cubicBezTo>
                  <a:cubicBezTo>
                    <a:pt x="1781" y="836"/>
                    <a:pt x="1779" y="833"/>
                    <a:pt x="1777" y="830"/>
                  </a:cubicBezTo>
                  <a:cubicBezTo>
                    <a:pt x="1773" y="826"/>
                    <a:pt x="1769" y="821"/>
                    <a:pt x="1769" y="814"/>
                  </a:cubicBezTo>
                  <a:cubicBezTo>
                    <a:pt x="1769" y="812"/>
                    <a:pt x="1769" y="810"/>
                    <a:pt x="1768" y="809"/>
                  </a:cubicBezTo>
                  <a:cubicBezTo>
                    <a:pt x="1763" y="804"/>
                    <a:pt x="1763" y="798"/>
                    <a:pt x="1762" y="792"/>
                  </a:cubicBezTo>
                  <a:cubicBezTo>
                    <a:pt x="1761" y="788"/>
                    <a:pt x="1760" y="785"/>
                    <a:pt x="1757" y="782"/>
                  </a:cubicBezTo>
                  <a:cubicBezTo>
                    <a:pt x="1751" y="778"/>
                    <a:pt x="1755" y="772"/>
                    <a:pt x="1753" y="767"/>
                  </a:cubicBezTo>
                  <a:cubicBezTo>
                    <a:pt x="1751" y="763"/>
                    <a:pt x="1744" y="760"/>
                    <a:pt x="1747" y="753"/>
                  </a:cubicBezTo>
                  <a:cubicBezTo>
                    <a:pt x="1748" y="752"/>
                    <a:pt x="1747" y="750"/>
                    <a:pt x="1746" y="749"/>
                  </a:cubicBezTo>
                  <a:cubicBezTo>
                    <a:pt x="1739" y="737"/>
                    <a:pt x="1733" y="725"/>
                    <a:pt x="1728" y="712"/>
                  </a:cubicBezTo>
                  <a:cubicBezTo>
                    <a:pt x="1727" y="710"/>
                    <a:pt x="1726" y="708"/>
                    <a:pt x="1724" y="708"/>
                  </a:cubicBezTo>
                  <a:cubicBezTo>
                    <a:pt x="1717" y="707"/>
                    <a:pt x="1713" y="702"/>
                    <a:pt x="1711" y="697"/>
                  </a:cubicBezTo>
                  <a:cubicBezTo>
                    <a:pt x="1707" y="688"/>
                    <a:pt x="1698" y="685"/>
                    <a:pt x="1691" y="682"/>
                  </a:cubicBezTo>
                  <a:cubicBezTo>
                    <a:pt x="1686" y="679"/>
                    <a:pt x="1681" y="678"/>
                    <a:pt x="1678" y="673"/>
                  </a:cubicBezTo>
                  <a:cubicBezTo>
                    <a:pt x="1674" y="669"/>
                    <a:pt x="1669" y="667"/>
                    <a:pt x="1664" y="666"/>
                  </a:cubicBezTo>
                  <a:cubicBezTo>
                    <a:pt x="1659" y="666"/>
                    <a:pt x="1655" y="665"/>
                    <a:pt x="1652" y="662"/>
                  </a:cubicBezTo>
                  <a:cubicBezTo>
                    <a:pt x="1643" y="655"/>
                    <a:pt x="1632" y="655"/>
                    <a:pt x="1622" y="654"/>
                  </a:cubicBezTo>
                  <a:cubicBezTo>
                    <a:pt x="1616" y="653"/>
                    <a:pt x="1611" y="654"/>
                    <a:pt x="1606" y="651"/>
                  </a:cubicBezTo>
                  <a:cubicBezTo>
                    <a:pt x="1603" y="649"/>
                    <a:pt x="1599" y="649"/>
                    <a:pt x="1595" y="650"/>
                  </a:cubicBezTo>
                  <a:cubicBezTo>
                    <a:pt x="1592" y="651"/>
                    <a:pt x="1590" y="651"/>
                    <a:pt x="1588" y="648"/>
                  </a:cubicBezTo>
                  <a:cubicBezTo>
                    <a:pt x="1594" y="639"/>
                    <a:pt x="1600" y="636"/>
                    <a:pt x="1610" y="639"/>
                  </a:cubicBezTo>
                  <a:cubicBezTo>
                    <a:pt x="1614" y="640"/>
                    <a:pt x="1617" y="641"/>
                    <a:pt x="1621" y="643"/>
                  </a:cubicBezTo>
                  <a:cubicBezTo>
                    <a:pt x="1624" y="644"/>
                    <a:pt x="1627" y="645"/>
                    <a:pt x="1630" y="644"/>
                  </a:cubicBezTo>
                  <a:cubicBezTo>
                    <a:pt x="1636" y="643"/>
                    <a:pt x="1642" y="645"/>
                    <a:pt x="1647" y="647"/>
                  </a:cubicBezTo>
                  <a:cubicBezTo>
                    <a:pt x="1650" y="649"/>
                    <a:pt x="1654" y="650"/>
                    <a:pt x="1658" y="651"/>
                  </a:cubicBezTo>
                  <a:cubicBezTo>
                    <a:pt x="1666" y="653"/>
                    <a:pt x="1672" y="660"/>
                    <a:pt x="1681" y="661"/>
                  </a:cubicBezTo>
                  <a:cubicBezTo>
                    <a:pt x="1682" y="661"/>
                    <a:pt x="1683" y="663"/>
                    <a:pt x="1684" y="664"/>
                  </a:cubicBezTo>
                  <a:cubicBezTo>
                    <a:pt x="1686" y="668"/>
                    <a:pt x="1689" y="671"/>
                    <a:pt x="1694" y="670"/>
                  </a:cubicBezTo>
                  <a:cubicBezTo>
                    <a:pt x="1694" y="670"/>
                    <a:pt x="1695" y="670"/>
                    <a:pt x="1695" y="670"/>
                  </a:cubicBezTo>
                  <a:cubicBezTo>
                    <a:pt x="1702" y="679"/>
                    <a:pt x="1717" y="680"/>
                    <a:pt x="1722" y="692"/>
                  </a:cubicBezTo>
                  <a:cubicBezTo>
                    <a:pt x="1722" y="693"/>
                    <a:pt x="1723" y="694"/>
                    <a:pt x="1723" y="695"/>
                  </a:cubicBezTo>
                  <a:cubicBezTo>
                    <a:pt x="1731" y="698"/>
                    <a:pt x="1734" y="707"/>
                    <a:pt x="1740" y="712"/>
                  </a:cubicBezTo>
                  <a:cubicBezTo>
                    <a:pt x="1742" y="713"/>
                    <a:pt x="1743" y="715"/>
                    <a:pt x="1743" y="718"/>
                  </a:cubicBezTo>
                  <a:cubicBezTo>
                    <a:pt x="1743" y="723"/>
                    <a:pt x="1746" y="728"/>
                    <a:pt x="1749" y="732"/>
                  </a:cubicBezTo>
                  <a:cubicBezTo>
                    <a:pt x="1751" y="736"/>
                    <a:pt x="1753" y="739"/>
                    <a:pt x="1754" y="744"/>
                  </a:cubicBezTo>
                  <a:cubicBezTo>
                    <a:pt x="1755" y="749"/>
                    <a:pt x="1755" y="754"/>
                    <a:pt x="1760" y="758"/>
                  </a:cubicBezTo>
                  <a:cubicBezTo>
                    <a:pt x="1761" y="759"/>
                    <a:pt x="1761" y="760"/>
                    <a:pt x="1761" y="761"/>
                  </a:cubicBezTo>
                  <a:cubicBezTo>
                    <a:pt x="1762" y="771"/>
                    <a:pt x="1768" y="778"/>
                    <a:pt x="1770" y="787"/>
                  </a:cubicBezTo>
                  <a:cubicBezTo>
                    <a:pt x="1770" y="791"/>
                    <a:pt x="1773" y="794"/>
                    <a:pt x="1774" y="797"/>
                  </a:cubicBezTo>
                  <a:cubicBezTo>
                    <a:pt x="1776" y="801"/>
                    <a:pt x="1778" y="806"/>
                    <a:pt x="1777" y="810"/>
                  </a:cubicBezTo>
                  <a:cubicBezTo>
                    <a:pt x="1777" y="812"/>
                    <a:pt x="1777" y="815"/>
                    <a:pt x="1779" y="816"/>
                  </a:cubicBezTo>
                  <a:cubicBezTo>
                    <a:pt x="1784" y="819"/>
                    <a:pt x="1784" y="825"/>
                    <a:pt x="1787" y="830"/>
                  </a:cubicBezTo>
                  <a:cubicBezTo>
                    <a:pt x="1790" y="835"/>
                    <a:pt x="1791" y="842"/>
                    <a:pt x="1793" y="847"/>
                  </a:cubicBezTo>
                  <a:cubicBezTo>
                    <a:pt x="1794" y="849"/>
                    <a:pt x="1795" y="850"/>
                    <a:pt x="1794" y="851"/>
                  </a:cubicBezTo>
                  <a:cubicBezTo>
                    <a:pt x="1790" y="858"/>
                    <a:pt x="1795" y="863"/>
                    <a:pt x="1796" y="869"/>
                  </a:cubicBezTo>
                  <a:cubicBezTo>
                    <a:pt x="1797" y="875"/>
                    <a:pt x="1798" y="880"/>
                    <a:pt x="1796" y="886"/>
                  </a:cubicBezTo>
                  <a:cubicBezTo>
                    <a:pt x="1795" y="889"/>
                    <a:pt x="1795" y="893"/>
                    <a:pt x="1795" y="897"/>
                  </a:cubicBezTo>
                  <a:cubicBezTo>
                    <a:pt x="1799" y="909"/>
                    <a:pt x="1792" y="920"/>
                    <a:pt x="1790" y="932"/>
                  </a:cubicBezTo>
                  <a:cubicBezTo>
                    <a:pt x="1789" y="939"/>
                    <a:pt x="1788" y="947"/>
                    <a:pt x="1784" y="953"/>
                  </a:cubicBezTo>
                  <a:cubicBezTo>
                    <a:pt x="1783" y="955"/>
                    <a:pt x="1783" y="958"/>
                    <a:pt x="1784" y="960"/>
                  </a:cubicBezTo>
                  <a:cubicBezTo>
                    <a:pt x="1786" y="963"/>
                    <a:pt x="1785" y="966"/>
                    <a:pt x="1783" y="968"/>
                  </a:cubicBezTo>
                  <a:cubicBezTo>
                    <a:pt x="1777" y="973"/>
                    <a:pt x="1777" y="982"/>
                    <a:pt x="1776" y="989"/>
                  </a:cubicBezTo>
                  <a:cubicBezTo>
                    <a:pt x="1773" y="1002"/>
                    <a:pt x="1768" y="1013"/>
                    <a:pt x="1761" y="1023"/>
                  </a:cubicBezTo>
                  <a:cubicBezTo>
                    <a:pt x="1759" y="1026"/>
                    <a:pt x="1757" y="1028"/>
                    <a:pt x="1757" y="1031"/>
                  </a:cubicBezTo>
                  <a:cubicBezTo>
                    <a:pt x="1758" y="1037"/>
                    <a:pt x="1756" y="1043"/>
                    <a:pt x="1753" y="1047"/>
                  </a:cubicBezTo>
                  <a:cubicBezTo>
                    <a:pt x="1747" y="1055"/>
                    <a:pt x="1744" y="1064"/>
                    <a:pt x="1739" y="1072"/>
                  </a:cubicBezTo>
                  <a:cubicBezTo>
                    <a:pt x="1734" y="1079"/>
                    <a:pt x="1731" y="1088"/>
                    <a:pt x="1723" y="1093"/>
                  </a:cubicBezTo>
                  <a:cubicBezTo>
                    <a:pt x="1723" y="1094"/>
                    <a:pt x="1722" y="1094"/>
                    <a:pt x="1722" y="1095"/>
                  </a:cubicBezTo>
                  <a:cubicBezTo>
                    <a:pt x="1723" y="1102"/>
                    <a:pt x="1717" y="1105"/>
                    <a:pt x="1713" y="1110"/>
                  </a:cubicBezTo>
                  <a:cubicBezTo>
                    <a:pt x="1710" y="1113"/>
                    <a:pt x="1708" y="1116"/>
                    <a:pt x="1707" y="1119"/>
                  </a:cubicBezTo>
                  <a:cubicBezTo>
                    <a:pt x="1707" y="1122"/>
                    <a:pt x="1706" y="1124"/>
                    <a:pt x="1704" y="1125"/>
                  </a:cubicBezTo>
                  <a:cubicBezTo>
                    <a:pt x="1699" y="1128"/>
                    <a:pt x="1698" y="1132"/>
                    <a:pt x="1696" y="1136"/>
                  </a:cubicBezTo>
                  <a:cubicBezTo>
                    <a:pt x="1695" y="1138"/>
                    <a:pt x="1694" y="1140"/>
                    <a:pt x="1693" y="1140"/>
                  </a:cubicBezTo>
                  <a:cubicBezTo>
                    <a:pt x="1687" y="1141"/>
                    <a:pt x="1684" y="1147"/>
                    <a:pt x="1681" y="1151"/>
                  </a:cubicBezTo>
                  <a:cubicBezTo>
                    <a:pt x="1673" y="1159"/>
                    <a:pt x="1665" y="1167"/>
                    <a:pt x="1658" y="1175"/>
                  </a:cubicBezTo>
                  <a:cubicBezTo>
                    <a:pt x="1654" y="1179"/>
                    <a:pt x="1651" y="1183"/>
                    <a:pt x="1649" y="1188"/>
                  </a:cubicBezTo>
                  <a:cubicBezTo>
                    <a:pt x="1647" y="1195"/>
                    <a:pt x="1643" y="1201"/>
                    <a:pt x="1637" y="1204"/>
                  </a:cubicBezTo>
                  <a:cubicBezTo>
                    <a:pt x="1632" y="1207"/>
                    <a:pt x="1629" y="1212"/>
                    <a:pt x="1626" y="1216"/>
                  </a:cubicBezTo>
                  <a:cubicBezTo>
                    <a:pt x="1624" y="1220"/>
                    <a:pt x="1621" y="1222"/>
                    <a:pt x="1617" y="1225"/>
                  </a:cubicBezTo>
                  <a:cubicBezTo>
                    <a:pt x="1611" y="1227"/>
                    <a:pt x="1607" y="1233"/>
                    <a:pt x="1602" y="1237"/>
                  </a:cubicBezTo>
                  <a:cubicBezTo>
                    <a:pt x="1601" y="1238"/>
                    <a:pt x="1600" y="1240"/>
                    <a:pt x="1598" y="1240"/>
                  </a:cubicBezTo>
                  <a:cubicBezTo>
                    <a:pt x="1588" y="1243"/>
                    <a:pt x="1581" y="1252"/>
                    <a:pt x="1572" y="1256"/>
                  </a:cubicBezTo>
                  <a:cubicBezTo>
                    <a:pt x="1568" y="1258"/>
                    <a:pt x="1565" y="1262"/>
                    <a:pt x="1561" y="1263"/>
                  </a:cubicBezTo>
                  <a:cubicBezTo>
                    <a:pt x="1552" y="1267"/>
                    <a:pt x="1544" y="1271"/>
                    <a:pt x="1534" y="1272"/>
                  </a:cubicBezTo>
                  <a:cubicBezTo>
                    <a:pt x="1532" y="1272"/>
                    <a:pt x="1531" y="1273"/>
                    <a:pt x="1529" y="1274"/>
                  </a:cubicBezTo>
                  <a:cubicBezTo>
                    <a:pt x="1525" y="1278"/>
                    <a:pt x="1519" y="1278"/>
                    <a:pt x="1514" y="1278"/>
                  </a:cubicBezTo>
                  <a:cubicBezTo>
                    <a:pt x="1506" y="1278"/>
                    <a:pt x="1499" y="1278"/>
                    <a:pt x="1492" y="1279"/>
                  </a:cubicBezTo>
                  <a:cubicBezTo>
                    <a:pt x="1487" y="1279"/>
                    <a:pt x="1481" y="1279"/>
                    <a:pt x="1477" y="1278"/>
                  </a:cubicBezTo>
                  <a:cubicBezTo>
                    <a:pt x="1470" y="1275"/>
                    <a:pt x="1461" y="1279"/>
                    <a:pt x="1454" y="1272"/>
                  </a:cubicBezTo>
                  <a:cubicBezTo>
                    <a:pt x="1445" y="1275"/>
                    <a:pt x="1438" y="1266"/>
                    <a:pt x="1429" y="1267"/>
                  </a:cubicBezTo>
                  <a:cubicBezTo>
                    <a:pt x="1427" y="1268"/>
                    <a:pt x="1423" y="1266"/>
                    <a:pt x="1422" y="1265"/>
                  </a:cubicBezTo>
                  <a:cubicBezTo>
                    <a:pt x="1417" y="1259"/>
                    <a:pt x="1410" y="1258"/>
                    <a:pt x="1404" y="1255"/>
                  </a:cubicBezTo>
                  <a:cubicBezTo>
                    <a:pt x="1401" y="1254"/>
                    <a:pt x="1396" y="1254"/>
                    <a:pt x="1395" y="1249"/>
                  </a:cubicBezTo>
                  <a:cubicBezTo>
                    <a:pt x="1394" y="1248"/>
                    <a:pt x="1392" y="1248"/>
                    <a:pt x="1391" y="1248"/>
                  </a:cubicBezTo>
                  <a:cubicBezTo>
                    <a:pt x="1386" y="1246"/>
                    <a:pt x="1380" y="1245"/>
                    <a:pt x="1377" y="1239"/>
                  </a:cubicBezTo>
                  <a:cubicBezTo>
                    <a:pt x="1376" y="1236"/>
                    <a:pt x="1372" y="1236"/>
                    <a:pt x="1370" y="1235"/>
                  </a:cubicBezTo>
                  <a:cubicBezTo>
                    <a:pt x="1363" y="1233"/>
                    <a:pt x="1358" y="1229"/>
                    <a:pt x="1355" y="1223"/>
                  </a:cubicBezTo>
                  <a:cubicBezTo>
                    <a:pt x="1353" y="1220"/>
                    <a:pt x="1352" y="1218"/>
                    <a:pt x="1349" y="1217"/>
                  </a:cubicBezTo>
                  <a:cubicBezTo>
                    <a:pt x="1339" y="1213"/>
                    <a:pt x="1332" y="1205"/>
                    <a:pt x="1327" y="1197"/>
                  </a:cubicBezTo>
                  <a:cubicBezTo>
                    <a:pt x="1323" y="1189"/>
                    <a:pt x="1317" y="1184"/>
                    <a:pt x="1310" y="1178"/>
                  </a:cubicBezTo>
                  <a:cubicBezTo>
                    <a:pt x="1309" y="1177"/>
                    <a:pt x="1308" y="1176"/>
                    <a:pt x="1307" y="1174"/>
                  </a:cubicBezTo>
                  <a:cubicBezTo>
                    <a:pt x="1306" y="1165"/>
                    <a:pt x="1298" y="1160"/>
                    <a:pt x="1292" y="1154"/>
                  </a:cubicBezTo>
                  <a:cubicBezTo>
                    <a:pt x="1290" y="1152"/>
                    <a:pt x="1288" y="1151"/>
                    <a:pt x="1287" y="1147"/>
                  </a:cubicBezTo>
                  <a:cubicBezTo>
                    <a:pt x="1286" y="1142"/>
                    <a:pt x="1283" y="1140"/>
                    <a:pt x="1277" y="1140"/>
                  </a:cubicBezTo>
                  <a:cubicBezTo>
                    <a:pt x="1277" y="1136"/>
                    <a:pt x="1274" y="1133"/>
                    <a:pt x="1271" y="1130"/>
                  </a:cubicBezTo>
                  <a:cubicBezTo>
                    <a:pt x="1271" y="1123"/>
                    <a:pt x="1271" y="1123"/>
                    <a:pt x="1266" y="1122"/>
                  </a:cubicBezTo>
                  <a:cubicBezTo>
                    <a:pt x="1268" y="1124"/>
                    <a:pt x="1265" y="1129"/>
                    <a:pt x="1271" y="1130"/>
                  </a:cubicBezTo>
                  <a:cubicBezTo>
                    <a:pt x="1272" y="1138"/>
                    <a:pt x="1272" y="1138"/>
                    <a:pt x="1277" y="1140"/>
                  </a:cubicBezTo>
                  <a:cubicBezTo>
                    <a:pt x="1277" y="1147"/>
                    <a:pt x="1279" y="1154"/>
                    <a:pt x="1284" y="1160"/>
                  </a:cubicBezTo>
                  <a:cubicBezTo>
                    <a:pt x="1291" y="1171"/>
                    <a:pt x="1295" y="1183"/>
                    <a:pt x="1297" y="1196"/>
                  </a:cubicBezTo>
                  <a:cubicBezTo>
                    <a:pt x="1298" y="1198"/>
                    <a:pt x="1297" y="1201"/>
                    <a:pt x="1299" y="1203"/>
                  </a:cubicBezTo>
                  <a:cubicBezTo>
                    <a:pt x="1305" y="1208"/>
                    <a:pt x="1306" y="1216"/>
                    <a:pt x="1307" y="1223"/>
                  </a:cubicBezTo>
                  <a:cubicBezTo>
                    <a:pt x="1308" y="1228"/>
                    <a:pt x="1309" y="1232"/>
                    <a:pt x="1310" y="1236"/>
                  </a:cubicBezTo>
                  <a:cubicBezTo>
                    <a:pt x="1312" y="1242"/>
                    <a:pt x="1314" y="1249"/>
                    <a:pt x="1313" y="1255"/>
                  </a:cubicBezTo>
                  <a:cubicBezTo>
                    <a:pt x="1313" y="1257"/>
                    <a:pt x="1313" y="1259"/>
                    <a:pt x="1314" y="1260"/>
                  </a:cubicBezTo>
                  <a:cubicBezTo>
                    <a:pt x="1318" y="1269"/>
                    <a:pt x="1318" y="1279"/>
                    <a:pt x="1319" y="1288"/>
                  </a:cubicBezTo>
                  <a:cubicBezTo>
                    <a:pt x="1320" y="1294"/>
                    <a:pt x="1321" y="1301"/>
                    <a:pt x="1321" y="1307"/>
                  </a:cubicBezTo>
                  <a:cubicBezTo>
                    <a:pt x="1320" y="1313"/>
                    <a:pt x="1322" y="1319"/>
                    <a:pt x="1320" y="1325"/>
                  </a:cubicBezTo>
                  <a:cubicBezTo>
                    <a:pt x="1319" y="1330"/>
                    <a:pt x="1322" y="1335"/>
                    <a:pt x="1318" y="1339"/>
                  </a:cubicBezTo>
                  <a:cubicBezTo>
                    <a:pt x="1317" y="1340"/>
                    <a:pt x="1317" y="1342"/>
                    <a:pt x="1318" y="1344"/>
                  </a:cubicBezTo>
                  <a:cubicBezTo>
                    <a:pt x="1323" y="1349"/>
                    <a:pt x="1322" y="1355"/>
                    <a:pt x="1321" y="1361"/>
                  </a:cubicBezTo>
                  <a:cubicBezTo>
                    <a:pt x="1319" y="1366"/>
                    <a:pt x="1319" y="1371"/>
                    <a:pt x="1320" y="1376"/>
                  </a:cubicBezTo>
                  <a:cubicBezTo>
                    <a:pt x="1321" y="1381"/>
                    <a:pt x="1320" y="1387"/>
                    <a:pt x="1320" y="1393"/>
                  </a:cubicBezTo>
                  <a:cubicBezTo>
                    <a:pt x="1321" y="1399"/>
                    <a:pt x="1322" y="1405"/>
                    <a:pt x="1321" y="1410"/>
                  </a:cubicBezTo>
                  <a:cubicBezTo>
                    <a:pt x="1321" y="1416"/>
                    <a:pt x="1321" y="1422"/>
                    <a:pt x="1321" y="1427"/>
                  </a:cubicBezTo>
                  <a:cubicBezTo>
                    <a:pt x="1322" y="1434"/>
                    <a:pt x="1320" y="1441"/>
                    <a:pt x="1318" y="1447"/>
                  </a:cubicBezTo>
                  <a:cubicBezTo>
                    <a:pt x="1316" y="1453"/>
                    <a:pt x="1312" y="1458"/>
                    <a:pt x="1313" y="1465"/>
                  </a:cubicBezTo>
                  <a:cubicBezTo>
                    <a:pt x="1307" y="1472"/>
                    <a:pt x="1307" y="1483"/>
                    <a:pt x="1298" y="1487"/>
                  </a:cubicBezTo>
                  <a:cubicBezTo>
                    <a:pt x="1295" y="1488"/>
                    <a:pt x="1294" y="1489"/>
                    <a:pt x="1293" y="1492"/>
                  </a:cubicBezTo>
                  <a:cubicBezTo>
                    <a:pt x="1292" y="1496"/>
                    <a:pt x="1288" y="1499"/>
                    <a:pt x="1283" y="1499"/>
                  </a:cubicBezTo>
                  <a:cubicBezTo>
                    <a:pt x="1270" y="1503"/>
                    <a:pt x="1259" y="1511"/>
                    <a:pt x="1249" y="1519"/>
                  </a:cubicBezTo>
                  <a:cubicBezTo>
                    <a:pt x="1247" y="1527"/>
                    <a:pt x="1239" y="1531"/>
                    <a:pt x="1236" y="1539"/>
                  </a:cubicBezTo>
                  <a:cubicBezTo>
                    <a:pt x="1232" y="1546"/>
                    <a:pt x="1227" y="1552"/>
                    <a:pt x="1222" y="1558"/>
                  </a:cubicBezTo>
                  <a:cubicBezTo>
                    <a:pt x="1221" y="1560"/>
                    <a:pt x="1219" y="1561"/>
                    <a:pt x="1217" y="1561"/>
                  </a:cubicBezTo>
                  <a:cubicBezTo>
                    <a:pt x="1210" y="1563"/>
                    <a:pt x="1204" y="1568"/>
                    <a:pt x="1200" y="1574"/>
                  </a:cubicBezTo>
                  <a:cubicBezTo>
                    <a:pt x="1199" y="1575"/>
                    <a:pt x="1198" y="1577"/>
                    <a:pt x="1197" y="1577"/>
                  </a:cubicBezTo>
                  <a:cubicBezTo>
                    <a:pt x="1191" y="1577"/>
                    <a:pt x="1189" y="1581"/>
                    <a:pt x="1185" y="1584"/>
                  </a:cubicBezTo>
                  <a:cubicBezTo>
                    <a:pt x="1181" y="1587"/>
                    <a:pt x="1177" y="1590"/>
                    <a:pt x="1172" y="1591"/>
                  </a:cubicBezTo>
                  <a:cubicBezTo>
                    <a:pt x="1166" y="1593"/>
                    <a:pt x="1161" y="1598"/>
                    <a:pt x="1157" y="1602"/>
                  </a:cubicBezTo>
                  <a:cubicBezTo>
                    <a:pt x="1152" y="1607"/>
                    <a:pt x="1146" y="1610"/>
                    <a:pt x="1140" y="1614"/>
                  </a:cubicBezTo>
                  <a:cubicBezTo>
                    <a:pt x="1135" y="1616"/>
                    <a:pt x="1130" y="1619"/>
                    <a:pt x="1125" y="1623"/>
                  </a:cubicBezTo>
                  <a:cubicBezTo>
                    <a:pt x="1121" y="1626"/>
                    <a:pt x="1116" y="1629"/>
                    <a:pt x="1111" y="1630"/>
                  </a:cubicBezTo>
                  <a:cubicBezTo>
                    <a:pt x="1093" y="1635"/>
                    <a:pt x="1076" y="1638"/>
                    <a:pt x="1058" y="1633"/>
                  </a:cubicBezTo>
                  <a:cubicBezTo>
                    <a:pt x="1052" y="1631"/>
                    <a:pt x="1044" y="1632"/>
                    <a:pt x="1039" y="1629"/>
                  </a:cubicBezTo>
                  <a:cubicBezTo>
                    <a:pt x="1031" y="1625"/>
                    <a:pt x="1023" y="1621"/>
                    <a:pt x="1018" y="1613"/>
                  </a:cubicBezTo>
                  <a:cubicBezTo>
                    <a:pt x="1015" y="1608"/>
                    <a:pt x="1012" y="1606"/>
                    <a:pt x="1007" y="1604"/>
                  </a:cubicBezTo>
                  <a:cubicBezTo>
                    <a:pt x="1000" y="1601"/>
                    <a:pt x="995" y="1597"/>
                    <a:pt x="991" y="1592"/>
                  </a:cubicBezTo>
                  <a:cubicBezTo>
                    <a:pt x="981" y="1579"/>
                    <a:pt x="970" y="1567"/>
                    <a:pt x="956" y="1558"/>
                  </a:cubicBezTo>
                  <a:cubicBezTo>
                    <a:pt x="949" y="1553"/>
                    <a:pt x="943" y="1547"/>
                    <a:pt x="935" y="1543"/>
                  </a:cubicBezTo>
                  <a:cubicBezTo>
                    <a:pt x="934" y="1544"/>
                    <a:pt x="933" y="1544"/>
                    <a:pt x="934" y="1544"/>
                  </a:cubicBezTo>
                  <a:cubicBezTo>
                    <a:pt x="935" y="1552"/>
                    <a:pt x="924" y="1552"/>
                    <a:pt x="925" y="1558"/>
                  </a:cubicBezTo>
                  <a:cubicBezTo>
                    <a:pt x="926" y="1565"/>
                    <a:pt x="922" y="1568"/>
                    <a:pt x="918" y="1572"/>
                  </a:cubicBezTo>
                  <a:cubicBezTo>
                    <a:pt x="913" y="1577"/>
                    <a:pt x="909" y="1581"/>
                    <a:pt x="907" y="1588"/>
                  </a:cubicBezTo>
                  <a:cubicBezTo>
                    <a:pt x="906" y="1590"/>
                    <a:pt x="905" y="1591"/>
                    <a:pt x="904" y="1592"/>
                  </a:cubicBezTo>
                  <a:cubicBezTo>
                    <a:pt x="900" y="1597"/>
                    <a:pt x="895" y="1600"/>
                    <a:pt x="895" y="1606"/>
                  </a:cubicBezTo>
                  <a:cubicBezTo>
                    <a:pt x="888" y="1611"/>
                    <a:pt x="886" y="1623"/>
                    <a:pt x="874" y="1623"/>
                  </a:cubicBezTo>
                  <a:cubicBezTo>
                    <a:pt x="874" y="1623"/>
                    <a:pt x="873" y="1623"/>
                    <a:pt x="873" y="1624"/>
                  </a:cubicBezTo>
                  <a:cubicBezTo>
                    <a:pt x="868" y="1633"/>
                    <a:pt x="856" y="1636"/>
                    <a:pt x="850" y="1644"/>
                  </a:cubicBezTo>
                  <a:cubicBezTo>
                    <a:pt x="849" y="1644"/>
                    <a:pt x="848" y="1645"/>
                    <a:pt x="848" y="1646"/>
                  </a:cubicBezTo>
                  <a:cubicBezTo>
                    <a:pt x="842" y="1655"/>
                    <a:pt x="832" y="1658"/>
                    <a:pt x="824" y="1664"/>
                  </a:cubicBezTo>
                  <a:cubicBezTo>
                    <a:pt x="818" y="1668"/>
                    <a:pt x="812" y="1671"/>
                    <a:pt x="809" y="1677"/>
                  </a:cubicBezTo>
                  <a:cubicBezTo>
                    <a:pt x="806" y="1681"/>
                    <a:pt x="803" y="1686"/>
                    <a:pt x="796" y="1686"/>
                  </a:cubicBezTo>
                  <a:cubicBezTo>
                    <a:pt x="793" y="1686"/>
                    <a:pt x="791" y="1688"/>
                    <a:pt x="790" y="1691"/>
                  </a:cubicBezTo>
                  <a:cubicBezTo>
                    <a:pt x="788" y="1694"/>
                    <a:pt x="785" y="1696"/>
                    <a:pt x="782" y="1699"/>
                  </a:cubicBezTo>
                  <a:cubicBezTo>
                    <a:pt x="777" y="1703"/>
                    <a:pt x="772" y="1706"/>
                    <a:pt x="766" y="1709"/>
                  </a:cubicBezTo>
                  <a:cubicBezTo>
                    <a:pt x="764" y="1709"/>
                    <a:pt x="762" y="1710"/>
                    <a:pt x="762" y="1711"/>
                  </a:cubicBezTo>
                  <a:cubicBezTo>
                    <a:pt x="755" y="1719"/>
                    <a:pt x="745" y="1722"/>
                    <a:pt x="737" y="1727"/>
                  </a:cubicBezTo>
                  <a:cubicBezTo>
                    <a:pt x="735" y="1729"/>
                    <a:pt x="733" y="1730"/>
                    <a:pt x="731" y="1730"/>
                  </a:cubicBezTo>
                  <a:cubicBezTo>
                    <a:pt x="729" y="1730"/>
                    <a:pt x="728" y="1730"/>
                    <a:pt x="727" y="1731"/>
                  </a:cubicBezTo>
                  <a:cubicBezTo>
                    <a:pt x="715" y="1739"/>
                    <a:pt x="702" y="1743"/>
                    <a:pt x="690" y="1748"/>
                  </a:cubicBezTo>
                  <a:cubicBezTo>
                    <a:pt x="687" y="1749"/>
                    <a:pt x="687" y="1751"/>
                    <a:pt x="685" y="1752"/>
                  </a:cubicBezTo>
                  <a:cubicBezTo>
                    <a:pt x="681" y="1756"/>
                    <a:pt x="676" y="1760"/>
                    <a:pt x="669" y="1760"/>
                  </a:cubicBezTo>
                  <a:cubicBezTo>
                    <a:pt x="662" y="1760"/>
                    <a:pt x="656" y="1764"/>
                    <a:pt x="650" y="1765"/>
                  </a:cubicBezTo>
                  <a:cubicBezTo>
                    <a:pt x="642" y="1767"/>
                    <a:pt x="634" y="1768"/>
                    <a:pt x="627" y="1770"/>
                  </a:cubicBezTo>
                  <a:cubicBezTo>
                    <a:pt x="620" y="1772"/>
                    <a:pt x="613" y="1775"/>
                    <a:pt x="606" y="1777"/>
                  </a:cubicBezTo>
                  <a:cubicBezTo>
                    <a:pt x="600" y="1778"/>
                    <a:pt x="594" y="1779"/>
                    <a:pt x="588" y="1781"/>
                  </a:cubicBezTo>
                  <a:cubicBezTo>
                    <a:pt x="586" y="1782"/>
                    <a:pt x="583" y="1782"/>
                    <a:pt x="580" y="1782"/>
                  </a:cubicBezTo>
                  <a:cubicBezTo>
                    <a:pt x="579" y="1782"/>
                    <a:pt x="577" y="1781"/>
                    <a:pt x="576" y="1781"/>
                  </a:cubicBezTo>
                  <a:cubicBezTo>
                    <a:pt x="569" y="1786"/>
                    <a:pt x="562" y="1783"/>
                    <a:pt x="554" y="1783"/>
                  </a:cubicBezTo>
                  <a:cubicBezTo>
                    <a:pt x="547" y="1783"/>
                    <a:pt x="539" y="1783"/>
                    <a:pt x="532" y="1785"/>
                  </a:cubicBezTo>
                  <a:cubicBezTo>
                    <a:pt x="530" y="1785"/>
                    <a:pt x="529" y="1784"/>
                    <a:pt x="528" y="1784"/>
                  </a:cubicBezTo>
                  <a:cubicBezTo>
                    <a:pt x="523" y="1781"/>
                    <a:pt x="517" y="1781"/>
                    <a:pt x="512" y="1784"/>
                  </a:cubicBezTo>
                  <a:cubicBezTo>
                    <a:pt x="510" y="1785"/>
                    <a:pt x="508" y="1786"/>
                    <a:pt x="506" y="1785"/>
                  </a:cubicBezTo>
                  <a:cubicBezTo>
                    <a:pt x="502" y="1783"/>
                    <a:pt x="497" y="1784"/>
                    <a:pt x="492" y="1784"/>
                  </a:cubicBezTo>
                  <a:cubicBezTo>
                    <a:pt x="487" y="1784"/>
                    <a:pt x="482" y="1784"/>
                    <a:pt x="478" y="1780"/>
                  </a:cubicBezTo>
                  <a:cubicBezTo>
                    <a:pt x="477" y="1778"/>
                    <a:pt x="475" y="1778"/>
                    <a:pt x="473" y="1778"/>
                  </a:cubicBezTo>
                  <a:cubicBezTo>
                    <a:pt x="465" y="1780"/>
                    <a:pt x="458" y="1771"/>
                    <a:pt x="450" y="1775"/>
                  </a:cubicBezTo>
                  <a:cubicBezTo>
                    <a:pt x="448" y="1775"/>
                    <a:pt x="446" y="1776"/>
                    <a:pt x="445" y="1776"/>
                  </a:cubicBezTo>
                  <a:cubicBezTo>
                    <a:pt x="443" y="1776"/>
                    <a:pt x="441" y="1776"/>
                    <a:pt x="440" y="1774"/>
                  </a:cubicBezTo>
                  <a:cubicBezTo>
                    <a:pt x="437" y="1770"/>
                    <a:pt x="434" y="1770"/>
                    <a:pt x="430" y="1770"/>
                  </a:cubicBezTo>
                  <a:cubicBezTo>
                    <a:pt x="428" y="1770"/>
                    <a:pt x="426" y="1770"/>
                    <a:pt x="424" y="1769"/>
                  </a:cubicBezTo>
                  <a:cubicBezTo>
                    <a:pt x="416" y="1764"/>
                    <a:pt x="406" y="1765"/>
                    <a:pt x="399" y="1760"/>
                  </a:cubicBezTo>
                  <a:cubicBezTo>
                    <a:pt x="397" y="1758"/>
                    <a:pt x="394" y="1758"/>
                    <a:pt x="392" y="1758"/>
                  </a:cubicBezTo>
                  <a:cubicBezTo>
                    <a:pt x="388" y="1758"/>
                    <a:pt x="384" y="1757"/>
                    <a:pt x="382" y="1755"/>
                  </a:cubicBezTo>
                  <a:cubicBezTo>
                    <a:pt x="373" y="1748"/>
                    <a:pt x="362" y="1745"/>
                    <a:pt x="351" y="1744"/>
                  </a:cubicBezTo>
                  <a:cubicBezTo>
                    <a:pt x="349" y="1744"/>
                    <a:pt x="348" y="1743"/>
                    <a:pt x="346" y="1742"/>
                  </a:cubicBezTo>
                  <a:cubicBezTo>
                    <a:pt x="338" y="1737"/>
                    <a:pt x="329" y="1736"/>
                    <a:pt x="322" y="1730"/>
                  </a:cubicBezTo>
                  <a:cubicBezTo>
                    <a:pt x="313" y="1732"/>
                    <a:pt x="307" y="1726"/>
                    <a:pt x="299" y="1723"/>
                  </a:cubicBezTo>
                  <a:cubicBezTo>
                    <a:pt x="290" y="1720"/>
                    <a:pt x="284" y="1712"/>
                    <a:pt x="276" y="1708"/>
                  </a:cubicBezTo>
                  <a:cubicBezTo>
                    <a:pt x="273" y="1706"/>
                    <a:pt x="271" y="1702"/>
                    <a:pt x="266" y="1701"/>
                  </a:cubicBezTo>
                  <a:cubicBezTo>
                    <a:pt x="264" y="1701"/>
                    <a:pt x="263" y="1698"/>
                    <a:pt x="262" y="1696"/>
                  </a:cubicBezTo>
                  <a:cubicBezTo>
                    <a:pt x="261" y="1695"/>
                    <a:pt x="260" y="1692"/>
                    <a:pt x="258" y="1692"/>
                  </a:cubicBezTo>
                  <a:cubicBezTo>
                    <a:pt x="251" y="1692"/>
                    <a:pt x="247" y="1686"/>
                    <a:pt x="242" y="1684"/>
                  </a:cubicBezTo>
                  <a:cubicBezTo>
                    <a:pt x="232" y="1680"/>
                    <a:pt x="225" y="1673"/>
                    <a:pt x="216" y="1666"/>
                  </a:cubicBezTo>
                  <a:cubicBezTo>
                    <a:pt x="213" y="1664"/>
                    <a:pt x="211" y="1662"/>
                    <a:pt x="209" y="1659"/>
                  </a:cubicBezTo>
                  <a:cubicBezTo>
                    <a:pt x="206" y="1655"/>
                    <a:pt x="203" y="1651"/>
                    <a:pt x="197" y="1649"/>
                  </a:cubicBezTo>
                  <a:cubicBezTo>
                    <a:pt x="193" y="1648"/>
                    <a:pt x="190" y="1644"/>
                    <a:pt x="189" y="1640"/>
                  </a:cubicBezTo>
                  <a:cubicBezTo>
                    <a:pt x="187" y="1637"/>
                    <a:pt x="185" y="1635"/>
                    <a:pt x="182" y="1633"/>
                  </a:cubicBezTo>
                  <a:cubicBezTo>
                    <a:pt x="181" y="1633"/>
                    <a:pt x="180" y="1632"/>
                    <a:pt x="179" y="1631"/>
                  </a:cubicBezTo>
                  <a:cubicBezTo>
                    <a:pt x="174" y="1620"/>
                    <a:pt x="162" y="1614"/>
                    <a:pt x="158" y="1603"/>
                  </a:cubicBezTo>
                  <a:cubicBezTo>
                    <a:pt x="157" y="1600"/>
                    <a:pt x="155" y="1598"/>
                    <a:pt x="154" y="1596"/>
                  </a:cubicBezTo>
                  <a:cubicBezTo>
                    <a:pt x="145" y="1587"/>
                    <a:pt x="137" y="1576"/>
                    <a:pt x="126" y="1568"/>
                  </a:cubicBezTo>
                  <a:cubicBezTo>
                    <a:pt x="120" y="1562"/>
                    <a:pt x="115" y="1555"/>
                    <a:pt x="109" y="1548"/>
                  </a:cubicBezTo>
                  <a:cubicBezTo>
                    <a:pt x="105" y="1543"/>
                    <a:pt x="100" y="1538"/>
                    <a:pt x="96" y="1533"/>
                  </a:cubicBezTo>
                  <a:cubicBezTo>
                    <a:pt x="90" y="1525"/>
                    <a:pt x="85" y="1517"/>
                    <a:pt x="78" y="1511"/>
                  </a:cubicBezTo>
                  <a:cubicBezTo>
                    <a:pt x="77" y="1510"/>
                    <a:pt x="77" y="1509"/>
                    <a:pt x="76" y="1508"/>
                  </a:cubicBezTo>
                  <a:cubicBezTo>
                    <a:pt x="74" y="1496"/>
                    <a:pt x="66" y="1486"/>
                    <a:pt x="61" y="1475"/>
                  </a:cubicBezTo>
                  <a:cubicBezTo>
                    <a:pt x="57" y="1466"/>
                    <a:pt x="52" y="1457"/>
                    <a:pt x="44" y="1451"/>
                  </a:cubicBezTo>
                  <a:cubicBezTo>
                    <a:pt x="42" y="1450"/>
                    <a:pt x="41" y="1449"/>
                    <a:pt x="40" y="1447"/>
                  </a:cubicBezTo>
                  <a:cubicBezTo>
                    <a:pt x="37" y="1438"/>
                    <a:pt x="31" y="1433"/>
                    <a:pt x="25" y="1427"/>
                  </a:cubicBezTo>
                  <a:cubicBezTo>
                    <a:pt x="18" y="1420"/>
                    <a:pt x="9" y="1413"/>
                    <a:pt x="6" y="1403"/>
                  </a:cubicBezTo>
                  <a:cubicBezTo>
                    <a:pt x="3" y="1390"/>
                    <a:pt x="0" y="1377"/>
                    <a:pt x="4" y="1363"/>
                  </a:cubicBezTo>
                  <a:cubicBezTo>
                    <a:pt x="7" y="1354"/>
                    <a:pt x="9" y="1345"/>
                    <a:pt x="6" y="1335"/>
                  </a:cubicBezTo>
                  <a:cubicBezTo>
                    <a:pt x="9" y="1328"/>
                    <a:pt x="6" y="1320"/>
                    <a:pt x="9" y="1313"/>
                  </a:cubicBezTo>
                  <a:cubicBezTo>
                    <a:pt x="12" y="1306"/>
                    <a:pt x="15" y="1298"/>
                    <a:pt x="13" y="1290"/>
                  </a:cubicBezTo>
                  <a:cubicBezTo>
                    <a:pt x="13" y="1287"/>
                    <a:pt x="13" y="1283"/>
                    <a:pt x="16" y="1280"/>
                  </a:cubicBezTo>
                  <a:cubicBezTo>
                    <a:pt x="16" y="1280"/>
                    <a:pt x="17" y="1279"/>
                    <a:pt x="17" y="1278"/>
                  </a:cubicBezTo>
                  <a:cubicBezTo>
                    <a:pt x="15" y="1271"/>
                    <a:pt x="21" y="1265"/>
                    <a:pt x="19" y="1258"/>
                  </a:cubicBezTo>
                  <a:cubicBezTo>
                    <a:pt x="19" y="1253"/>
                    <a:pt x="20" y="1249"/>
                    <a:pt x="23" y="1246"/>
                  </a:cubicBezTo>
                  <a:cubicBezTo>
                    <a:pt x="29" y="1239"/>
                    <a:pt x="29" y="1230"/>
                    <a:pt x="31" y="1222"/>
                  </a:cubicBezTo>
                  <a:cubicBezTo>
                    <a:pt x="32" y="1217"/>
                    <a:pt x="33" y="1213"/>
                    <a:pt x="35" y="1208"/>
                  </a:cubicBezTo>
                  <a:cubicBezTo>
                    <a:pt x="36" y="1206"/>
                    <a:pt x="38" y="1204"/>
                    <a:pt x="37" y="1201"/>
                  </a:cubicBezTo>
                  <a:cubicBezTo>
                    <a:pt x="37" y="1197"/>
                    <a:pt x="39" y="1195"/>
                    <a:pt x="41" y="1192"/>
                  </a:cubicBezTo>
                  <a:cubicBezTo>
                    <a:pt x="45" y="1187"/>
                    <a:pt x="44" y="1179"/>
                    <a:pt x="45" y="1173"/>
                  </a:cubicBezTo>
                  <a:cubicBezTo>
                    <a:pt x="46" y="1169"/>
                    <a:pt x="46" y="1165"/>
                    <a:pt x="48" y="1162"/>
                  </a:cubicBezTo>
                  <a:cubicBezTo>
                    <a:pt x="52" y="1157"/>
                    <a:pt x="52" y="1151"/>
                    <a:pt x="54" y="1146"/>
                  </a:cubicBezTo>
                  <a:cubicBezTo>
                    <a:pt x="56" y="1140"/>
                    <a:pt x="57" y="1134"/>
                    <a:pt x="61" y="1129"/>
                  </a:cubicBezTo>
                  <a:cubicBezTo>
                    <a:pt x="62" y="1128"/>
                    <a:pt x="62" y="1127"/>
                    <a:pt x="62" y="1127"/>
                  </a:cubicBezTo>
                  <a:cubicBezTo>
                    <a:pt x="62" y="1115"/>
                    <a:pt x="67" y="1106"/>
                    <a:pt x="74" y="1097"/>
                  </a:cubicBezTo>
                  <a:cubicBezTo>
                    <a:pt x="75" y="1096"/>
                    <a:pt x="75" y="1094"/>
                    <a:pt x="75" y="1093"/>
                  </a:cubicBezTo>
                  <a:cubicBezTo>
                    <a:pt x="74" y="1092"/>
                    <a:pt x="74" y="1090"/>
                    <a:pt x="75" y="1089"/>
                  </a:cubicBezTo>
                  <a:cubicBezTo>
                    <a:pt x="80" y="1085"/>
                    <a:pt x="82" y="1078"/>
                    <a:pt x="84" y="1072"/>
                  </a:cubicBezTo>
                  <a:cubicBezTo>
                    <a:pt x="85" y="1068"/>
                    <a:pt x="91" y="1068"/>
                    <a:pt x="91" y="1063"/>
                  </a:cubicBezTo>
                  <a:cubicBezTo>
                    <a:pt x="91" y="1059"/>
                    <a:pt x="93" y="1056"/>
                    <a:pt x="95" y="1053"/>
                  </a:cubicBezTo>
                  <a:cubicBezTo>
                    <a:pt x="100" y="1048"/>
                    <a:pt x="104" y="1043"/>
                    <a:pt x="109" y="1039"/>
                  </a:cubicBezTo>
                  <a:cubicBezTo>
                    <a:pt x="112" y="1036"/>
                    <a:pt x="115" y="1033"/>
                    <a:pt x="116" y="1029"/>
                  </a:cubicBezTo>
                  <a:cubicBezTo>
                    <a:pt x="117" y="1023"/>
                    <a:pt x="121" y="1019"/>
                    <a:pt x="126" y="1015"/>
                  </a:cubicBezTo>
                  <a:cubicBezTo>
                    <a:pt x="132" y="1009"/>
                    <a:pt x="135" y="1000"/>
                    <a:pt x="143" y="996"/>
                  </a:cubicBezTo>
                  <a:cubicBezTo>
                    <a:pt x="144" y="995"/>
                    <a:pt x="145" y="995"/>
                    <a:pt x="145" y="994"/>
                  </a:cubicBezTo>
                  <a:cubicBezTo>
                    <a:pt x="147" y="982"/>
                    <a:pt x="159" y="976"/>
                    <a:pt x="162" y="965"/>
                  </a:cubicBezTo>
                  <a:cubicBezTo>
                    <a:pt x="162" y="964"/>
                    <a:pt x="163" y="963"/>
                    <a:pt x="163" y="963"/>
                  </a:cubicBezTo>
                  <a:cubicBezTo>
                    <a:pt x="173" y="960"/>
                    <a:pt x="175" y="951"/>
                    <a:pt x="178" y="944"/>
                  </a:cubicBezTo>
                  <a:cubicBezTo>
                    <a:pt x="180" y="941"/>
                    <a:pt x="181" y="939"/>
                    <a:pt x="184" y="938"/>
                  </a:cubicBezTo>
                  <a:cubicBezTo>
                    <a:pt x="189" y="937"/>
                    <a:pt x="192" y="933"/>
                    <a:pt x="193" y="929"/>
                  </a:cubicBezTo>
                  <a:cubicBezTo>
                    <a:pt x="194" y="928"/>
                    <a:pt x="194" y="926"/>
                    <a:pt x="195" y="926"/>
                  </a:cubicBezTo>
                  <a:cubicBezTo>
                    <a:pt x="203" y="921"/>
                    <a:pt x="208" y="912"/>
                    <a:pt x="217" y="908"/>
                  </a:cubicBezTo>
                  <a:cubicBezTo>
                    <a:pt x="223" y="905"/>
                    <a:pt x="227" y="899"/>
                    <a:pt x="231" y="895"/>
                  </a:cubicBezTo>
                  <a:cubicBezTo>
                    <a:pt x="233" y="893"/>
                    <a:pt x="235" y="890"/>
                    <a:pt x="239" y="889"/>
                  </a:cubicBezTo>
                  <a:cubicBezTo>
                    <a:pt x="243" y="887"/>
                    <a:pt x="247" y="884"/>
                    <a:pt x="250" y="881"/>
                  </a:cubicBezTo>
                  <a:cubicBezTo>
                    <a:pt x="250" y="880"/>
                    <a:pt x="251" y="879"/>
                    <a:pt x="251" y="879"/>
                  </a:cubicBezTo>
                  <a:cubicBezTo>
                    <a:pt x="261" y="874"/>
                    <a:pt x="267" y="865"/>
                    <a:pt x="274" y="857"/>
                  </a:cubicBezTo>
                  <a:cubicBezTo>
                    <a:pt x="280" y="850"/>
                    <a:pt x="287" y="842"/>
                    <a:pt x="295" y="838"/>
                  </a:cubicBezTo>
                  <a:cubicBezTo>
                    <a:pt x="307" y="832"/>
                    <a:pt x="315" y="821"/>
                    <a:pt x="329" y="818"/>
                  </a:cubicBezTo>
                  <a:cubicBezTo>
                    <a:pt x="333" y="816"/>
                    <a:pt x="334" y="811"/>
                    <a:pt x="339" y="809"/>
                  </a:cubicBezTo>
                  <a:cubicBezTo>
                    <a:pt x="344" y="808"/>
                    <a:pt x="348" y="805"/>
                    <a:pt x="352" y="804"/>
                  </a:cubicBezTo>
                  <a:cubicBezTo>
                    <a:pt x="355" y="803"/>
                    <a:pt x="358" y="801"/>
                    <a:pt x="360" y="799"/>
                  </a:cubicBezTo>
                  <a:cubicBezTo>
                    <a:pt x="367" y="792"/>
                    <a:pt x="375" y="788"/>
                    <a:pt x="385" y="784"/>
                  </a:cubicBezTo>
                  <a:cubicBezTo>
                    <a:pt x="386" y="783"/>
                    <a:pt x="387" y="782"/>
                    <a:pt x="387" y="781"/>
                  </a:cubicBezTo>
                  <a:cubicBezTo>
                    <a:pt x="387" y="779"/>
                    <a:pt x="385" y="779"/>
                    <a:pt x="384" y="778"/>
                  </a:cubicBezTo>
                  <a:cubicBezTo>
                    <a:pt x="375" y="774"/>
                    <a:pt x="366" y="779"/>
                    <a:pt x="357" y="778"/>
                  </a:cubicBezTo>
                  <a:cubicBezTo>
                    <a:pt x="352" y="783"/>
                    <a:pt x="345" y="780"/>
                    <a:pt x="340" y="782"/>
                  </a:cubicBezTo>
                  <a:cubicBezTo>
                    <a:pt x="330" y="785"/>
                    <a:pt x="321" y="783"/>
                    <a:pt x="313" y="780"/>
                  </a:cubicBezTo>
                  <a:cubicBezTo>
                    <a:pt x="306" y="785"/>
                    <a:pt x="301" y="790"/>
                    <a:pt x="292" y="786"/>
                  </a:cubicBezTo>
                  <a:cubicBezTo>
                    <a:pt x="289" y="785"/>
                    <a:pt x="287" y="787"/>
                    <a:pt x="286" y="788"/>
                  </a:cubicBezTo>
                  <a:cubicBezTo>
                    <a:pt x="283" y="791"/>
                    <a:pt x="280" y="792"/>
                    <a:pt x="277" y="792"/>
                  </a:cubicBezTo>
                  <a:cubicBezTo>
                    <a:pt x="270" y="792"/>
                    <a:pt x="262" y="792"/>
                    <a:pt x="255" y="794"/>
                  </a:cubicBezTo>
                  <a:cubicBezTo>
                    <a:pt x="252" y="794"/>
                    <a:pt x="248" y="794"/>
                    <a:pt x="244" y="793"/>
                  </a:cubicBezTo>
                  <a:cubicBezTo>
                    <a:pt x="243" y="793"/>
                    <a:pt x="242" y="792"/>
                    <a:pt x="242" y="792"/>
                  </a:cubicBezTo>
                  <a:cubicBezTo>
                    <a:pt x="233" y="795"/>
                    <a:pt x="224" y="791"/>
                    <a:pt x="215" y="792"/>
                  </a:cubicBezTo>
                  <a:cubicBezTo>
                    <a:pt x="214" y="792"/>
                    <a:pt x="213" y="792"/>
                    <a:pt x="212" y="792"/>
                  </a:cubicBezTo>
                  <a:cubicBezTo>
                    <a:pt x="208" y="794"/>
                    <a:pt x="203" y="793"/>
                    <a:pt x="199" y="792"/>
                  </a:cubicBezTo>
                  <a:cubicBezTo>
                    <a:pt x="192" y="792"/>
                    <a:pt x="185" y="789"/>
                    <a:pt x="178" y="791"/>
                  </a:cubicBezTo>
                  <a:cubicBezTo>
                    <a:pt x="177" y="791"/>
                    <a:pt x="176" y="791"/>
                    <a:pt x="176" y="791"/>
                  </a:cubicBezTo>
                  <a:cubicBezTo>
                    <a:pt x="170" y="782"/>
                    <a:pt x="160" y="787"/>
                    <a:pt x="152" y="784"/>
                  </a:cubicBezTo>
                  <a:cubicBezTo>
                    <a:pt x="148" y="783"/>
                    <a:pt x="144" y="783"/>
                    <a:pt x="142" y="779"/>
                  </a:cubicBezTo>
                  <a:cubicBezTo>
                    <a:pt x="141" y="778"/>
                    <a:pt x="139" y="777"/>
                    <a:pt x="138" y="776"/>
                  </a:cubicBezTo>
                  <a:cubicBezTo>
                    <a:pt x="129" y="776"/>
                    <a:pt x="124" y="768"/>
                    <a:pt x="117" y="764"/>
                  </a:cubicBezTo>
                  <a:cubicBezTo>
                    <a:pt x="115" y="763"/>
                    <a:pt x="115" y="762"/>
                    <a:pt x="114" y="761"/>
                  </a:cubicBezTo>
                  <a:cubicBezTo>
                    <a:pt x="106" y="760"/>
                    <a:pt x="100" y="757"/>
                    <a:pt x="96" y="751"/>
                  </a:cubicBezTo>
                  <a:cubicBezTo>
                    <a:pt x="96" y="750"/>
                    <a:pt x="95" y="750"/>
                    <a:pt x="94" y="750"/>
                  </a:cubicBezTo>
                  <a:cubicBezTo>
                    <a:pt x="85" y="751"/>
                    <a:pt x="81" y="744"/>
                    <a:pt x="75" y="739"/>
                  </a:cubicBezTo>
                  <a:cubicBezTo>
                    <a:pt x="73" y="736"/>
                    <a:pt x="71" y="735"/>
                    <a:pt x="68" y="733"/>
                  </a:cubicBezTo>
                  <a:cubicBezTo>
                    <a:pt x="61" y="731"/>
                    <a:pt x="55" y="727"/>
                    <a:pt x="53" y="720"/>
                  </a:cubicBezTo>
                  <a:cubicBezTo>
                    <a:pt x="53" y="718"/>
                    <a:pt x="52" y="717"/>
                    <a:pt x="51" y="716"/>
                  </a:cubicBezTo>
                  <a:cubicBezTo>
                    <a:pt x="40" y="706"/>
                    <a:pt x="37" y="700"/>
                    <a:pt x="33" y="687"/>
                  </a:cubicBezTo>
                  <a:cubicBezTo>
                    <a:pt x="32" y="685"/>
                    <a:pt x="31" y="683"/>
                    <a:pt x="30" y="681"/>
                  </a:cubicBezTo>
                  <a:cubicBezTo>
                    <a:pt x="25" y="671"/>
                    <a:pt x="20" y="661"/>
                    <a:pt x="21" y="650"/>
                  </a:cubicBezTo>
                  <a:cubicBezTo>
                    <a:pt x="21" y="649"/>
                    <a:pt x="22" y="647"/>
                    <a:pt x="21" y="646"/>
                  </a:cubicBezTo>
                  <a:cubicBezTo>
                    <a:pt x="16" y="640"/>
                    <a:pt x="18" y="633"/>
                    <a:pt x="19" y="626"/>
                  </a:cubicBezTo>
                  <a:cubicBezTo>
                    <a:pt x="20" y="619"/>
                    <a:pt x="20" y="610"/>
                    <a:pt x="18" y="603"/>
                  </a:cubicBezTo>
                  <a:cubicBezTo>
                    <a:pt x="17" y="598"/>
                    <a:pt x="18" y="593"/>
                    <a:pt x="19" y="588"/>
                  </a:cubicBezTo>
                  <a:cubicBezTo>
                    <a:pt x="21" y="583"/>
                    <a:pt x="22" y="576"/>
                    <a:pt x="21" y="570"/>
                  </a:cubicBezTo>
                  <a:cubicBezTo>
                    <a:pt x="20" y="560"/>
                    <a:pt x="24" y="551"/>
                    <a:pt x="23" y="541"/>
                  </a:cubicBezTo>
                  <a:cubicBezTo>
                    <a:pt x="23" y="540"/>
                    <a:pt x="24" y="539"/>
                    <a:pt x="25" y="538"/>
                  </a:cubicBezTo>
                  <a:cubicBezTo>
                    <a:pt x="31" y="526"/>
                    <a:pt x="32" y="514"/>
                    <a:pt x="33" y="501"/>
                  </a:cubicBezTo>
                  <a:cubicBezTo>
                    <a:pt x="34" y="499"/>
                    <a:pt x="34" y="497"/>
                    <a:pt x="35" y="495"/>
                  </a:cubicBezTo>
                  <a:cubicBezTo>
                    <a:pt x="40" y="489"/>
                    <a:pt x="41" y="482"/>
                    <a:pt x="47" y="477"/>
                  </a:cubicBezTo>
                  <a:cubicBezTo>
                    <a:pt x="47" y="477"/>
                    <a:pt x="47" y="476"/>
                    <a:pt x="47" y="475"/>
                  </a:cubicBezTo>
                  <a:cubicBezTo>
                    <a:pt x="48" y="465"/>
                    <a:pt x="58" y="458"/>
                    <a:pt x="60" y="449"/>
                  </a:cubicBezTo>
                  <a:cubicBezTo>
                    <a:pt x="62" y="442"/>
                    <a:pt x="66" y="437"/>
                    <a:pt x="70" y="431"/>
                  </a:cubicBezTo>
                  <a:cubicBezTo>
                    <a:pt x="71" y="429"/>
                    <a:pt x="73" y="427"/>
                    <a:pt x="73" y="425"/>
                  </a:cubicBezTo>
                  <a:cubicBezTo>
                    <a:pt x="73" y="420"/>
                    <a:pt x="76" y="417"/>
                    <a:pt x="80" y="415"/>
                  </a:cubicBezTo>
                  <a:cubicBezTo>
                    <a:pt x="82" y="416"/>
                    <a:pt x="82" y="418"/>
                    <a:pt x="81" y="419"/>
                  </a:cubicBezTo>
                  <a:cubicBezTo>
                    <a:pt x="79" y="425"/>
                    <a:pt x="76" y="431"/>
                    <a:pt x="77" y="438"/>
                  </a:cubicBezTo>
                  <a:cubicBezTo>
                    <a:pt x="77" y="440"/>
                    <a:pt x="75" y="441"/>
                    <a:pt x="73" y="442"/>
                  </a:cubicBezTo>
                  <a:cubicBezTo>
                    <a:pt x="68" y="443"/>
                    <a:pt x="67" y="445"/>
                    <a:pt x="67" y="449"/>
                  </a:cubicBezTo>
                  <a:cubicBezTo>
                    <a:pt x="68" y="455"/>
                    <a:pt x="66" y="460"/>
                    <a:pt x="62" y="465"/>
                  </a:cubicBezTo>
                  <a:cubicBezTo>
                    <a:pt x="58" y="470"/>
                    <a:pt x="55" y="477"/>
                    <a:pt x="53" y="484"/>
                  </a:cubicBezTo>
                  <a:cubicBezTo>
                    <a:pt x="50" y="491"/>
                    <a:pt x="45" y="496"/>
                    <a:pt x="43" y="504"/>
                  </a:cubicBezTo>
                  <a:cubicBezTo>
                    <a:pt x="43" y="506"/>
                    <a:pt x="41" y="508"/>
                    <a:pt x="41" y="510"/>
                  </a:cubicBezTo>
                  <a:cubicBezTo>
                    <a:pt x="43" y="521"/>
                    <a:pt x="38" y="530"/>
                    <a:pt x="35" y="540"/>
                  </a:cubicBezTo>
                  <a:cubicBezTo>
                    <a:pt x="33" y="547"/>
                    <a:pt x="32" y="555"/>
                    <a:pt x="31" y="563"/>
                  </a:cubicBezTo>
                  <a:cubicBezTo>
                    <a:pt x="31" y="571"/>
                    <a:pt x="32" y="580"/>
                    <a:pt x="30" y="588"/>
                  </a:cubicBezTo>
                  <a:cubicBezTo>
                    <a:pt x="28" y="593"/>
                    <a:pt x="26" y="599"/>
                    <a:pt x="31" y="605"/>
                  </a:cubicBezTo>
                  <a:cubicBezTo>
                    <a:pt x="31" y="613"/>
                    <a:pt x="33" y="623"/>
                    <a:pt x="29" y="631"/>
                  </a:cubicBezTo>
                  <a:cubicBezTo>
                    <a:pt x="28" y="634"/>
                    <a:pt x="28" y="637"/>
                    <a:pt x="30" y="639"/>
                  </a:cubicBezTo>
                  <a:cubicBezTo>
                    <a:pt x="33" y="642"/>
                    <a:pt x="33" y="646"/>
                    <a:pt x="33" y="650"/>
                  </a:cubicBezTo>
                  <a:cubicBezTo>
                    <a:pt x="34" y="661"/>
                    <a:pt x="37" y="671"/>
                    <a:pt x="43" y="680"/>
                  </a:cubicBezTo>
                  <a:cubicBezTo>
                    <a:pt x="45" y="684"/>
                    <a:pt x="47" y="687"/>
                    <a:pt x="47" y="691"/>
                  </a:cubicBezTo>
                  <a:cubicBezTo>
                    <a:pt x="47" y="693"/>
                    <a:pt x="47" y="695"/>
                    <a:pt x="48" y="695"/>
                  </a:cubicBezTo>
                  <a:cubicBezTo>
                    <a:pt x="56" y="700"/>
                    <a:pt x="57" y="711"/>
                    <a:pt x="64" y="716"/>
                  </a:cubicBezTo>
                  <a:cubicBezTo>
                    <a:pt x="68" y="719"/>
                    <a:pt x="70" y="722"/>
                    <a:pt x="74" y="723"/>
                  </a:cubicBezTo>
                  <a:cubicBezTo>
                    <a:pt x="78" y="725"/>
                    <a:pt x="81" y="727"/>
                    <a:pt x="82" y="730"/>
                  </a:cubicBezTo>
                  <a:cubicBezTo>
                    <a:pt x="85" y="735"/>
                    <a:pt x="89" y="737"/>
                    <a:pt x="94" y="738"/>
                  </a:cubicBezTo>
                  <a:cubicBezTo>
                    <a:pt x="100" y="739"/>
                    <a:pt x="106" y="740"/>
                    <a:pt x="106" y="748"/>
                  </a:cubicBezTo>
                  <a:cubicBezTo>
                    <a:pt x="113" y="747"/>
                    <a:pt x="117" y="749"/>
                    <a:pt x="122" y="753"/>
                  </a:cubicBezTo>
                  <a:cubicBezTo>
                    <a:pt x="128" y="758"/>
                    <a:pt x="134" y="762"/>
                    <a:pt x="142" y="764"/>
                  </a:cubicBezTo>
                  <a:cubicBezTo>
                    <a:pt x="143" y="764"/>
                    <a:pt x="144" y="764"/>
                    <a:pt x="145" y="765"/>
                  </a:cubicBezTo>
                  <a:cubicBezTo>
                    <a:pt x="150" y="772"/>
                    <a:pt x="157" y="771"/>
                    <a:pt x="164" y="773"/>
                  </a:cubicBezTo>
                  <a:cubicBezTo>
                    <a:pt x="173" y="774"/>
                    <a:pt x="182" y="777"/>
                    <a:pt x="190" y="779"/>
                  </a:cubicBezTo>
                  <a:cubicBezTo>
                    <a:pt x="194" y="780"/>
                    <a:pt x="197" y="780"/>
                    <a:pt x="200" y="780"/>
                  </a:cubicBezTo>
                  <a:cubicBezTo>
                    <a:pt x="211" y="779"/>
                    <a:pt x="221" y="779"/>
                    <a:pt x="231" y="779"/>
                  </a:cubicBezTo>
                  <a:cubicBezTo>
                    <a:pt x="237" y="779"/>
                    <a:pt x="243" y="778"/>
                    <a:pt x="248" y="781"/>
                  </a:cubicBezTo>
                  <a:cubicBezTo>
                    <a:pt x="249" y="782"/>
                    <a:pt x="251" y="782"/>
                    <a:pt x="252" y="781"/>
                  </a:cubicBezTo>
                  <a:cubicBezTo>
                    <a:pt x="260" y="777"/>
                    <a:pt x="267" y="778"/>
                    <a:pt x="275" y="778"/>
                  </a:cubicBezTo>
                  <a:cubicBezTo>
                    <a:pt x="276" y="778"/>
                    <a:pt x="276" y="778"/>
                    <a:pt x="276" y="778"/>
                  </a:cubicBezTo>
                  <a:cubicBezTo>
                    <a:pt x="286" y="772"/>
                    <a:pt x="297" y="775"/>
                    <a:pt x="307" y="771"/>
                  </a:cubicBezTo>
                  <a:cubicBezTo>
                    <a:pt x="314" y="768"/>
                    <a:pt x="320" y="768"/>
                    <a:pt x="328" y="769"/>
                  </a:cubicBezTo>
                  <a:cubicBezTo>
                    <a:pt x="334" y="769"/>
                    <a:pt x="341" y="769"/>
                    <a:pt x="348" y="768"/>
                  </a:cubicBezTo>
                  <a:cubicBezTo>
                    <a:pt x="354" y="766"/>
                    <a:pt x="361" y="765"/>
                    <a:pt x="367" y="765"/>
                  </a:cubicBezTo>
                  <a:cubicBezTo>
                    <a:pt x="374" y="764"/>
                    <a:pt x="382" y="764"/>
                    <a:pt x="390" y="766"/>
                  </a:cubicBezTo>
                  <a:cubicBezTo>
                    <a:pt x="398" y="769"/>
                    <a:pt x="408" y="769"/>
                    <a:pt x="417" y="765"/>
                  </a:cubicBezTo>
                  <a:cubicBezTo>
                    <a:pt x="429" y="759"/>
                    <a:pt x="442" y="753"/>
                    <a:pt x="454" y="746"/>
                  </a:cubicBezTo>
                  <a:cubicBezTo>
                    <a:pt x="456" y="746"/>
                    <a:pt x="457" y="745"/>
                    <a:pt x="458" y="744"/>
                  </a:cubicBezTo>
                  <a:cubicBezTo>
                    <a:pt x="462" y="736"/>
                    <a:pt x="470" y="736"/>
                    <a:pt x="477" y="734"/>
                  </a:cubicBezTo>
                  <a:cubicBezTo>
                    <a:pt x="479" y="733"/>
                    <a:pt x="482" y="734"/>
                    <a:pt x="484" y="732"/>
                  </a:cubicBezTo>
                  <a:cubicBezTo>
                    <a:pt x="497" y="723"/>
                    <a:pt x="512" y="717"/>
                    <a:pt x="530" y="714"/>
                  </a:cubicBezTo>
                  <a:cubicBezTo>
                    <a:pt x="534" y="713"/>
                    <a:pt x="537" y="710"/>
                    <a:pt x="542" y="709"/>
                  </a:cubicBezTo>
                  <a:cubicBezTo>
                    <a:pt x="544" y="709"/>
                    <a:pt x="547" y="706"/>
                    <a:pt x="550" y="708"/>
                  </a:cubicBezTo>
                  <a:cubicBezTo>
                    <a:pt x="552" y="708"/>
                    <a:pt x="554" y="707"/>
                    <a:pt x="555" y="705"/>
                  </a:cubicBezTo>
                  <a:cubicBezTo>
                    <a:pt x="557" y="700"/>
                    <a:pt x="562" y="699"/>
                    <a:pt x="567" y="698"/>
                  </a:cubicBezTo>
                  <a:cubicBezTo>
                    <a:pt x="577" y="696"/>
                    <a:pt x="586" y="695"/>
                    <a:pt x="595" y="691"/>
                  </a:cubicBezTo>
                  <a:cubicBezTo>
                    <a:pt x="606" y="688"/>
                    <a:pt x="617" y="685"/>
                    <a:pt x="629" y="684"/>
                  </a:cubicBezTo>
                  <a:cubicBezTo>
                    <a:pt x="631" y="683"/>
                    <a:pt x="633" y="682"/>
                    <a:pt x="635" y="681"/>
                  </a:cubicBezTo>
                  <a:cubicBezTo>
                    <a:pt x="641" y="679"/>
                    <a:pt x="647" y="676"/>
                    <a:pt x="653" y="678"/>
                  </a:cubicBezTo>
                  <a:cubicBezTo>
                    <a:pt x="655" y="678"/>
                    <a:pt x="657" y="677"/>
                    <a:pt x="659" y="676"/>
                  </a:cubicBezTo>
                  <a:cubicBezTo>
                    <a:pt x="664" y="674"/>
                    <a:pt x="669" y="671"/>
                    <a:pt x="675" y="673"/>
                  </a:cubicBezTo>
                  <a:cubicBezTo>
                    <a:pt x="675" y="674"/>
                    <a:pt x="677" y="674"/>
                    <a:pt x="677" y="673"/>
                  </a:cubicBezTo>
                  <a:cubicBezTo>
                    <a:pt x="682" y="669"/>
                    <a:pt x="688" y="671"/>
                    <a:pt x="692" y="669"/>
                  </a:cubicBezTo>
                  <a:cubicBezTo>
                    <a:pt x="702" y="664"/>
                    <a:pt x="712" y="662"/>
                    <a:pt x="722" y="661"/>
                  </a:cubicBezTo>
                  <a:cubicBezTo>
                    <a:pt x="735" y="660"/>
                    <a:pt x="748" y="655"/>
                    <a:pt x="761" y="656"/>
                  </a:cubicBezTo>
                  <a:cubicBezTo>
                    <a:pt x="766" y="656"/>
                    <a:pt x="771" y="652"/>
                    <a:pt x="775" y="654"/>
                  </a:cubicBezTo>
                  <a:cubicBezTo>
                    <a:pt x="781" y="657"/>
                    <a:pt x="786" y="652"/>
                    <a:pt x="792" y="653"/>
                  </a:cubicBezTo>
                  <a:cubicBezTo>
                    <a:pt x="798" y="653"/>
                    <a:pt x="804" y="653"/>
                    <a:pt x="810" y="651"/>
                  </a:cubicBezTo>
                  <a:cubicBezTo>
                    <a:pt x="810" y="651"/>
                    <a:pt x="810" y="650"/>
                    <a:pt x="811" y="650"/>
                  </a:cubicBezTo>
                  <a:cubicBezTo>
                    <a:pt x="810" y="647"/>
                    <a:pt x="808" y="646"/>
                    <a:pt x="805" y="646"/>
                  </a:cubicBezTo>
                  <a:cubicBezTo>
                    <a:pt x="793" y="648"/>
                    <a:pt x="782" y="642"/>
                    <a:pt x="770" y="642"/>
                  </a:cubicBezTo>
                  <a:cubicBezTo>
                    <a:pt x="768" y="642"/>
                    <a:pt x="767" y="642"/>
                    <a:pt x="766" y="641"/>
                  </a:cubicBezTo>
                  <a:cubicBezTo>
                    <a:pt x="762" y="636"/>
                    <a:pt x="756" y="636"/>
                    <a:pt x="751" y="635"/>
                  </a:cubicBezTo>
                  <a:cubicBezTo>
                    <a:pt x="746" y="634"/>
                    <a:pt x="740" y="635"/>
                    <a:pt x="736" y="630"/>
                  </a:cubicBezTo>
                  <a:cubicBezTo>
                    <a:pt x="735" y="629"/>
                    <a:pt x="733" y="629"/>
                    <a:pt x="731" y="629"/>
                  </a:cubicBezTo>
                  <a:cubicBezTo>
                    <a:pt x="726" y="630"/>
                    <a:pt x="722" y="630"/>
                    <a:pt x="718" y="626"/>
                  </a:cubicBezTo>
                  <a:cubicBezTo>
                    <a:pt x="709" y="628"/>
                    <a:pt x="700" y="621"/>
                    <a:pt x="691" y="622"/>
                  </a:cubicBezTo>
                  <a:cubicBezTo>
                    <a:pt x="682" y="623"/>
                    <a:pt x="674" y="622"/>
                    <a:pt x="665" y="622"/>
                  </a:cubicBezTo>
                  <a:cubicBezTo>
                    <a:pt x="662" y="622"/>
                    <a:pt x="660" y="622"/>
                    <a:pt x="658" y="623"/>
                  </a:cubicBezTo>
                  <a:cubicBezTo>
                    <a:pt x="651" y="624"/>
                    <a:pt x="645" y="626"/>
                    <a:pt x="639" y="621"/>
                  </a:cubicBezTo>
                  <a:cubicBezTo>
                    <a:pt x="638" y="620"/>
                    <a:pt x="636" y="620"/>
                    <a:pt x="634" y="620"/>
                  </a:cubicBezTo>
                  <a:cubicBezTo>
                    <a:pt x="618" y="621"/>
                    <a:pt x="601" y="617"/>
                    <a:pt x="585" y="621"/>
                  </a:cubicBezTo>
                  <a:cubicBezTo>
                    <a:pt x="583" y="621"/>
                    <a:pt x="580" y="621"/>
                    <a:pt x="577" y="621"/>
                  </a:cubicBezTo>
                  <a:cubicBezTo>
                    <a:pt x="574" y="622"/>
                    <a:pt x="569" y="623"/>
                    <a:pt x="566" y="620"/>
                  </a:cubicBezTo>
                  <a:cubicBezTo>
                    <a:pt x="563" y="617"/>
                    <a:pt x="559" y="617"/>
                    <a:pt x="557" y="619"/>
                  </a:cubicBezTo>
                  <a:cubicBezTo>
                    <a:pt x="552" y="623"/>
                    <a:pt x="548" y="621"/>
                    <a:pt x="544" y="620"/>
                  </a:cubicBezTo>
                  <a:cubicBezTo>
                    <a:pt x="534" y="617"/>
                    <a:pt x="525" y="617"/>
                    <a:pt x="516" y="619"/>
                  </a:cubicBezTo>
                  <a:cubicBezTo>
                    <a:pt x="512" y="620"/>
                    <a:pt x="507" y="621"/>
                    <a:pt x="502" y="619"/>
                  </a:cubicBezTo>
                  <a:cubicBezTo>
                    <a:pt x="498" y="618"/>
                    <a:pt x="495" y="618"/>
                    <a:pt x="491" y="620"/>
                  </a:cubicBezTo>
                  <a:cubicBezTo>
                    <a:pt x="489" y="621"/>
                    <a:pt x="487" y="622"/>
                    <a:pt x="484" y="622"/>
                  </a:cubicBezTo>
                  <a:cubicBezTo>
                    <a:pt x="476" y="620"/>
                    <a:pt x="468" y="622"/>
                    <a:pt x="460" y="618"/>
                  </a:cubicBezTo>
                  <a:cubicBezTo>
                    <a:pt x="459" y="617"/>
                    <a:pt x="458" y="617"/>
                    <a:pt x="456" y="617"/>
                  </a:cubicBezTo>
                  <a:cubicBezTo>
                    <a:pt x="452" y="618"/>
                    <a:pt x="447" y="618"/>
                    <a:pt x="443" y="618"/>
                  </a:cubicBezTo>
                  <a:cubicBezTo>
                    <a:pt x="438" y="618"/>
                    <a:pt x="433" y="618"/>
                    <a:pt x="428" y="620"/>
                  </a:cubicBezTo>
                  <a:cubicBezTo>
                    <a:pt x="426" y="622"/>
                    <a:pt x="423" y="622"/>
                    <a:pt x="422" y="619"/>
                  </a:cubicBezTo>
                  <a:cubicBezTo>
                    <a:pt x="421" y="616"/>
                    <a:pt x="423" y="614"/>
                    <a:pt x="426" y="614"/>
                  </a:cubicBezTo>
                  <a:cubicBezTo>
                    <a:pt x="431" y="614"/>
                    <a:pt x="436" y="612"/>
                    <a:pt x="441" y="610"/>
                  </a:cubicBezTo>
                  <a:cubicBezTo>
                    <a:pt x="448" y="608"/>
                    <a:pt x="456" y="608"/>
                    <a:pt x="463" y="611"/>
                  </a:cubicBezTo>
                  <a:cubicBezTo>
                    <a:pt x="471" y="613"/>
                    <a:pt x="479" y="613"/>
                    <a:pt x="487" y="611"/>
                  </a:cubicBezTo>
                  <a:cubicBezTo>
                    <a:pt x="492" y="610"/>
                    <a:pt x="498" y="610"/>
                    <a:pt x="503" y="610"/>
                  </a:cubicBezTo>
                  <a:cubicBezTo>
                    <a:pt x="510" y="610"/>
                    <a:pt x="517" y="611"/>
                    <a:pt x="524" y="608"/>
                  </a:cubicBezTo>
                  <a:cubicBezTo>
                    <a:pt x="525" y="607"/>
                    <a:pt x="528" y="608"/>
                    <a:pt x="529" y="609"/>
                  </a:cubicBezTo>
                  <a:cubicBezTo>
                    <a:pt x="533" y="610"/>
                    <a:pt x="536" y="610"/>
                    <a:pt x="539" y="610"/>
                  </a:cubicBezTo>
                  <a:cubicBezTo>
                    <a:pt x="540" y="610"/>
                    <a:pt x="541" y="610"/>
                    <a:pt x="541" y="610"/>
                  </a:cubicBezTo>
                  <a:cubicBezTo>
                    <a:pt x="547" y="607"/>
                    <a:pt x="552" y="612"/>
                    <a:pt x="558" y="611"/>
                  </a:cubicBezTo>
                  <a:cubicBezTo>
                    <a:pt x="563" y="609"/>
                    <a:pt x="569" y="609"/>
                    <a:pt x="574" y="611"/>
                  </a:cubicBezTo>
                  <a:cubicBezTo>
                    <a:pt x="577" y="612"/>
                    <a:pt x="579" y="611"/>
                    <a:pt x="581" y="611"/>
                  </a:cubicBezTo>
                  <a:cubicBezTo>
                    <a:pt x="590" y="610"/>
                    <a:pt x="598" y="608"/>
                    <a:pt x="607" y="609"/>
                  </a:cubicBezTo>
                  <a:cubicBezTo>
                    <a:pt x="612" y="610"/>
                    <a:pt x="617" y="609"/>
                    <a:pt x="622" y="610"/>
                  </a:cubicBezTo>
                  <a:cubicBezTo>
                    <a:pt x="630" y="610"/>
                    <a:pt x="638" y="610"/>
                    <a:pt x="647" y="612"/>
                  </a:cubicBezTo>
                  <a:cubicBezTo>
                    <a:pt x="653" y="613"/>
                    <a:pt x="660" y="612"/>
                    <a:pt x="666" y="611"/>
                  </a:cubicBezTo>
                  <a:cubicBezTo>
                    <a:pt x="669" y="610"/>
                    <a:pt x="672" y="609"/>
                    <a:pt x="675" y="610"/>
                  </a:cubicBezTo>
                  <a:cubicBezTo>
                    <a:pt x="685" y="614"/>
                    <a:pt x="696" y="613"/>
                    <a:pt x="707" y="614"/>
                  </a:cubicBezTo>
                  <a:cubicBezTo>
                    <a:pt x="710" y="614"/>
                    <a:pt x="713" y="614"/>
                    <a:pt x="715" y="617"/>
                  </a:cubicBezTo>
                  <a:cubicBezTo>
                    <a:pt x="718" y="620"/>
                    <a:pt x="723" y="621"/>
                    <a:pt x="727" y="619"/>
                  </a:cubicBezTo>
                  <a:cubicBezTo>
                    <a:pt x="730" y="618"/>
                    <a:pt x="733" y="618"/>
                    <a:pt x="736" y="619"/>
                  </a:cubicBezTo>
                  <a:cubicBezTo>
                    <a:pt x="743" y="623"/>
                    <a:pt x="752" y="624"/>
                    <a:pt x="760" y="626"/>
                  </a:cubicBezTo>
                  <a:cubicBezTo>
                    <a:pt x="762" y="626"/>
                    <a:pt x="764" y="626"/>
                    <a:pt x="766" y="628"/>
                  </a:cubicBezTo>
                  <a:cubicBezTo>
                    <a:pt x="772" y="633"/>
                    <a:pt x="780" y="634"/>
                    <a:pt x="787" y="634"/>
                  </a:cubicBezTo>
                  <a:cubicBezTo>
                    <a:pt x="795" y="634"/>
                    <a:pt x="803" y="633"/>
                    <a:pt x="811" y="637"/>
                  </a:cubicBezTo>
                  <a:cubicBezTo>
                    <a:pt x="818" y="640"/>
                    <a:pt x="819" y="640"/>
                    <a:pt x="818" y="649"/>
                  </a:cubicBezTo>
                  <a:cubicBezTo>
                    <a:pt x="819" y="649"/>
                    <a:pt x="820" y="650"/>
                    <a:pt x="820" y="650"/>
                  </a:cubicBezTo>
                  <a:cubicBezTo>
                    <a:pt x="829" y="649"/>
                    <a:pt x="839" y="651"/>
                    <a:pt x="848" y="647"/>
                  </a:cubicBezTo>
                  <a:cubicBezTo>
                    <a:pt x="850" y="646"/>
                    <a:pt x="853" y="646"/>
                    <a:pt x="855" y="646"/>
                  </a:cubicBezTo>
                  <a:cubicBezTo>
                    <a:pt x="865" y="646"/>
                    <a:pt x="875" y="646"/>
                    <a:pt x="885" y="644"/>
                  </a:cubicBezTo>
                  <a:cubicBezTo>
                    <a:pt x="886" y="644"/>
                    <a:pt x="887" y="644"/>
                    <a:pt x="888" y="644"/>
                  </a:cubicBezTo>
                  <a:cubicBezTo>
                    <a:pt x="899" y="648"/>
                    <a:pt x="910" y="644"/>
                    <a:pt x="920" y="647"/>
                  </a:cubicBezTo>
                  <a:cubicBezTo>
                    <a:pt x="923" y="648"/>
                    <a:pt x="925" y="646"/>
                    <a:pt x="927" y="644"/>
                  </a:cubicBezTo>
                  <a:cubicBezTo>
                    <a:pt x="925" y="641"/>
                    <a:pt x="921" y="639"/>
                    <a:pt x="919" y="639"/>
                  </a:cubicBezTo>
                  <a:cubicBezTo>
                    <a:pt x="911" y="640"/>
                    <a:pt x="909" y="634"/>
                    <a:pt x="907" y="629"/>
                  </a:cubicBezTo>
                  <a:cubicBezTo>
                    <a:pt x="907" y="628"/>
                    <a:pt x="906" y="627"/>
                    <a:pt x="906" y="626"/>
                  </a:cubicBezTo>
                  <a:cubicBezTo>
                    <a:pt x="909" y="618"/>
                    <a:pt x="920" y="622"/>
                    <a:pt x="924" y="614"/>
                  </a:cubicBezTo>
                  <a:cubicBezTo>
                    <a:pt x="914" y="609"/>
                    <a:pt x="906" y="603"/>
                    <a:pt x="894" y="604"/>
                  </a:cubicBezTo>
                  <a:cubicBezTo>
                    <a:pt x="889" y="604"/>
                    <a:pt x="883" y="601"/>
                    <a:pt x="878" y="600"/>
                  </a:cubicBezTo>
                  <a:cubicBezTo>
                    <a:pt x="875" y="599"/>
                    <a:pt x="872" y="597"/>
                    <a:pt x="871" y="594"/>
                  </a:cubicBezTo>
                  <a:cubicBezTo>
                    <a:pt x="868" y="585"/>
                    <a:pt x="861" y="581"/>
                    <a:pt x="855" y="576"/>
                  </a:cubicBezTo>
                  <a:cubicBezTo>
                    <a:pt x="854" y="574"/>
                    <a:pt x="852" y="573"/>
                    <a:pt x="851" y="572"/>
                  </a:cubicBezTo>
                  <a:cubicBezTo>
                    <a:pt x="849" y="569"/>
                    <a:pt x="847" y="568"/>
                    <a:pt x="843" y="568"/>
                  </a:cubicBezTo>
                  <a:cubicBezTo>
                    <a:pt x="837" y="568"/>
                    <a:pt x="833" y="563"/>
                    <a:pt x="827" y="562"/>
                  </a:cubicBezTo>
                  <a:cubicBezTo>
                    <a:pt x="823" y="562"/>
                    <a:pt x="824" y="557"/>
                    <a:pt x="821" y="555"/>
                  </a:cubicBezTo>
                  <a:cubicBezTo>
                    <a:pt x="813" y="558"/>
                    <a:pt x="807" y="551"/>
                    <a:pt x="800" y="549"/>
                  </a:cubicBezTo>
                  <a:cubicBezTo>
                    <a:pt x="798" y="548"/>
                    <a:pt x="797" y="546"/>
                    <a:pt x="796" y="544"/>
                  </a:cubicBezTo>
                  <a:cubicBezTo>
                    <a:pt x="795" y="541"/>
                    <a:pt x="796" y="539"/>
                    <a:pt x="799" y="538"/>
                  </a:cubicBezTo>
                  <a:cubicBezTo>
                    <a:pt x="801" y="537"/>
                    <a:pt x="804" y="538"/>
                    <a:pt x="807" y="539"/>
                  </a:cubicBezTo>
                  <a:cubicBezTo>
                    <a:pt x="815" y="542"/>
                    <a:pt x="823" y="544"/>
                    <a:pt x="831" y="548"/>
                  </a:cubicBezTo>
                  <a:cubicBezTo>
                    <a:pt x="838" y="552"/>
                    <a:pt x="845" y="554"/>
                    <a:pt x="853" y="556"/>
                  </a:cubicBezTo>
                  <a:cubicBezTo>
                    <a:pt x="852" y="547"/>
                    <a:pt x="848" y="541"/>
                    <a:pt x="845" y="534"/>
                  </a:cubicBezTo>
                  <a:cubicBezTo>
                    <a:pt x="842" y="526"/>
                    <a:pt x="844" y="522"/>
                    <a:pt x="853" y="519"/>
                  </a:cubicBezTo>
                  <a:cubicBezTo>
                    <a:pt x="855" y="519"/>
                    <a:pt x="856" y="518"/>
                    <a:pt x="857" y="516"/>
                  </a:cubicBezTo>
                  <a:cubicBezTo>
                    <a:pt x="858" y="515"/>
                    <a:pt x="858" y="513"/>
                    <a:pt x="860" y="512"/>
                  </a:cubicBezTo>
                  <a:cubicBezTo>
                    <a:pt x="865" y="509"/>
                    <a:pt x="867" y="510"/>
                    <a:pt x="871" y="517"/>
                  </a:cubicBezTo>
                  <a:cubicBezTo>
                    <a:pt x="874" y="517"/>
                    <a:pt x="877" y="516"/>
                    <a:pt x="880" y="515"/>
                  </a:cubicBezTo>
                  <a:cubicBezTo>
                    <a:pt x="882" y="512"/>
                    <a:pt x="881" y="510"/>
                    <a:pt x="879" y="507"/>
                  </a:cubicBezTo>
                  <a:cubicBezTo>
                    <a:pt x="876" y="501"/>
                    <a:pt x="870" y="496"/>
                    <a:pt x="869" y="488"/>
                  </a:cubicBezTo>
                  <a:cubicBezTo>
                    <a:pt x="869" y="487"/>
                    <a:pt x="868" y="487"/>
                    <a:pt x="868" y="486"/>
                  </a:cubicBezTo>
                  <a:cubicBezTo>
                    <a:pt x="859" y="479"/>
                    <a:pt x="853" y="468"/>
                    <a:pt x="845" y="460"/>
                  </a:cubicBezTo>
                  <a:cubicBezTo>
                    <a:pt x="838" y="452"/>
                    <a:pt x="833" y="443"/>
                    <a:pt x="826" y="434"/>
                  </a:cubicBezTo>
                  <a:cubicBezTo>
                    <a:pt x="825" y="433"/>
                    <a:pt x="824" y="432"/>
                    <a:pt x="822" y="432"/>
                  </a:cubicBezTo>
                  <a:cubicBezTo>
                    <a:pt x="813" y="432"/>
                    <a:pt x="808" y="425"/>
                    <a:pt x="803" y="420"/>
                  </a:cubicBezTo>
                  <a:cubicBezTo>
                    <a:pt x="795" y="412"/>
                    <a:pt x="788" y="403"/>
                    <a:pt x="779" y="397"/>
                  </a:cubicBezTo>
                  <a:cubicBezTo>
                    <a:pt x="769" y="391"/>
                    <a:pt x="762" y="382"/>
                    <a:pt x="753" y="376"/>
                  </a:cubicBezTo>
                  <a:cubicBezTo>
                    <a:pt x="750" y="374"/>
                    <a:pt x="747" y="375"/>
                    <a:pt x="745" y="373"/>
                  </a:cubicBezTo>
                  <a:cubicBezTo>
                    <a:pt x="740" y="368"/>
                    <a:pt x="733" y="366"/>
                    <a:pt x="725" y="364"/>
                  </a:cubicBezTo>
                  <a:cubicBezTo>
                    <a:pt x="720" y="363"/>
                    <a:pt x="715" y="361"/>
                    <a:pt x="710" y="360"/>
                  </a:cubicBezTo>
                  <a:cubicBezTo>
                    <a:pt x="708" y="359"/>
                    <a:pt x="704" y="359"/>
                    <a:pt x="704" y="356"/>
                  </a:cubicBezTo>
                  <a:cubicBezTo>
                    <a:pt x="704" y="353"/>
                    <a:pt x="705" y="350"/>
                    <a:pt x="708" y="349"/>
                  </a:cubicBezTo>
                  <a:cubicBezTo>
                    <a:pt x="712" y="348"/>
                    <a:pt x="715" y="346"/>
                    <a:pt x="719" y="348"/>
                  </a:cubicBezTo>
                  <a:cubicBezTo>
                    <a:pt x="723" y="351"/>
                    <a:pt x="727" y="354"/>
                    <a:pt x="734" y="352"/>
                  </a:cubicBezTo>
                  <a:cubicBezTo>
                    <a:pt x="737" y="351"/>
                    <a:pt x="741" y="354"/>
                    <a:pt x="744" y="357"/>
                  </a:cubicBezTo>
                  <a:cubicBezTo>
                    <a:pt x="747" y="361"/>
                    <a:pt x="751" y="364"/>
                    <a:pt x="756" y="364"/>
                  </a:cubicBezTo>
                  <a:cubicBezTo>
                    <a:pt x="757" y="364"/>
                    <a:pt x="758" y="364"/>
                    <a:pt x="759" y="365"/>
                  </a:cubicBezTo>
                  <a:cubicBezTo>
                    <a:pt x="763" y="371"/>
                    <a:pt x="771" y="373"/>
                    <a:pt x="777" y="377"/>
                  </a:cubicBezTo>
                  <a:cubicBezTo>
                    <a:pt x="788" y="386"/>
                    <a:pt x="797" y="397"/>
                    <a:pt x="809" y="405"/>
                  </a:cubicBezTo>
                  <a:cubicBezTo>
                    <a:pt x="813" y="407"/>
                    <a:pt x="815" y="412"/>
                    <a:pt x="818" y="416"/>
                  </a:cubicBezTo>
                  <a:cubicBezTo>
                    <a:pt x="821" y="418"/>
                    <a:pt x="822" y="420"/>
                    <a:pt x="825" y="421"/>
                  </a:cubicBezTo>
                  <a:cubicBezTo>
                    <a:pt x="835" y="423"/>
                    <a:pt x="840" y="431"/>
                    <a:pt x="845" y="438"/>
                  </a:cubicBezTo>
                  <a:cubicBezTo>
                    <a:pt x="849" y="444"/>
                    <a:pt x="853" y="450"/>
                    <a:pt x="858" y="454"/>
                  </a:cubicBezTo>
                  <a:cubicBezTo>
                    <a:pt x="866" y="461"/>
                    <a:pt x="871" y="470"/>
                    <a:pt x="877" y="478"/>
                  </a:cubicBezTo>
                  <a:cubicBezTo>
                    <a:pt x="880" y="482"/>
                    <a:pt x="883" y="486"/>
                    <a:pt x="889" y="487"/>
                  </a:cubicBezTo>
                  <a:cubicBezTo>
                    <a:pt x="893" y="487"/>
                    <a:pt x="898" y="490"/>
                    <a:pt x="900" y="497"/>
                  </a:cubicBezTo>
                  <a:cubicBezTo>
                    <a:pt x="901" y="502"/>
                    <a:pt x="904" y="507"/>
                    <a:pt x="903" y="513"/>
                  </a:cubicBezTo>
                  <a:cubicBezTo>
                    <a:pt x="903" y="514"/>
                    <a:pt x="904" y="515"/>
                    <a:pt x="904" y="516"/>
                  </a:cubicBezTo>
                  <a:cubicBezTo>
                    <a:pt x="912" y="521"/>
                    <a:pt x="913" y="531"/>
                    <a:pt x="919" y="538"/>
                  </a:cubicBezTo>
                  <a:cubicBezTo>
                    <a:pt x="920" y="538"/>
                    <a:pt x="920" y="539"/>
                    <a:pt x="920" y="539"/>
                  </a:cubicBezTo>
                  <a:cubicBezTo>
                    <a:pt x="929" y="544"/>
                    <a:pt x="931" y="553"/>
                    <a:pt x="938" y="559"/>
                  </a:cubicBezTo>
                  <a:cubicBezTo>
                    <a:pt x="941" y="562"/>
                    <a:pt x="942" y="565"/>
                    <a:pt x="941" y="569"/>
                  </a:cubicBezTo>
                  <a:cubicBezTo>
                    <a:pt x="939" y="573"/>
                    <a:pt x="943" y="574"/>
                    <a:pt x="946" y="576"/>
                  </a:cubicBezTo>
                  <a:cubicBezTo>
                    <a:pt x="949" y="572"/>
                    <a:pt x="945" y="569"/>
                    <a:pt x="945" y="566"/>
                  </a:cubicBezTo>
                  <a:cubicBezTo>
                    <a:pt x="945" y="562"/>
                    <a:pt x="942" y="558"/>
                    <a:pt x="945" y="553"/>
                  </a:cubicBezTo>
                  <a:cubicBezTo>
                    <a:pt x="945" y="552"/>
                    <a:pt x="945" y="551"/>
                    <a:pt x="944" y="550"/>
                  </a:cubicBezTo>
                  <a:cubicBezTo>
                    <a:pt x="939" y="544"/>
                    <a:pt x="940" y="537"/>
                    <a:pt x="936" y="531"/>
                  </a:cubicBezTo>
                  <a:cubicBezTo>
                    <a:pt x="935" y="530"/>
                    <a:pt x="935" y="527"/>
                    <a:pt x="936" y="526"/>
                  </a:cubicBezTo>
                  <a:cubicBezTo>
                    <a:pt x="939" y="520"/>
                    <a:pt x="938" y="516"/>
                    <a:pt x="934" y="512"/>
                  </a:cubicBezTo>
                  <a:cubicBezTo>
                    <a:pt x="932" y="510"/>
                    <a:pt x="931" y="508"/>
                    <a:pt x="932" y="505"/>
                  </a:cubicBezTo>
                  <a:cubicBezTo>
                    <a:pt x="934" y="503"/>
                    <a:pt x="932" y="501"/>
                    <a:pt x="930" y="501"/>
                  </a:cubicBezTo>
                  <a:cubicBezTo>
                    <a:pt x="921" y="496"/>
                    <a:pt x="918" y="486"/>
                    <a:pt x="912" y="478"/>
                  </a:cubicBezTo>
                  <a:cubicBezTo>
                    <a:pt x="912" y="477"/>
                    <a:pt x="912" y="475"/>
                    <a:pt x="912" y="475"/>
                  </a:cubicBezTo>
                  <a:cubicBezTo>
                    <a:pt x="914" y="471"/>
                    <a:pt x="911" y="469"/>
                    <a:pt x="909" y="467"/>
                  </a:cubicBezTo>
                  <a:cubicBezTo>
                    <a:pt x="906" y="464"/>
                    <a:pt x="904" y="457"/>
                    <a:pt x="906" y="454"/>
                  </a:cubicBezTo>
                  <a:cubicBezTo>
                    <a:pt x="907" y="452"/>
                    <a:pt x="912" y="451"/>
                    <a:pt x="913" y="454"/>
                  </a:cubicBezTo>
                  <a:cubicBezTo>
                    <a:pt x="917" y="460"/>
                    <a:pt x="923" y="466"/>
                    <a:pt x="925" y="474"/>
                  </a:cubicBezTo>
                  <a:cubicBezTo>
                    <a:pt x="926" y="479"/>
                    <a:pt x="929" y="484"/>
                    <a:pt x="933" y="488"/>
                  </a:cubicBezTo>
                  <a:cubicBezTo>
                    <a:pt x="937" y="491"/>
                    <a:pt x="941" y="493"/>
                    <a:pt x="942" y="498"/>
                  </a:cubicBezTo>
                  <a:cubicBezTo>
                    <a:pt x="942" y="499"/>
                    <a:pt x="942" y="500"/>
                    <a:pt x="943" y="501"/>
                  </a:cubicBezTo>
                  <a:cubicBezTo>
                    <a:pt x="948" y="504"/>
                    <a:pt x="950" y="509"/>
                    <a:pt x="950" y="516"/>
                  </a:cubicBezTo>
                  <a:cubicBezTo>
                    <a:pt x="955" y="515"/>
                    <a:pt x="959" y="514"/>
                    <a:pt x="963" y="514"/>
                  </a:cubicBezTo>
                  <a:cubicBezTo>
                    <a:pt x="965" y="513"/>
                    <a:pt x="966" y="511"/>
                    <a:pt x="967" y="510"/>
                  </a:cubicBezTo>
                  <a:cubicBezTo>
                    <a:pt x="969" y="507"/>
                    <a:pt x="971" y="505"/>
                    <a:pt x="973" y="502"/>
                  </a:cubicBezTo>
                  <a:cubicBezTo>
                    <a:pt x="978" y="496"/>
                    <a:pt x="979" y="495"/>
                    <a:pt x="975" y="488"/>
                  </a:cubicBezTo>
                  <a:cubicBezTo>
                    <a:pt x="974" y="484"/>
                    <a:pt x="970" y="481"/>
                    <a:pt x="971" y="477"/>
                  </a:cubicBezTo>
                  <a:cubicBezTo>
                    <a:pt x="974" y="465"/>
                    <a:pt x="973" y="454"/>
                    <a:pt x="974" y="442"/>
                  </a:cubicBezTo>
                  <a:cubicBezTo>
                    <a:pt x="974" y="440"/>
                    <a:pt x="976" y="438"/>
                    <a:pt x="977" y="436"/>
                  </a:cubicBezTo>
                  <a:cubicBezTo>
                    <a:pt x="979" y="433"/>
                    <a:pt x="981" y="429"/>
                    <a:pt x="978" y="425"/>
                  </a:cubicBezTo>
                  <a:cubicBezTo>
                    <a:pt x="974" y="417"/>
                    <a:pt x="974" y="409"/>
                    <a:pt x="973" y="401"/>
                  </a:cubicBezTo>
                  <a:cubicBezTo>
                    <a:pt x="973" y="399"/>
                    <a:pt x="974" y="396"/>
                    <a:pt x="972" y="394"/>
                  </a:cubicBezTo>
                  <a:cubicBezTo>
                    <a:pt x="969" y="390"/>
                    <a:pt x="969" y="386"/>
                    <a:pt x="970" y="382"/>
                  </a:cubicBezTo>
                  <a:cubicBezTo>
                    <a:pt x="971" y="381"/>
                    <a:pt x="971" y="380"/>
                    <a:pt x="971" y="379"/>
                  </a:cubicBezTo>
                  <a:cubicBezTo>
                    <a:pt x="964" y="365"/>
                    <a:pt x="966" y="348"/>
                    <a:pt x="961" y="333"/>
                  </a:cubicBezTo>
                  <a:cubicBezTo>
                    <a:pt x="959" y="326"/>
                    <a:pt x="960" y="319"/>
                    <a:pt x="955" y="313"/>
                  </a:cubicBezTo>
                  <a:cubicBezTo>
                    <a:pt x="952" y="309"/>
                    <a:pt x="957" y="305"/>
                    <a:pt x="954" y="301"/>
                  </a:cubicBezTo>
                  <a:cubicBezTo>
                    <a:pt x="952" y="298"/>
                    <a:pt x="949" y="295"/>
                    <a:pt x="949" y="291"/>
                  </a:cubicBezTo>
                  <a:cubicBezTo>
                    <a:pt x="950" y="286"/>
                    <a:pt x="948" y="281"/>
                    <a:pt x="946" y="276"/>
                  </a:cubicBezTo>
                  <a:cubicBezTo>
                    <a:pt x="945" y="274"/>
                    <a:pt x="943" y="272"/>
                    <a:pt x="941" y="269"/>
                  </a:cubicBezTo>
                  <a:cubicBezTo>
                    <a:pt x="936" y="264"/>
                    <a:pt x="931" y="258"/>
                    <a:pt x="928" y="252"/>
                  </a:cubicBezTo>
                  <a:cubicBezTo>
                    <a:pt x="926" y="249"/>
                    <a:pt x="925" y="246"/>
                    <a:pt x="922" y="243"/>
                  </a:cubicBezTo>
                  <a:cubicBezTo>
                    <a:pt x="921" y="242"/>
                    <a:pt x="921" y="238"/>
                    <a:pt x="921" y="235"/>
                  </a:cubicBezTo>
                  <a:cubicBezTo>
                    <a:pt x="913" y="233"/>
                    <a:pt x="906" y="229"/>
                    <a:pt x="905" y="220"/>
                  </a:cubicBezTo>
                  <a:cubicBezTo>
                    <a:pt x="905" y="218"/>
                    <a:pt x="902" y="218"/>
                    <a:pt x="901" y="218"/>
                  </a:cubicBezTo>
                  <a:cubicBezTo>
                    <a:pt x="897" y="214"/>
                    <a:pt x="892" y="212"/>
                    <a:pt x="891" y="206"/>
                  </a:cubicBezTo>
                  <a:cubicBezTo>
                    <a:pt x="891" y="204"/>
                    <a:pt x="891" y="203"/>
                    <a:pt x="889" y="202"/>
                  </a:cubicBezTo>
                  <a:cubicBezTo>
                    <a:pt x="882" y="201"/>
                    <a:pt x="882" y="194"/>
                    <a:pt x="880" y="190"/>
                  </a:cubicBezTo>
                  <a:cubicBezTo>
                    <a:pt x="877" y="184"/>
                    <a:pt x="874" y="179"/>
                    <a:pt x="873" y="173"/>
                  </a:cubicBezTo>
                  <a:cubicBezTo>
                    <a:pt x="873" y="172"/>
                    <a:pt x="872" y="171"/>
                    <a:pt x="871" y="170"/>
                  </a:cubicBezTo>
                  <a:cubicBezTo>
                    <a:pt x="861" y="164"/>
                    <a:pt x="853" y="157"/>
                    <a:pt x="848" y="146"/>
                  </a:cubicBezTo>
                  <a:cubicBezTo>
                    <a:pt x="847" y="144"/>
                    <a:pt x="844" y="142"/>
                    <a:pt x="842" y="140"/>
                  </a:cubicBezTo>
                  <a:cubicBezTo>
                    <a:pt x="838" y="135"/>
                    <a:pt x="833" y="131"/>
                    <a:pt x="830" y="125"/>
                  </a:cubicBezTo>
                  <a:cubicBezTo>
                    <a:pt x="829" y="121"/>
                    <a:pt x="824" y="119"/>
                    <a:pt x="820" y="116"/>
                  </a:cubicBezTo>
                  <a:cubicBezTo>
                    <a:pt x="815" y="112"/>
                    <a:pt x="809" y="109"/>
                    <a:pt x="807" y="102"/>
                  </a:cubicBezTo>
                  <a:cubicBezTo>
                    <a:pt x="806" y="98"/>
                    <a:pt x="803" y="97"/>
                    <a:pt x="800" y="96"/>
                  </a:cubicBezTo>
                  <a:cubicBezTo>
                    <a:pt x="797" y="96"/>
                    <a:pt x="795" y="93"/>
                    <a:pt x="792" y="91"/>
                  </a:cubicBezTo>
                  <a:cubicBezTo>
                    <a:pt x="786" y="85"/>
                    <a:pt x="780" y="81"/>
                    <a:pt x="775" y="74"/>
                  </a:cubicBezTo>
                  <a:cubicBezTo>
                    <a:pt x="774" y="73"/>
                    <a:pt x="772" y="73"/>
                    <a:pt x="771" y="72"/>
                  </a:cubicBezTo>
                  <a:cubicBezTo>
                    <a:pt x="769" y="71"/>
                    <a:pt x="767" y="71"/>
                    <a:pt x="766" y="70"/>
                  </a:cubicBezTo>
                  <a:cubicBezTo>
                    <a:pt x="760" y="59"/>
                    <a:pt x="749" y="55"/>
                    <a:pt x="739" y="49"/>
                  </a:cubicBezTo>
                  <a:cubicBezTo>
                    <a:pt x="731" y="44"/>
                    <a:pt x="723" y="39"/>
                    <a:pt x="713" y="38"/>
                  </a:cubicBezTo>
                  <a:cubicBezTo>
                    <a:pt x="709" y="38"/>
                    <a:pt x="706" y="35"/>
                    <a:pt x="703" y="33"/>
                  </a:cubicBezTo>
                  <a:cubicBezTo>
                    <a:pt x="699" y="32"/>
                    <a:pt x="696" y="30"/>
                    <a:pt x="691" y="30"/>
                  </a:cubicBezTo>
                  <a:cubicBezTo>
                    <a:pt x="687" y="30"/>
                    <a:pt x="687" y="29"/>
                    <a:pt x="680" y="21"/>
                  </a:cubicBezTo>
                  <a:cubicBezTo>
                    <a:pt x="676" y="23"/>
                    <a:pt x="672" y="22"/>
                    <a:pt x="668" y="18"/>
                  </a:cubicBezTo>
                  <a:cubicBezTo>
                    <a:pt x="667" y="16"/>
                    <a:pt x="665" y="16"/>
                    <a:pt x="663" y="16"/>
                  </a:cubicBezTo>
                  <a:cubicBezTo>
                    <a:pt x="653" y="14"/>
                    <a:pt x="643" y="17"/>
                    <a:pt x="633" y="15"/>
                  </a:cubicBezTo>
                  <a:cubicBezTo>
                    <a:pt x="626" y="21"/>
                    <a:pt x="619" y="15"/>
                    <a:pt x="612" y="17"/>
                  </a:cubicBezTo>
                  <a:cubicBezTo>
                    <a:pt x="605" y="18"/>
                    <a:pt x="598" y="20"/>
                    <a:pt x="592" y="22"/>
                  </a:cubicBezTo>
                  <a:cubicBezTo>
                    <a:pt x="588" y="23"/>
                    <a:pt x="584" y="21"/>
                    <a:pt x="580" y="22"/>
                  </a:cubicBezTo>
                  <a:cubicBezTo>
                    <a:pt x="568" y="24"/>
                    <a:pt x="560" y="32"/>
                    <a:pt x="550" y="37"/>
                  </a:cubicBezTo>
                  <a:cubicBezTo>
                    <a:pt x="547" y="39"/>
                    <a:pt x="544" y="40"/>
                    <a:pt x="541" y="40"/>
                  </a:cubicBezTo>
                  <a:cubicBezTo>
                    <a:pt x="535" y="40"/>
                    <a:pt x="530" y="42"/>
                    <a:pt x="525" y="47"/>
                  </a:cubicBezTo>
                  <a:cubicBezTo>
                    <a:pt x="522" y="50"/>
                    <a:pt x="519" y="55"/>
                    <a:pt x="512" y="54"/>
                  </a:cubicBezTo>
                  <a:cubicBezTo>
                    <a:pt x="507" y="59"/>
                    <a:pt x="499" y="60"/>
                    <a:pt x="493" y="65"/>
                  </a:cubicBezTo>
                  <a:cubicBezTo>
                    <a:pt x="488" y="69"/>
                    <a:pt x="482" y="71"/>
                    <a:pt x="475" y="74"/>
                  </a:cubicBezTo>
                  <a:cubicBezTo>
                    <a:pt x="474" y="74"/>
                    <a:pt x="472" y="74"/>
                    <a:pt x="472" y="75"/>
                  </a:cubicBezTo>
                  <a:cubicBezTo>
                    <a:pt x="469" y="81"/>
                    <a:pt x="463" y="82"/>
                    <a:pt x="458" y="84"/>
                  </a:cubicBezTo>
                  <a:cubicBezTo>
                    <a:pt x="455" y="85"/>
                    <a:pt x="452" y="86"/>
                    <a:pt x="450" y="88"/>
                  </a:cubicBezTo>
                  <a:cubicBezTo>
                    <a:pt x="448" y="95"/>
                    <a:pt x="440" y="94"/>
                    <a:pt x="436" y="99"/>
                  </a:cubicBezTo>
                  <a:cubicBezTo>
                    <a:pt x="425" y="98"/>
                    <a:pt x="421" y="109"/>
                    <a:pt x="412" y="114"/>
                  </a:cubicBezTo>
                  <a:cubicBezTo>
                    <a:pt x="404" y="118"/>
                    <a:pt x="396" y="125"/>
                    <a:pt x="387" y="128"/>
                  </a:cubicBezTo>
                  <a:cubicBezTo>
                    <a:pt x="382" y="131"/>
                    <a:pt x="377" y="135"/>
                    <a:pt x="372" y="138"/>
                  </a:cubicBezTo>
                  <a:cubicBezTo>
                    <a:pt x="370" y="140"/>
                    <a:pt x="368" y="142"/>
                    <a:pt x="365" y="142"/>
                  </a:cubicBezTo>
                  <a:cubicBezTo>
                    <a:pt x="361" y="142"/>
                    <a:pt x="358" y="143"/>
                    <a:pt x="357" y="148"/>
                  </a:cubicBezTo>
                  <a:cubicBezTo>
                    <a:pt x="357" y="149"/>
                    <a:pt x="355" y="151"/>
                    <a:pt x="354" y="151"/>
                  </a:cubicBezTo>
                  <a:cubicBezTo>
                    <a:pt x="346" y="154"/>
                    <a:pt x="341" y="161"/>
                    <a:pt x="334" y="166"/>
                  </a:cubicBezTo>
                  <a:cubicBezTo>
                    <a:pt x="325" y="171"/>
                    <a:pt x="318" y="180"/>
                    <a:pt x="308" y="184"/>
                  </a:cubicBezTo>
                  <a:cubicBezTo>
                    <a:pt x="307" y="184"/>
                    <a:pt x="306" y="185"/>
                    <a:pt x="305" y="186"/>
                  </a:cubicBezTo>
                  <a:cubicBezTo>
                    <a:pt x="294" y="188"/>
                    <a:pt x="285" y="194"/>
                    <a:pt x="276" y="201"/>
                  </a:cubicBezTo>
                  <a:cubicBezTo>
                    <a:pt x="270" y="206"/>
                    <a:pt x="264" y="211"/>
                    <a:pt x="257" y="214"/>
                  </a:cubicBezTo>
                  <a:cubicBezTo>
                    <a:pt x="248" y="220"/>
                    <a:pt x="240" y="228"/>
                    <a:pt x="233" y="236"/>
                  </a:cubicBezTo>
                  <a:cubicBezTo>
                    <a:pt x="227" y="241"/>
                    <a:pt x="223" y="249"/>
                    <a:pt x="214" y="251"/>
                  </a:cubicBezTo>
                  <a:cubicBezTo>
                    <a:pt x="209" y="256"/>
                    <a:pt x="201" y="259"/>
                    <a:pt x="197" y="266"/>
                  </a:cubicBezTo>
                  <a:cubicBezTo>
                    <a:pt x="193" y="274"/>
                    <a:pt x="184" y="277"/>
                    <a:pt x="178" y="283"/>
                  </a:cubicBezTo>
                  <a:cubicBezTo>
                    <a:pt x="177" y="284"/>
                    <a:pt x="175" y="284"/>
                    <a:pt x="173" y="284"/>
                  </a:cubicBezTo>
                  <a:close/>
                  <a:moveTo>
                    <a:pt x="995" y="456"/>
                  </a:moveTo>
                  <a:cubicBezTo>
                    <a:pt x="995" y="456"/>
                    <a:pt x="995" y="456"/>
                    <a:pt x="995" y="456"/>
                  </a:cubicBezTo>
                  <a:cubicBezTo>
                    <a:pt x="994" y="456"/>
                    <a:pt x="994" y="457"/>
                    <a:pt x="994" y="457"/>
                  </a:cubicBezTo>
                  <a:cubicBezTo>
                    <a:pt x="995" y="456"/>
                    <a:pt x="995" y="456"/>
                    <a:pt x="995" y="456"/>
                  </a:cubicBezTo>
                  <a:cubicBezTo>
                    <a:pt x="996" y="456"/>
                    <a:pt x="996" y="456"/>
                    <a:pt x="996" y="456"/>
                  </a:cubicBezTo>
                  <a:cubicBezTo>
                    <a:pt x="996" y="455"/>
                    <a:pt x="996" y="455"/>
                    <a:pt x="996" y="455"/>
                  </a:cubicBezTo>
                  <a:cubicBezTo>
                    <a:pt x="996" y="455"/>
                    <a:pt x="996" y="456"/>
                    <a:pt x="995" y="456"/>
                  </a:cubicBezTo>
                  <a:close/>
                  <a:moveTo>
                    <a:pt x="1007" y="618"/>
                  </a:moveTo>
                  <a:cubicBezTo>
                    <a:pt x="1007" y="618"/>
                    <a:pt x="1007" y="618"/>
                    <a:pt x="1008" y="619"/>
                  </a:cubicBezTo>
                  <a:cubicBezTo>
                    <a:pt x="1008" y="619"/>
                    <a:pt x="1008" y="619"/>
                    <a:pt x="1008" y="619"/>
                  </a:cubicBezTo>
                  <a:cubicBezTo>
                    <a:pt x="1008" y="618"/>
                    <a:pt x="1008" y="618"/>
                    <a:pt x="1007" y="618"/>
                  </a:cubicBezTo>
                  <a:cubicBezTo>
                    <a:pt x="1007" y="616"/>
                    <a:pt x="1010" y="615"/>
                    <a:pt x="1008" y="613"/>
                  </a:cubicBezTo>
                  <a:cubicBezTo>
                    <a:pt x="1006" y="614"/>
                    <a:pt x="1004" y="616"/>
                    <a:pt x="1007" y="618"/>
                  </a:cubicBezTo>
                  <a:close/>
                  <a:moveTo>
                    <a:pt x="801" y="890"/>
                  </a:moveTo>
                  <a:cubicBezTo>
                    <a:pt x="795" y="890"/>
                    <a:pt x="798" y="896"/>
                    <a:pt x="796" y="898"/>
                  </a:cubicBezTo>
                  <a:cubicBezTo>
                    <a:pt x="798" y="900"/>
                    <a:pt x="800" y="900"/>
                    <a:pt x="801" y="898"/>
                  </a:cubicBezTo>
                  <a:cubicBezTo>
                    <a:pt x="801" y="895"/>
                    <a:pt x="801" y="892"/>
                    <a:pt x="801" y="890"/>
                  </a:cubicBezTo>
                  <a:cubicBezTo>
                    <a:pt x="802" y="890"/>
                    <a:pt x="802" y="890"/>
                    <a:pt x="802" y="890"/>
                  </a:cubicBezTo>
                  <a:cubicBezTo>
                    <a:pt x="802" y="889"/>
                    <a:pt x="802" y="889"/>
                    <a:pt x="802" y="889"/>
                  </a:cubicBezTo>
                  <a:cubicBezTo>
                    <a:pt x="802" y="889"/>
                    <a:pt x="802" y="890"/>
                    <a:pt x="801" y="890"/>
                  </a:cubicBezTo>
                  <a:close/>
                  <a:moveTo>
                    <a:pt x="805" y="830"/>
                  </a:moveTo>
                  <a:cubicBezTo>
                    <a:pt x="805" y="830"/>
                    <a:pt x="805" y="830"/>
                    <a:pt x="805" y="830"/>
                  </a:cubicBezTo>
                  <a:cubicBezTo>
                    <a:pt x="805" y="829"/>
                    <a:pt x="803" y="828"/>
                    <a:pt x="802" y="829"/>
                  </a:cubicBezTo>
                  <a:cubicBezTo>
                    <a:pt x="796" y="832"/>
                    <a:pt x="794" y="840"/>
                    <a:pt x="786" y="841"/>
                  </a:cubicBezTo>
                  <a:cubicBezTo>
                    <a:pt x="786" y="841"/>
                    <a:pt x="786" y="843"/>
                    <a:pt x="785" y="844"/>
                  </a:cubicBezTo>
                  <a:cubicBezTo>
                    <a:pt x="782" y="848"/>
                    <a:pt x="780" y="853"/>
                    <a:pt x="776" y="855"/>
                  </a:cubicBezTo>
                  <a:cubicBezTo>
                    <a:pt x="771" y="857"/>
                    <a:pt x="769" y="861"/>
                    <a:pt x="766" y="865"/>
                  </a:cubicBezTo>
                  <a:cubicBezTo>
                    <a:pt x="764" y="868"/>
                    <a:pt x="762" y="870"/>
                    <a:pt x="760" y="872"/>
                  </a:cubicBezTo>
                  <a:cubicBezTo>
                    <a:pt x="753" y="879"/>
                    <a:pt x="746" y="885"/>
                    <a:pt x="740" y="892"/>
                  </a:cubicBezTo>
                  <a:cubicBezTo>
                    <a:pt x="735" y="898"/>
                    <a:pt x="730" y="904"/>
                    <a:pt x="724" y="908"/>
                  </a:cubicBezTo>
                  <a:cubicBezTo>
                    <a:pt x="717" y="912"/>
                    <a:pt x="710" y="917"/>
                    <a:pt x="706" y="925"/>
                  </a:cubicBezTo>
                  <a:cubicBezTo>
                    <a:pt x="706" y="927"/>
                    <a:pt x="703" y="929"/>
                    <a:pt x="701" y="931"/>
                  </a:cubicBezTo>
                  <a:cubicBezTo>
                    <a:pt x="695" y="936"/>
                    <a:pt x="690" y="941"/>
                    <a:pt x="687" y="948"/>
                  </a:cubicBezTo>
                  <a:cubicBezTo>
                    <a:pt x="686" y="949"/>
                    <a:pt x="685" y="950"/>
                    <a:pt x="684" y="951"/>
                  </a:cubicBezTo>
                  <a:cubicBezTo>
                    <a:pt x="679" y="957"/>
                    <a:pt x="674" y="964"/>
                    <a:pt x="670" y="971"/>
                  </a:cubicBezTo>
                  <a:cubicBezTo>
                    <a:pt x="666" y="979"/>
                    <a:pt x="660" y="984"/>
                    <a:pt x="656" y="991"/>
                  </a:cubicBezTo>
                  <a:cubicBezTo>
                    <a:pt x="653" y="997"/>
                    <a:pt x="649" y="1002"/>
                    <a:pt x="646" y="1007"/>
                  </a:cubicBezTo>
                  <a:cubicBezTo>
                    <a:pt x="640" y="1016"/>
                    <a:pt x="634" y="1024"/>
                    <a:pt x="628" y="1032"/>
                  </a:cubicBezTo>
                  <a:cubicBezTo>
                    <a:pt x="624" y="1039"/>
                    <a:pt x="619" y="1046"/>
                    <a:pt x="613" y="1052"/>
                  </a:cubicBezTo>
                  <a:cubicBezTo>
                    <a:pt x="612" y="1052"/>
                    <a:pt x="612" y="1053"/>
                    <a:pt x="612" y="1054"/>
                  </a:cubicBezTo>
                  <a:cubicBezTo>
                    <a:pt x="612" y="1058"/>
                    <a:pt x="609" y="1059"/>
                    <a:pt x="607" y="1061"/>
                  </a:cubicBezTo>
                  <a:cubicBezTo>
                    <a:pt x="601" y="1068"/>
                    <a:pt x="595" y="1075"/>
                    <a:pt x="594" y="1085"/>
                  </a:cubicBezTo>
                  <a:cubicBezTo>
                    <a:pt x="594" y="1088"/>
                    <a:pt x="594" y="1092"/>
                    <a:pt x="592" y="1095"/>
                  </a:cubicBezTo>
                  <a:cubicBezTo>
                    <a:pt x="583" y="1105"/>
                    <a:pt x="584" y="1119"/>
                    <a:pt x="576" y="1130"/>
                  </a:cubicBezTo>
                  <a:cubicBezTo>
                    <a:pt x="576" y="1139"/>
                    <a:pt x="571" y="1146"/>
                    <a:pt x="570" y="1155"/>
                  </a:cubicBezTo>
                  <a:cubicBezTo>
                    <a:pt x="569" y="1159"/>
                    <a:pt x="567" y="1163"/>
                    <a:pt x="564" y="1166"/>
                  </a:cubicBezTo>
                  <a:cubicBezTo>
                    <a:pt x="561" y="1170"/>
                    <a:pt x="559" y="1174"/>
                    <a:pt x="560" y="1179"/>
                  </a:cubicBezTo>
                  <a:cubicBezTo>
                    <a:pt x="562" y="1183"/>
                    <a:pt x="560" y="1186"/>
                    <a:pt x="558" y="1190"/>
                  </a:cubicBezTo>
                  <a:cubicBezTo>
                    <a:pt x="557" y="1194"/>
                    <a:pt x="554" y="1197"/>
                    <a:pt x="554" y="1201"/>
                  </a:cubicBezTo>
                  <a:cubicBezTo>
                    <a:pt x="554" y="1208"/>
                    <a:pt x="551" y="1215"/>
                    <a:pt x="553" y="1223"/>
                  </a:cubicBezTo>
                  <a:cubicBezTo>
                    <a:pt x="553" y="1224"/>
                    <a:pt x="552" y="1225"/>
                    <a:pt x="552" y="1227"/>
                  </a:cubicBezTo>
                  <a:cubicBezTo>
                    <a:pt x="549" y="1237"/>
                    <a:pt x="546" y="1247"/>
                    <a:pt x="545" y="1257"/>
                  </a:cubicBezTo>
                  <a:cubicBezTo>
                    <a:pt x="542" y="1258"/>
                    <a:pt x="539" y="1260"/>
                    <a:pt x="537" y="1258"/>
                  </a:cubicBezTo>
                  <a:cubicBezTo>
                    <a:pt x="535" y="1256"/>
                    <a:pt x="535" y="1254"/>
                    <a:pt x="536" y="1252"/>
                  </a:cubicBezTo>
                  <a:cubicBezTo>
                    <a:pt x="537" y="1244"/>
                    <a:pt x="537" y="1235"/>
                    <a:pt x="540" y="1226"/>
                  </a:cubicBezTo>
                  <a:cubicBezTo>
                    <a:pt x="541" y="1221"/>
                    <a:pt x="538" y="1217"/>
                    <a:pt x="540" y="1212"/>
                  </a:cubicBezTo>
                  <a:cubicBezTo>
                    <a:pt x="542" y="1204"/>
                    <a:pt x="543" y="1196"/>
                    <a:pt x="545" y="1189"/>
                  </a:cubicBezTo>
                  <a:cubicBezTo>
                    <a:pt x="547" y="1184"/>
                    <a:pt x="551" y="1180"/>
                    <a:pt x="548" y="1175"/>
                  </a:cubicBezTo>
                  <a:cubicBezTo>
                    <a:pt x="550" y="1165"/>
                    <a:pt x="554" y="1154"/>
                    <a:pt x="558" y="1145"/>
                  </a:cubicBezTo>
                  <a:cubicBezTo>
                    <a:pt x="559" y="1142"/>
                    <a:pt x="561" y="1139"/>
                    <a:pt x="561" y="1136"/>
                  </a:cubicBezTo>
                  <a:cubicBezTo>
                    <a:pt x="562" y="1131"/>
                    <a:pt x="564" y="1127"/>
                    <a:pt x="565" y="1122"/>
                  </a:cubicBezTo>
                  <a:cubicBezTo>
                    <a:pt x="567" y="1113"/>
                    <a:pt x="576" y="1105"/>
                    <a:pt x="576" y="1095"/>
                  </a:cubicBezTo>
                  <a:cubicBezTo>
                    <a:pt x="576" y="1094"/>
                    <a:pt x="577" y="1093"/>
                    <a:pt x="578" y="1092"/>
                  </a:cubicBezTo>
                  <a:cubicBezTo>
                    <a:pt x="580" y="1090"/>
                    <a:pt x="581" y="1087"/>
                    <a:pt x="582" y="1085"/>
                  </a:cubicBezTo>
                  <a:cubicBezTo>
                    <a:pt x="584" y="1074"/>
                    <a:pt x="588" y="1064"/>
                    <a:pt x="596" y="1056"/>
                  </a:cubicBezTo>
                  <a:cubicBezTo>
                    <a:pt x="599" y="1052"/>
                    <a:pt x="604" y="1048"/>
                    <a:pt x="604" y="1041"/>
                  </a:cubicBezTo>
                  <a:cubicBezTo>
                    <a:pt x="604" y="1040"/>
                    <a:pt x="606" y="1038"/>
                    <a:pt x="607" y="1037"/>
                  </a:cubicBezTo>
                  <a:cubicBezTo>
                    <a:pt x="613" y="1031"/>
                    <a:pt x="619" y="1026"/>
                    <a:pt x="621" y="1017"/>
                  </a:cubicBezTo>
                  <a:cubicBezTo>
                    <a:pt x="621" y="1016"/>
                    <a:pt x="622" y="1014"/>
                    <a:pt x="624" y="1012"/>
                  </a:cubicBezTo>
                  <a:cubicBezTo>
                    <a:pt x="636" y="1002"/>
                    <a:pt x="641" y="986"/>
                    <a:pt x="652" y="975"/>
                  </a:cubicBezTo>
                  <a:cubicBezTo>
                    <a:pt x="655" y="972"/>
                    <a:pt x="656" y="969"/>
                    <a:pt x="657" y="965"/>
                  </a:cubicBezTo>
                  <a:cubicBezTo>
                    <a:pt x="660" y="958"/>
                    <a:pt x="668" y="954"/>
                    <a:pt x="669" y="945"/>
                  </a:cubicBezTo>
                  <a:cubicBezTo>
                    <a:pt x="669" y="945"/>
                    <a:pt x="670" y="945"/>
                    <a:pt x="670" y="945"/>
                  </a:cubicBezTo>
                  <a:cubicBezTo>
                    <a:pt x="675" y="943"/>
                    <a:pt x="676" y="938"/>
                    <a:pt x="679" y="935"/>
                  </a:cubicBezTo>
                  <a:cubicBezTo>
                    <a:pt x="683" y="931"/>
                    <a:pt x="684" y="925"/>
                    <a:pt x="691" y="925"/>
                  </a:cubicBezTo>
                  <a:cubicBezTo>
                    <a:pt x="692" y="925"/>
                    <a:pt x="693" y="923"/>
                    <a:pt x="693" y="921"/>
                  </a:cubicBezTo>
                  <a:cubicBezTo>
                    <a:pt x="696" y="915"/>
                    <a:pt x="700" y="910"/>
                    <a:pt x="705" y="906"/>
                  </a:cubicBezTo>
                  <a:cubicBezTo>
                    <a:pt x="709" y="902"/>
                    <a:pt x="712" y="898"/>
                    <a:pt x="717" y="897"/>
                  </a:cubicBezTo>
                  <a:cubicBezTo>
                    <a:pt x="724" y="895"/>
                    <a:pt x="723" y="888"/>
                    <a:pt x="727" y="885"/>
                  </a:cubicBezTo>
                  <a:cubicBezTo>
                    <a:pt x="728" y="885"/>
                    <a:pt x="728" y="884"/>
                    <a:pt x="729" y="884"/>
                  </a:cubicBezTo>
                  <a:cubicBezTo>
                    <a:pt x="732" y="883"/>
                    <a:pt x="733" y="880"/>
                    <a:pt x="734" y="878"/>
                  </a:cubicBezTo>
                  <a:cubicBezTo>
                    <a:pt x="736" y="875"/>
                    <a:pt x="738" y="873"/>
                    <a:pt x="740" y="870"/>
                  </a:cubicBezTo>
                  <a:cubicBezTo>
                    <a:pt x="744" y="866"/>
                    <a:pt x="749" y="862"/>
                    <a:pt x="753" y="857"/>
                  </a:cubicBezTo>
                  <a:cubicBezTo>
                    <a:pt x="760" y="849"/>
                    <a:pt x="769" y="843"/>
                    <a:pt x="774" y="834"/>
                  </a:cubicBezTo>
                  <a:cubicBezTo>
                    <a:pt x="777" y="830"/>
                    <a:pt x="782" y="829"/>
                    <a:pt x="786" y="827"/>
                  </a:cubicBezTo>
                  <a:cubicBezTo>
                    <a:pt x="791" y="825"/>
                    <a:pt x="790" y="818"/>
                    <a:pt x="795" y="816"/>
                  </a:cubicBezTo>
                  <a:cubicBezTo>
                    <a:pt x="798" y="815"/>
                    <a:pt x="800" y="813"/>
                    <a:pt x="802" y="810"/>
                  </a:cubicBezTo>
                  <a:cubicBezTo>
                    <a:pt x="805" y="804"/>
                    <a:pt x="812" y="801"/>
                    <a:pt x="815" y="795"/>
                  </a:cubicBezTo>
                  <a:cubicBezTo>
                    <a:pt x="816" y="793"/>
                    <a:pt x="819" y="791"/>
                    <a:pt x="821" y="791"/>
                  </a:cubicBezTo>
                  <a:cubicBezTo>
                    <a:pt x="827" y="790"/>
                    <a:pt x="831" y="787"/>
                    <a:pt x="834" y="782"/>
                  </a:cubicBezTo>
                  <a:cubicBezTo>
                    <a:pt x="835" y="781"/>
                    <a:pt x="837" y="779"/>
                    <a:pt x="838" y="779"/>
                  </a:cubicBezTo>
                  <a:cubicBezTo>
                    <a:pt x="842" y="777"/>
                    <a:pt x="844" y="774"/>
                    <a:pt x="846" y="771"/>
                  </a:cubicBezTo>
                  <a:cubicBezTo>
                    <a:pt x="853" y="763"/>
                    <a:pt x="859" y="755"/>
                    <a:pt x="868" y="750"/>
                  </a:cubicBezTo>
                  <a:cubicBezTo>
                    <a:pt x="874" y="746"/>
                    <a:pt x="880" y="742"/>
                    <a:pt x="884" y="736"/>
                  </a:cubicBezTo>
                  <a:cubicBezTo>
                    <a:pt x="893" y="722"/>
                    <a:pt x="909" y="716"/>
                    <a:pt x="922" y="708"/>
                  </a:cubicBezTo>
                  <a:cubicBezTo>
                    <a:pt x="929" y="704"/>
                    <a:pt x="937" y="700"/>
                    <a:pt x="946" y="699"/>
                  </a:cubicBezTo>
                  <a:cubicBezTo>
                    <a:pt x="948" y="699"/>
                    <a:pt x="951" y="697"/>
                    <a:pt x="953" y="695"/>
                  </a:cubicBezTo>
                  <a:cubicBezTo>
                    <a:pt x="956" y="691"/>
                    <a:pt x="959" y="688"/>
                    <a:pt x="966" y="686"/>
                  </a:cubicBezTo>
                  <a:cubicBezTo>
                    <a:pt x="959" y="683"/>
                    <a:pt x="954" y="683"/>
                    <a:pt x="949" y="687"/>
                  </a:cubicBezTo>
                  <a:cubicBezTo>
                    <a:pt x="948" y="689"/>
                    <a:pt x="946" y="690"/>
                    <a:pt x="943" y="690"/>
                  </a:cubicBezTo>
                  <a:cubicBezTo>
                    <a:pt x="935" y="691"/>
                    <a:pt x="927" y="694"/>
                    <a:pt x="919" y="694"/>
                  </a:cubicBezTo>
                  <a:cubicBezTo>
                    <a:pt x="912" y="694"/>
                    <a:pt x="904" y="696"/>
                    <a:pt x="899" y="701"/>
                  </a:cubicBezTo>
                  <a:cubicBezTo>
                    <a:pt x="898" y="702"/>
                    <a:pt x="897" y="703"/>
                    <a:pt x="896" y="703"/>
                  </a:cubicBezTo>
                  <a:cubicBezTo>
                    <a:pt x="890" y="701"/>
                    <a:pt x="886" y="707"/>
                    <a:pt x="881" y="707"/>
                  </a:cubicBezTo>
                  <a:cubicBezTo>
                    <a:pt x="872" y="708"/>
                    <a:pt x="864" y="713"/>
                    <a:pt x="855" y="715"/>
                  </a:cubicBezTo>
                  <a:cubicBezTo>
                    <a:pt x="850" y="716"/>
                    <a:pt x="843" y="716"/>
                    <a:pt x="838" y="719"/>
                  </a:cubicBezTo>
                  <a:cubicBezTo>
                    <a:pt x="833" y="722"/>
                    <a:pt x="828" y="724"/>
                    <a:pt x="822" y="725"/>
                  </a:cubicBezTo>
                  <a:cubicBezTo>
                    <a:pt x="819" y="725"/>
                    <a:pt x="817" y="726"/>
                    <a:pt x="815" y="727"/>
                  </a:cubicBezTo>
                  <a:cubicBezTo>
                    <a:pt x="805" y="735"/>
                    <a:pt x="792" y="736"/>
                    <a:pt x="783" y="744"/>
                  </a:cubicBezTo>
                  <a:cubicBezTo>
                    <a:pt x="782" y="745"/>
                    <a:pt x="780" y="746"/>
                    <a:pt x="779" y="745"/>
                  </a:cubicBezTo>
                  <a:cubicBezTo>
                    <a:pt x="775" y="744"/>
                    <a:pt x="774" y="744"/>
                    <a:pt x="773" y="749"/>
                  </a:cubicBezTo>
                  <a:cubicBezTo>
                    <a:pt x="772" y="751"/>
                    <a:pt x="770" y="752"/>
                    <a:pt x="768" y="752"/>
                  </a:cubicBezTo>
                  <a:cubicBezTo>
                    <a:pt x="765" y="752"/>
                    <a:pt x="763" y="754"/>
                    <a:pt x="761" y="755"/>
                  </a:cubicBezTo>
                  <a:cubicBezTo>
                    <a:pt x="753" y="758"/>
                    <a:pt x="745" y="761"/>
                    <a:pt x="739" y="767"/>
                  </a:cubicBezTo>
                  <a:cubicBezTo>
                    <a:pt x="738" y="768"/>
                    <a:pt x="735" y="768"/>
                    <a:pt x="734" y="768"/>
                  </a:cubicBezTo>
                  <a:cubicBezTo>
                    <a:pt x="727" y="769"/>
                    <a:pt x="721" y="772"/>
                    <a:pt x="718" y="777"/>
                  </a:cubicBezTo>
                  <a:cubicBezTo>
                    <a:pt x="713" y="783"/>
                    <a:pt x="707" y="786"/>
                    <a:pt x="701" y="788"/>
                  </a:cubicBezTo>
                  <a:cubicBezTo>
                    <a:pt x="697" y="789"/>
                    <a:pt x="694" y="790"/>
                    <a:pt x="693" y="793"/>
                  </a:cubicBezTo>
                  <a:cubicBezTo>
                    <a:pt x="687" y="803"/>
                    <a:pt x="675" y="803"/>
                    <a:pt x="667" y="810"/>
                  </a:cubicBezTo>
                  <a:cubicBezTo>
                    <a:pt x="662" y="808"/>
                    <a:pt x="660" y="811"/>
                    <a:pt x="657" y="814"/>
                  </a:cubicBezTo>
                  <a:cubicBezTo>
                    <a:pt x="655" y="817"/>
                    <a:pt x="651" y="818"/>
                    <a:pt x="648" y="820"/>
                  </a:cubicBezTo>
                  <a:cubicBezTo>
                    <a:pt x="641" y="824"/>
                    <a:pt x="633" y="824"/>
                    <a:pt x="627" y="830"/>
                  </a:cubicBezTo>
                  <a:cubicBezTo>
                    <a:pt x="624" y="833"/>
                    <a:pt x="621" y="835"/>
                    <a:pt x="618" y="838"/>
                  </a:cubicBezTo>
                  <a:cubicBezTo>
                    <a:pt x="615" y="840"/>
                    <a:pt x="612" y="843"/>
                    <a:pt x="608" y="842"/>
                  </a:cubicBezTo>
                  <a:cubicBezTo>
                    <a:pt x="604" y="841"/>
                    <a:pt x="602" y="844"/>
                    <a:pt x="599" y="847"/>
                  </a:cubicBezTo>
                  <a:cubicBezTo>
                    <a:pt x="594" y="855"/>
                    <a:pt x="586" y="860"/>
                    <a:pt x="579" y="866"/>
                  </a:cubicBezTo>
                  <a:cubicBezTo>
                    <a:pt x="575" y="869"/>
                    <a:pt x="570" y="871"/>
                    <a:pt x="567" y="876"/>
                  </a:cubicBezTo>
                  <a:cubicBezTo>
                    <a:pt x="565" y="878"/>
                    <a:pt x="562" y="880"/>
                    <a:pt x="559" y="880"/>
                  </a:cubicBezTo>
                  <a:cubicBezTo>
                    <a:pt x="557" y="881"/>
                    <a:pt x="555" y="882"/>
                    <a:pt x="553" y="883"/>
                  </a:cubicBezTo>
                  <a:cubicBezTo>
                    <a:pt x="543" y="891"/>
                    <a:pt x="535" y="900"/>
                    <a:pt x="523" y="905"/>
                  </a:cubicBezTo>
                  <a:cubicBezTo>
                    <a:pt x="520" y="911"/>
                    <a:pt x="513" y="914"/>
                    <a:pt x="508" y="918"/>
                  </a:cubicBezTo>
                  <a:cubicBezTo>
                    <a:pt x="502" y="922"/>
                    <a:pt x="498" y="928"/>
                    <a:pt x="492" y="931"/>
                  </a:cubicBezTo>
                  <a:cubicBezTo>
                    <a:pt x="485" y="935"/>
                    <a:pt x="480" y="943"/>
                    <a:pt x="472" y="946"/>
                  </a:cubicBezTo>
                  <a:cubicBezTo>
                    <a:pt x="471" y="947"/>
                    <a:pt x="470" y="948"/>
                    <a:pt x="470" y="948"/>
                  </a:cubicBezTo>
                  <a:cubicBezTo>
                    <a:pt x="466" y="953"/>
                    <a:pt x="464" y="959"/>
                    <a:pt x="457" y="960"/>
                  </a:cubicBezTo>
                  <a:cubicBezTo>
                    <a:pt x="456" y="961"/>
                    <a:pt x="456" y="962"/>
                    <a:pt x="456" y="963"/>
                  </a:cubicBezTo>
                  <a:cubicBezTo>
                    <a:pt x="455" y="970"/>
                    <a:pt x="449" y="973"/>
                    <a:pt x="444" y="977"/>
                  </a:cubicBezTo>
                  <a:cubicBezTo>
                    <a:pt x="440" y="981"/>
                    <a:pt x="435" y="983"/>
                    <a:pt x="433" y="989"/>
                  </a:cubicBezTo>
                  <a:cubicBezTo>
                    <a:pt x="431" y="993"/>
                    <a:pt x="425" y="992"/>
                    <a:pt x="423" y="995"/>
                  </a:cubicBezTo>
                  <a:cubicBezTo>
                    <a:pt x="420" y="998"/>
                    <a:pt x="421" y="1003"/>
                    <a:pt x="416" y="1005"/>
                  </a:cubicBezTo>
                  <a:cubicBezTo>
                    <a:pt x="413" y="1007"/>
                    <a:pt x="412" y="1009"/>
                    <a:pt x="410" y="1012"/>
                  </a:cubicBezTo>
                  <a:cubicBezTo>
                    <a:pt x="408" y="1015"/>
                    <a:pt x="405" y="1019"/>
                    <a:pt x="402" y="1022"/>
                  </a:cubicBezTo>
                  <a:cubicBezTo>
                    <a:pt x="396" y="1029"/>
                    <a:pt x="391" y="1037"/>
                    <a:pt x="386" y="1044"/>
                  </a:cubicBezTo>
                  <a:cubicBezTo>
                    <a:pt x="385" y="1046"/>
                    <a:pt x="383" y="1047"/>
                    <a:pt x="384" y="1050"/>
                  </a:cubicBezTo>
                  <a:cubicBezTo>
                    <a:pt x="386" y="1054"/>
                    <a:pt x="382" y="1056"/>
                    <a:pt x="380" y="1058"/>
                  </a:cubicBezTo>
                  <a:cubicBezTo>
                    <a:pt x="376" y="1056"/>
                    <a:pt x="374" y="1054"/>
                    <a:pt x="374" y="1051"/>
                  </a:cubicBezTo>
                  <a:cubicBezTo>
                    <a:pt x="373" y="1047"/>
                    <a:pt x="372" y="1043"/>
                    <a:pt x="374" y="1040"/>
                  </a:cubicBezTo>
                  <a:cubicBezTo>
                    <a:pt x="379" y="1034"/>
                    <a:pt x="383" y="1027"/>
                    <a:pt x="388" y="1021"/>
                  </a:cubicBezTo>
                  <a:cubicBezTo>
                    <a:pt x="393" y="1015"/>
                    <a:pt x="398" y="1009"/>
                    <a:pt x="401" y="1001"/>
                  </a:cubicBezTo>
                  <a:cubicBezTo>
                    <a:pt x="401" y="1000"/>
                    <a:pt x="402" y="998"/>
                    <a:pt x="403" y="997"/>
                  </a:cubicBezTo>
                  <a:cubicBezTo>
                    <a:pt x="412" y="992"/>
                    <a:pt x="418" y="986"/>
                    <a:pt x="423" y="977"/>
                  </a:cubicBezTo>
                  <a:cubicBezTo>
                    <a:pt x="424" y="975"/>
                    <a:pt x="426" y="973"/>
                    <a:pt x="429" y="972"/>
                  </a:cubicBezTo>
                  <a:cubicBezTo>
                    <a:pt x="434" y="971"/>
                    <a:pt x="437" y="968"/>
                    <a:pt x="440" y="964"/>
                  </a:cubicBezTo>
                  <a:cubicBezTo>
                    <a:pt x="445" y="956"/>
                    <a:pt x="450" y="949"/>
                    <a:pt x="459" y="945"/>
                  </a:cubicBezTo>
                  <a:cubicBezTo>
                    <a:pt x="460" y="944"/>
                    <a:pt x="461" y="942"/>
                    <a:pt x="462" y="940"/>
                  </a:cubicBezTo>
                  <a:cubicBezTo>
                    <a:pt x="465" y="935"/>
                    <a:pt x="470" y="931"/>
                    <a:pt x="475" y="927"/>
                  </a:cubicBezTo>
                  <a:cubicBezTo>
                    <a:pt x="479" y="924"/>
                    <a:pt x="485" y="921"/>
                    <a:pt x="488" y="917"/>
                  </a:cubicBezTo>
                  <a:cubicBezTo>
                    <a:pt x="491" y="912"/>
                    <a:pt x="496" y="910"/>
                    <a:pt x="501" y="907"/>
                  </a:cubicBezTo>
                  <a:cubicBezTo>
                    <a:pt x="510" y="901"/>
                    <a:pt x="518" y="894"/>
                    <a:pt x="527" y="889"/>
                  </a:cubicBezTo>
                  <a:cubicBezTo>
                    <a:pt x="536" y="875"/>
                    <a:pt x="551" y="870"/>
                    <a:pt x="562" y="861"/>
                  </a:cubicBezTo>
                  <a:cubicBezTo>
                    <a:pt x="563" y="860"/>
                    <a:pt x="564" y="860"/>
                    <a:pt x="565" y="860"/>
                  </a:cubicBezTo>
                  <a:cubicBezTo>
                    <a:pt x="570" y="860"/>
                    <a:pt x="573" y="857"/>
                    <a:pt x="574" y="853"/>
                  </a:cubicBezTo>
                  <a:cubicBezTo>
                    <a:pt x="579" y="843"/>
                    <a:pt x="588" y="838"/>
                    <a:pt x="596" y="833"/>
                  </a:cubicBezTo>
                  <a:cubicBezTo>
                    <a:pt x="605" y="828"/>
                    <a:pt x="614" y="823"/>
                    <a:pt x="622" y="817"/>
                  </a:cubicBezTo>
                  <a:cubicBezTo>
                    <a:pt x="627" y="813"/>
                    <a:pt x="632" y="810"/>
                    <a:pt x="639" y="810"/>
                  </a:cubicBezTo>
                  <a:cubicBezTo>
                    <a:pt x="641" y="810"/>
                    <a:pt x="642" y="809"/>
                    <a:pt x="644" y="807"/>
                  </a:cubicBezTo>
                  <a:cubicBezTo>
                    <a:pt x="650" y="799"/>
                    <a:pt x="661" y="798"/>
                    <a:pt x="669" y="790"/>
                  </a:cubicBezTo>
                  <a:cubicBezTo>
                    <a:pt x="677" y="792"/>
                    <a:pt x="681" y="785"/>
                    <a:pt x="686" y="781"/>
                  </a:cubicBezTo>
                  <a:cubicBezTo>
                    <a:pt x="692" y="777"/>
                    <a:pt x="696" y="773"/>
                    <a:pt x="703" y="772"/>
                  </a:cubicBezTo>
                  <a:cubicBezTo>
                    <a:pt x="704" y="771"/>
                    <a:pt x="706" y="771"/>
                    <a:pt x="707" y="769"/>
                  </a:cubicBezTo>
                  <a:cubicBezTo>
                    <a:pt x="708" y="766"/>
                    <a:pt x="711" y="765"/>
                    <a:pt x="714" y="763"/>
                  </a:cubicBezTo>
                  <a:cubicBezTo>
                    <a:pt x="719" y="760"/>
                    <a:pt x="725" y="760"/>
                    <a:pt x="728" y="755"/>
                  </a:cubicBezTo>
                  <a:cubicBezTo>
                    <a:pt x="740" y="749"/>
                    <a:pt x="752" y="742"/>
                    <a:pt x="765" y="736"/>
                  </a:cubicBezTo>
                  <a:cubicBezTo>
                    <a:pt x="770" y="734"/>
                    <a:pt x="774" y="729"/>
                    <a:pt x="781" y="729"/>
                  </a:cubicBezTo>
                  <a:cubicBezTo>
                    <a:pt x="784" y="722"/>
                    <a:pt x="792" y="724"/>
                    <a:pt x="796" y="719"/>
                  </a:cubicBezTo>
                  <a:cubicBezTo>
                    <a:pt x="796" y="718"/>
                    <a:pt x="797" y="718"/>
                    <a:pt x="798" y="718"/>
                  </a:cubicBezTo>
                  <a:cubicBezTo>
                    <a:pt x="801" y="721"/>
                    <a:pt x="803" y="718"/>
                    <a:pt x="806" y="717"/>
                  </a:cubicBezTo>
                  <a:cubicBezTo>
                    <a:pt x="811" y="714"/>
                    <a:pt x="818" y="713"/>
                    <a:pt x="823" y="710"/>
                  </a:cubicBezTo>
                  <a:cubicBezTo>
                    <a:pt x="831" y="706"/>
                    <a:pt x="840" y="703"/>
                    <a:pt x="849" y="704"/>
                  </a:cubicBezTo>
                  <a:cubicBezTo>
                    <a:pt x="849" y="704"/>
                    <a:pt x="850" y="703"/>
                    <a:pt x="851" y="703"/>
                  </a:cubicBezTo>
                  <a:cubicBezTo>
                    <a:pt x="860" y="698"/>
                    <a:pt x="869" y="694"/>
                    <a:pt x="879" y="692"/>
                  </a:cubicBezTo>
                  <a:cubicBezTo>
                    <a:pt x="883" y="692"/>
                    <a:pt x="886" y="688"/>
                    <a:pt x="890" y="688"/>
                  </a:cubicBezTo>
                  <a:cubicBezTo>
                    <a:pt x="896" y="687"/>
                    <a:pt x="902" y="684"/>
                    <a:pt x="908" y="683"/>
                  </a:cubicBezTo>
                  <a:cubicBezTo>
                    <a:pt x="914" y="682"/>
                    <a:pt x="918" y="678"/>
                    <a:pt x="924" y="678"/>
                  </a:cubicBezTo>
                  <a:cubicBezTo>
                    <a:pt x="933" y="678"/>
                    <a:pt x="941" y="673"/>
                    <a:pt x="952" y="671"/>
                  </a:cubicBezTo>
                  <a:cubicBezTo>
                    <a:pt x="945" y="666"/>
                    <a:pt x="942" y="660"/>
                    <a:pt x="935" y="657"/>
                  </a:cubicBezTo>
                  <a:cubicBezTo>
                    <a:pt x="933" y="660"/>
                    <a:pt x="929" y="660"/>
                    <a:pt x="926" y="660"/>
                  </a:cubicBezTo>
                  <a:cubicBezTo>
                    <a:pt x="918" y="660"/>
                    <a:pt x="910" y="660"/>
                    <a:pt x="902" y="660"/>
                  </a:cubicBezTo>
                  <a:cubicBezTo>
                    <a:pt x="898" y="660"/>
                    <a:pt x="894" y="661"/>
                    <a:pt x="890" y="658"/>
                  </a:cubicBezTo>
                  <a:cubicBezTo>
                    <a:pt x="886" y="655"/>
                    <a:pt x="883" y="660"/>
                    <a:pt x="878" y="660"/>
                  </a:cubicBezTo>
                  <a:cubicBezTo>
                    <a:pt x="863" y="658"/>
                    <a:pt x="848" y="662"/>
                    <a:pt x="833" y="662"/>
                  </a:cubicBezTo>
                  <a:cubicBezTo>
                    <a:pt x="822" y="662"/>
                    <a:pt x="812" y="667"/>
                    <a:pt x="802" y="664"/>
                  </a:cubicBezTo>
                  <a:cubicBezTo>
                    <a:pt x="800" y="664"/>
                    <a:pt x="798" y="665"/>
                    <a:pt x="797" y="665"/>
                  </a:cubicBezTo>
                  <a:cubicBezTo>
                    <a:pt x="788" y="666"/>
                    <a:pt x="781" y="671"/>
                    <a:pt x="772" y="671"/>
                  </a:cubicBezTo>
                  <a:cubicBezTo>
                    <a:pt x="767" y="671"/>
                    <a:pt x="762" y="671"/>
                    <a:pt x="757" y="670"/>
                  </a:cubicBezTo>
                  <a:cubicBezTo>
                    <a:pt x="745" y="669"/>
                    <a:pt x="734" y="675"/>
                    <a:pt x="721" y="674"/>
                  </a:cubicBezTo>
                  <a:cubicBezTo>
                    <a:pt x="715" y="681"/>
                    <a:pt x="705" y="675"/>
                    <a:pt x="698" y="682"/>
                  </a:cubicBezTo>
                  <a:cubicBezTo>
                    <a:pt x="689" y="681"/>
                    <a:pt x="681" y="688"/>
                    <a:pt x="671" y="686"/>
                  </a:cubicBezTo>
                  <a:cubicBezTo>
                    <a:pt x="667" y="685"/>
                    <a:pt x="664" y="690"/>
                    <a:pt x="660" y="692"/>
                  </a:cubicBezTo>
                  <a:cubicBezTo>
                    <a:pt x="656" y="693"/>
                    <a:pt x="652" y="690"/>
                    <a:pt x="647" y="692"/>
                  </a:cubicBezTo>
                  <a:cubicBezTo>
                    <a:pt x="643" y="695"/>
                    <a:pt x="637" y="694"/>
                    <a:pt x="633" y="698"/>
                  </a:cubicBezTo>
                  <a:cubicBezTo>
                    <a:pt x="627" y="694"/>
                    <a:pt x="624" y="699"/>
                    <a:pt x="619" y="700"/>
                  </a:cubicBezTo>
                  <a:cubicBezTo>
                    <a:pt x="617" y="700"/>
                    <a:pt x="615" y="702"/>
                    <a:pt x="614" y="701"/>
                  </a:cubicBezTo>
                  <a:cubicBezTo>
                    <a:pt x="611" y="699"/>
                    <a:pt x="607" y="701"/>
                    <a:pt x="604" y="702"/>
                  </a:cubicBezTo>
                  <a:cubicBezTo>
                    <a:pt x="595" y="704"/>
                    <a:pt x="587" y="707"/>
                    <a:pt x="579" y="710"/>
                  </a:cubicBezTo>
                  <a:cubicBezTo>
                    <a:pt x="576" y="711"/>
                    <a:pt x="574" y="712"/>
                    <a:pt x="571" y="712"/>
                  </a:cubicBezTo>
                  <a:cubicBezTo>
                    <a:pt x="566" y="711"/>
                    <a:pt x="563" y="713"/>
                    <a:pt x="560" y="716"/>
                  </a:cubicBezTo>
                  <a:cubicBezTo>
                    <a:pt x="558" y="718"/>
                    <a:pt x="556" y="720"/>
                    <a:pt x="552" y="720"/>
                  </a:cubicBezTo>
                  <a:cubicBezTo>
                    <a:pt x="546" y="720"/>
                    <a:pt x="540" y="723"/>
                    <a:pt x="534" y="725"/>
                  </a:cubicBezTo>
                  <a:cubicBezTo>
                    <a:pt x="525" y="728"/>
                    <a:pt x="517" y="733"/>
                    <a:pt x="508" y="735"/>
                  </a:cubicBezTo>
                  <a:cubicBezTo>
                    <a:pt x="506" y="736"/>
                    <a:pt x="504" y="736"/>
                    <a:pt x="503" y="738"/>
                  </a:cubicBezTo>
                  <a:cubicBezTo>
                    <a:pt x="499" y="742"/>
                    <a:pt x="494" y="743"/>
                    <a:pt x="489" y="744"/>
                  </a:cubicBezTo>
                  <a:cubicBezTo>
                    <a:pt x="487" y="744"/>
                    <a:pt x="485" y="745"/>
                    <a:pt x="483" y="746"/>
                  </a:cubicBezTo>
                  <a:cubicBezTo>
                    <a:pt x="476" y="751"/>
                    <a:pt x="466" y="751"/>
                    <a:pt x="461" y="759"/>
                  </a:cubicBezTo>
                  <a:cubicBezTo>
                    <a:pt x="461" y="759"/>
                    <a:pt x="460" y="760"/>
                    <a:pt x="459" y="760"/>
                  </a:cubicBezTo>
                  <a:cubicBezTo>
                    <a:pt x="454" y="759"/>
                    <a:pt x="450" y="762"/>
                    <a:pt x="446" y="766"/>
                  </a:cubicBezTo>
                  <a:cubicBezTo>
                    <a:pt x="445" y="767"/>
                    <a:pt x="444" y="767"/>
                    <a:pt x="442" y="768"/>
                  </a:cubicBezTo>
                  <a:cubicBezTo>
                    <a:pt x="435" y="770"/>
                    <a:pt x="428" y="772"/>
                    <a:pt x="422" y="778"/>
                  </a:cubicBezTo>
                  <a:cubicBezTo>
                    <a:pt x="420" y="779"/>
                    <a:pt x="418" y="781"/>
                    <a:pt x="415" y="782"/>
                  </a:cubicBezTo>
                  <a:cubicBezTo>
                    <a:pt x="406" y="784"/>
                    <a:pt x="399" y="790"/>
                    <a:pt x="391" y="795"/>
                  </a:cubicBezTo>
                  <a:cubicBezTo>
                    <a:pt x="384" y="800"/>
                    <a:pt x="375" y="801"/>
                    <a:pt x="370" y="809"/>
                  </a:cubicBezTo>
                  <a:cubicBezTo>
                    <a:pt x="358" y="814"/>
                    <a:pt x="348" y="823"/>
                    <a:pt x="336" y="829"/>
                  </a:cubicBezTo>
                  <a:cubicBezTo>
                    <a:pt x="334" y="830"/>
                    <a:pt x="333" y="831"/>
                    <a:pt x="331" y="832"/>
                  </a:cubicBezTo>
                  <a:cubicBezTo>
                    <a:pt x="327" y="832"/>
                    <a:pt x="325" y="834"/>
                    <a:pt x="322" y="836"/>
                  </a:cubicBezTo>
                  <a:cubicBezTo>
                    <a:pt x="318" y="840"/>
                    <a:pt x="313" y="844"/>
                    <a:pt x="308" y="846"/>
                  </a:cubicBezTo>
                  <a:cubicBezTo>
                    <a:pt x="305" y="847"/>
                    <a:pt x="303" y="848"/>
                    <a:pt x="301" y="851"/>
                  </a:cubicBezTo>
                  <a:cubicBezTo>
                    <a:pt x="297" y="855"/>
                    <a:pt x="296" y="860"/>
                    <a:pt x="290" y="862"/>
                  </a:cubicBezTo>
                  <a:cubicBezTo>
                    <a:pt x="284" y="865"/>
                    <a:pt x="280" y="871"/>
                    <a:pt x="275" y="876"/>
                  </a:cubicBezTo>
                  <a:cubicBezTo>
                    <a:pt x="271" y="882"/>
                    <a:pt x="266" y="886"/>
                    <a:pt x="259" y="889"/>
                  </a:cubicBezTo>
                  <a:cubicBezTo>
                    <a:pt x="259" y="889"/>
                    <a:pt x="257" y="890"/>
                    <a:pt x="257" y="890"/>
                  </a:cubicBezTo>
                  <a:cubicBezTo>
                    <a:pt x="251" y="899"/>
                    <a:pt x="240" y="902"/>
                    <a:pt x="234" y="910"/>
                  </a:cubicBezTo>
                  <a:cubicBezTo>
                    <a:pt x="233" y="912"/>
                    <a:pt x="231" y="913"/>
                    <a:pt x="230" y="913"/>
                  </a:cubicBezTo>
                  <a:cubicBezTo>
                    <a:pt x="218" y="917"/>
                    <a:pt x="215" y="932"/>
                    <a:pt x="202" y="935"/>
                  </a:cubicBezTo>
                  <a:cubicBezTo>
                    <a:pt x="202" y="935"/>
                    <a:pt x="202" y="936"/>
                    <a:pt x="202" y="936"/>
                  </a:cubicBezTo>
                  <a:cubicBezTo>
                    <a:pt x="199" y="943"/>
                    <a:pt x="192" y="947"/>
                    <a:pt x="188" y="954"/>
                  </a:cubicBezTo>
                  <a:cubicBezTo>
                    <a:pt x="186" y="959"/>
                    <a:pt x="184" y="965"/>
                    <a:pt x="180" y="967"/>
                  </a:cubicBezTo>
                  <a:cubicBezTo>
                    <a:pt x="171" y="972"/>
                    <a:pt x="168" y="981"/>
                    <a:pt x="162" y="988"/>
                  </a:cubicBezTo>
                  <a:cubicBezTo>
                    <a:pt x="157" y="994"/>
                    <a:pt x="153" y="1001"/>
                    <a:pt x="149" y="1008"/>
                  </a:cubicBezTo>
                  <a:cubicBezTo>
                    <a:pt x="146" y="1012"/>
                    <a:pt x="143" y="1014"/>
                    <a:pt x="140" y="1018"/>
                  </a:cubicBezTo>
                  <a:cubicBezTo>
                    <a:pt x="135" y="1024"/>
                    <a:pt x="128" y="1029"/>
                    <a:pt x="125" y="1038"/>
                  </a:cubicBezTo>
                  <a:cubicBezTo>
                    <a:pt x="124" y="1041"/>
                    <a:pt x="122" y="1042"/>
                    <a:pt x="120" y="1044"/>
                  </a:cubicBezTo>
                  <a:cubicBezTo>
                    <a:pt x="113" y="1049"/>
                    <a:pt x="109" y="1057"/>
                    <a:pt x="104" y="1063"/>
                  </a:cubicBezTo>
                  <a:cubicBezTo>
                    <a:pt x="100" y="1068"/>
                    <a:pt x="98" y="1074"/>
                    <a:pt x="94" y="1079"/>
                  </a:cubicBezTo>
                  <a:cubicBezTo>
                    <a:pt x="93" y="1080"/>
                    <a:pt x="93" y="1081"/>
                    <a:pt x="93" y="1082"/>
                  </a:cubicBezTo>
                  <a:cubicBezTo>
                    <a:pt x="93" y="1089"/>
                    <a:pt x="85" y="1094"/>
                    <a:pt x="86" y="1102"/>
                  </a:cubicBezTo>
                  <a:cubicBezTo>
                    <a:pt x="86" y="1103"/>
                    <a:pt x="84" y="1104"/>
                    <a:pt x="83" y="1105"/>
                  </a:cubicBezTo>
                  <a:cubicBezTo>
                    <a:pt x="81" y="1107"/>
                    <a:pt x="79" y="1110"/>
                    <a:pt x="79" y="1113"/>
                  </a:cubicBezTo>
                  <a:cubicBezTo>
                    <a:pt x="77" y="1119"/>
                    <a:pt x="72" y="1125"/>
                    <a:pt x="73" y="1132"/>
                  </a:cubicBezTo>
                  <a:cubicBezTo>
                    <a:pt x="73" y="1134"/>
                    <a:pt x="71" y="1136"/>
                    <a:pt x="70" y="1138"/>
                  </a:cubicBezTo>
                  <a:cubicBezTo>
                    <a:pt x="67" y="1141"/>
                    <a:pt x="65" y="1143"/>
                    <a:pt x="66" y="1148"/>
                  </a:cubicBezTo>
                  <a:cubicBezTo>
                    <a:pt x="66" y="1150"/>
                    <a:pt x="65" y="1152"/>
                    <a:pt x="64" y="1154"/>
                  </a:cubicBezTo>
                  <a:cubicBezTo>
                    <a:pt x="62" y="1157"/>
                    <a:pt x="61" y="1159"/>
                    <a:pt x="61" y="1162"/>
                  </a:cubicBezTo>
                  <a:cubicBezTo>
                    <a:pt x="61" y="1164"/>
                    <a:pt x="61" y="1166"/>
                    <a:pt x="60" y="1168"/>
                  </a:cubicBezTo>
                  <a:cubicBezTo>
                    <a:pt x="56" y="1174"/>
                    <a:pt x="55" y="1180"/>
                    <a:pt x="55" y="1186"/>
                  </a:cubicBezTo>
                  <a:cubicBezTo>
                    <a:pt x="56" y="1191"/>
                    <a:pt x="55" y="1195"/>
                    <a:pt x="52" y="1198"/>
                  </a:cubicBezTo>
                  <a:cubicBezTo>
                    <a:pt x="46" y="1206"/>
                    <a:pt x="47" y="1216"/>
                    <a:pt x="42" y="1224"/>
                  </a:cubicBezTo>
                  <a:cubicBezTo>
                    <a:pt x="40" y="1226"/>
                    <a:pt x="42" y="1230"/>
                    <a:pt x="41" y="1233"/>
                  </a:cubicBezTo>
                  <a:cubicBezTo>
                    <a:pt x="40" y="1239"/>
                    <a:pt x="38" y="1245"/>
                    <a:pt x="34" y="1250"/>
                  </a:cubicBezTo>
                  <a:cubicBezTo>
                    <a:pt x="33" y="1252"/>
                    <a:pt x="31" y="1253"/>
                    <a:pt x="31" y="1255"/>
                  </a:cubicBezTo>
                  <a:cubicBezTo>
                    <a:pt x="32" y="1263"/>
                    <a:pt x="29" y="1270"/>
                    <a:pt x="28" y="1277"/>
                  </a:cubicBezTo>
                  <a:cubicBezTo>
                    <a:pt x="26" y="1285"/>
                    <a:pt x="24" y="1293"/>
                    <a:pt x="25" y="1301"/>
                  </a:cubicBezTo>
                  <a:cubicBezTo>
                    <a:pt x="26" y="1305"/>
                    <a:pt x="24" y="1308"/>
                    <a:pt x="23" y="1311"/>
                  </a:cubicBezTo>
                  <a:cubicBezTo>
                    <a:pt x="20" y="1316"/>
                    <a:pt x="19" y="1320"/>
                    <a:pt x="19" y="1326"/>
                  </a:cubicBezTo>
                  <a:cubicBezTo>
                    <a:pt x="20" y="1334"/>
                    <a:pt x="20" y="1342"/>
                    <a:pt x="19" y="1350"/>
                  </a:cubicBezTo>
                  <a:cubicBezTo>
                    <a:pt x="16" y="1359"/>
                    <a:pt x="20" y="1370"/>
                    <a:pt x="14" y="1379"/>
                  </a:cubicBezTo>
                  <a:cubicBezTo>
                    <a:pt x="14" y="1379"/>
                    <a:pt x="14" y="1380"/>
                    <a:pt x="14" y="1381"/>
                  </a:cubicBezTo>
                  <a:cubicBezTo>
                    <a:pt x="18" y="1394"/>
                    <a:pt x="18" y="1409"/>
                    <a:pt x="33" y="1417"/>
                  </a:cubicBezTo>
                  <a:cubicBezTo>
                    <a:pt x="36" y="1418"/>
                    <a:pt x="39" y="1421"/>
                    <a:pt x="39" y="1425"/>
                  </a:cubicBezTo>
                  <a:cubicBezTo>
                    <a:pt x="40" y="1426"/>
                    <a:pt x="41" y="1427"/>
                    <a:pt x="42" y="1428"/>
                  </a:cubicBezTo>
                  <a:cubicBezTo>
                    <a:pt x="51" y="1436"/>
                    <a:pt x="56" y="1448"/>
                    <a:pt x="66" y="1456"/>
                  </a:cubicBezTo>
                  <a:cubicBezTo>
                    <a:pt x="67" y="1461"/>
                    <a:pt x="72" y="1464"/>
                    <a:pt x="74" y="1469"/>
                  </a:cubicBezTo>
                  <a:cubicBezTo>
                    <a:pt x="77" y="1473"/>
                    <a:pt x="76" y="1480"/>
                    <a:pt x="79" y="1482"/>
                  </a:cubicBezTo>
                  <a:cubicBezTo>
                    <a:pt x="83" y="1486"/>
                    <a:pt x="84" y="1490"/>
                    <a:pt x="86" y="1494"/>
                  </a:cubicBezTo>
                  <a:cubicBezTo>
                    <a:pt x="88" y="1497"/>
                    <a:pt x="87" y="1501"/>
                    <a:pt x="89" y="1503"/>
                  </a:cubicBezTo>
                  <a:cubicBezTo>
                    <a:pt x="96" y="1508"/>
                    <a:pt x="100" y="1516"/>
                    <a:pt x="106" y="1522"/>
                  </a:cubicBezTo>
                  <a:cubicBezTo>
                    <a:pt x="107" y="1524"/>
                    <a:pt x="110" y="1525"/>
                    <a:pt x="111" y="1527"/>
                  </a:cubicBezTo>
                  <a:cubicBezTo>
                    <a:pt x="114" y="1535"/>
                    <a:pt x="121" y="1540"/>
                    <a:pt x="127" y="1546"/>
                  </a:cubicBezTo>
                  <a:cubicBezTo>
                    <a:pt x="129" y="1548"/>
                    <a:pt x="131" y="1550"/>
                    <a:pt x="132" y="1553"/>
                  </a:cubicBezTo>
                  <a:cubicBezTo>
                    <a:pt x="134" y="1558"/>
                    <a:pt x="136" y="1562"/>
                    <a:pt x="142" y="1563"/>
                  </a:cubicBezTo>
                  <a:cubicBezTo>
                    <a:pt x="143" y="1563"/>
                    <a:pt x="144" y="1564"/>
                    <a:pt x="144" y="1564"/>
                  </a:cubicBezTo>
                  <a:cubicBezTo>
                    <a:pt x="154" y="1578"/>
                    <a:pt x="168" y="1588"/>
                    <a:pt x="175" y="1604"/>
                  </a:cubicBezTo>
                  <a:cubicBezTo>
                    <a:pt x="175" y="1605"/>
                    <a:pt x="175" y="1605"/>
                    <a:pt x="175" y="1605"/>
                  </a:cubicBezTo>
                  <a:cubicBezTo>
                    <a:pt x="184" y="1615"/>
                    <a:pt x="194" y="1624"/>
                    <a:pt x="201" y="1635"/>
                  </a:cubicBezTo>
                  <a:cubicBezTo>
                    <a:pt x="203" y="1637"/>
                    <a:pt x="205" y="1638"/>
                    <a:pt x="207" y="1640"/>
                  </a:cubicBezTo>
                  <a:cubicBezTo>
                    <a:pt x="215" y="1645"/>
                    <a:pt x="220" y="1654"/>
                    <a:pt x="229" y="1657"/>
                  </a:cubicBezTo>
                  <a:cubicBezTo>
                    <a:pt x="230" y="1657"/>
                    <a:pt x="231" y="1659"/>
                    <a:pt x="232" y="1660"/>
                  </a:cubicBezTo>
                  <a:cubicBezTo>
                    <a:pt x="233" y="1661"/>
                    <a:pt x="234" y="1663"/>
                    <a:pt x="235" y="1663"/>
                  </a:cubicBezTo>
                  <a:cubicBezTo>
                    <a:pt x="241" y="1663"/>
                    <a:pt x="243" y="1668"/>
                    <a:pt x="247" y="1671"/>
                  </a:cubicBezTo>
                  <a:cubicBezTo>
                    <a:pt x="251" y="1674"/>
                    <a:pt x="255" y="1678"/>
                    <a:pt x="261" y="1679"/>
                  </a:cubicBezTo>
                  <a:cubicBezTo>
                    <a:pt x="263" y="1679"/>
                    <a:pt x="265" y="1681"/>
                    <a:pt x="267" y="1683"/>
                  </a:cubicBezTo>
                  <a:cubicBezTo>
                    <a:pt x="272" y="1687"/>
                    <a:pt x="276" y="1691"/>
                    <a:pt x="282" y="1694"/>
                  </a:cubicBezTo>
                  <a:cubicBezTo>
                    <a:pt x="287" y="1697"/>
                    <a:pt x="293" y="1700"/>
                    <a:pt x="297" y="1705"/>
                  </a:cubicBezTo>
                  <a:cubicBezTo>
                    <a:pt x="301" y="1710"/>
                    <a:pt x="306" y="1713"/>
                    <a:pt x="312" y="1714"/>
                  </a:cubicBezTo>
                  <a:cubicBezTo>
                    <a:pt x="316" y="1716"/>
                    <a:pt x="320" y="1718"/>
                    <a:pt x="325" y="1718"/>
                  </a:cubicBezTo>
                  <a:cubicBezTo>
                    <a:pt x="328" y="1718"/>
                    <a:pt x="331" y="1720"/>
                    <a:pt x="334" y="1721"/>
                  </a:cubicBezTo>
                  <a:cubicBezTo>
                    <a:pt x="339" y="1724"/>
                    <a:pt x="345" y="1729"/>
                    <a:pt x="351" y="1729"/>
                  </a:cubicBezTo>
                  <a:cubicBezTo>
                    <a:pt x="363" y="1730"/>
                    <a:pt x="372" y="1737"/>
                    <a:pt x="383" y="1738"/>
                  </a:cubicBezTo>
                  <a:cubicBezTo>
                    <a:pt x="385" y="1738"/>
                    <a:pt x="386" y="1740"/>
                    <a:pt x="387" y="1741"/>
                  </a:cubicBezTo>
                  <a:cubicBezTo>
                    <a:pt x="388" y="1743"/>
                    <a:pt x="390" y="1744"/>
                    <a:pt x="392" y="1744"/>
                  </a:cubicBezTo>
                  <a:cubicBezTo>
                    <a:pt x="394" y="1744"/>
                    <a:pt x="397" y="1744"/>
                    <a:pt x="398" y="1745"/>
                  </a:cubicBezTo>
                  <a:cubicBezTo>
                    <a:pt x="404" y="1751"/>
                    <a:pt x="412" y="1752"/>
                    <a:pt x="421" y="1753"/>
                  </a:cubicBezTo>
                  <a:cubicBezTo>
                    <a:pt x="423" y="1753"/>
                    <a:pt x="426" y="1754"/>
                    <a:pt x="428" y="1755"/>
                  </a:cubicBezTo>
                  <a:cubicBezTo>
                    <a:pt x="436" y="1760"/>
                    <a:pt x="445" y="1761"/>
                    <a:pt x="454" y="1762"/>
                  </a:cubicBezTo>
                  <a:cubicBezTo>
                    <a:pt x="462" y="1764"/>
                    <a:pt x="471" y="1763"/>
                    <a:pt x="478" y="1767"/>
                  </a:cubicBezTo>
                  <a:cubicBezTo>
                    <a:pt x="479" y="1768"/>
                    <a:pt x="481" y="1768"/>
                    <a:pt x="483" y="1768"/>
                  </a:cubicBezTo>
                  <a:cubicBezTo>
                    <a:pt x="489" y="1769"/>
                    <a:pt x="495" y="1770"/>
                    <a:pt x="501" y="1771"/>
                  </a:cubicBezTo>
                  <a:cubicBezTo>
                    <a:pt x="505" y="1772"/>
                    <a:pt x="508" y="1772"/>
                    <a:pt x="511" y="1770"/>
                  </a:cubicBezTo>
                  <a:cubicBezTo>
                    <a:pt x="515" y="1768"/>
                    <a:pt x="518" y="1768"/>
                    <a:pt x="522" y="1769"/>
                  </a:cubicBezTo>
                  <a:cubicBezTo>
                    <a:pt x="535" y="1772"/>
                    <a:pt x="547" y="1768"/>
                    <a:pt x="560" y="1772"/>
                  </a:cubicBezTo>
                  <a:cubicBezTo>
                    <a:pt x="560" y="1772"/>
                    <a:pt x="561" y="1772"/>
                    <a:pt x="561" y="1772"/>
                  </a:cubicBezTo>
                  <a:cubicBezTo>
                    <a:pt x="566" y="1770"/>
                    <a:pt x="571" y="1768"/>
                    <a:pt x="576" y="1768"/>
                  </a:cubicBezTo>
                  <a:cubicBezTo>
                    <a:pt x="581" y="1769"/>
                    <a:pt x="586" y="1768"/>
                    <a:pt x="590" y="1765"/>
                  </a:cubicBezTo>
                  <a:cubicBezTo>
                    <a:pt x="591" y="1764"/>
                    <a:pt x="593" y="1765"/>
                    <a:pt x="594" y="1765"/>
                  </a:cubicBezTo>
                  <a:cubicBezTo>
                    <a:pt x="600" y="1765"/>
                    <a:pt x="607" y="1765"/>
                    <a:pt x="612" y="1760"/>
                  </a:cubicBezTo>
                  <a:cubicBezTo>
                    <a:pt x="613" y="1759"/>
                    <a:pt x="615" y="1758"/>
                    <a:pt x="617" y="1758"/>
                  </a:cubicBezTo>
                  <a:cubicBezTo>
                    <a:pt x="625" y="1755"/>
                    <a:pt x="635" y="1755"/>
                    <a:pt x="643" y="1752"/>
                  </a:cubicBezTo>
                  <a:cubicBezTo>
                    <a:pt x="648" y="1751"/>
                    <a:pt x="654" y="1753"/>
                    <a:pt x="658" y="1749"/>
                  </a:cubicBezTo>
                  <a:cubicBezTo>
                    <a:pt x="659" y="1748"/>
                    <a:pt x="662" y="1748"/>
                    <a:pt x="663" y="1748"/>
                  </a:cubicBezTo>
                  <a:cubicBezTo>
                    <a:pt x="668" y="1748"/>
                    <a:pt x="671" y="1746"/>
                    <a:pt x="675" y="1743"/>
                  </a:cubicBezTo>
                  <a:cubicBezTo>
                    <a:pt x="681" y="1739"/>
                    <a:pt x="686" y="1735"/>
                    <a:pt x="693" y="1733"/>
                  </a:cubicBezTo>
                  <a:cubicBezTo>
                    <a:pt x="699" y="1730"/>
                    <a:pt x="704" y="1725"/>
                    <a:pt x="711" y="1725"/>
                  </a:cubicBezTo>
                  <a:cubicBezTo>
                    <a:pt x="712" y="1725"/>
                    <a:pt x="713" y="1724"/>
                    <a:pt x="714" y="1723"/>
                  </a:cubicBezTo>
                  <a:cubicBezTo>
                    <a:pt x="715" y="1721"/>
                    <a:pt x="717" y="1720"/>
                    <a:pt x="719" y="1720"/>
                  </a:cubicBezTo>
                  <a:cubicBezTo>
                    <a:pt x="724" y="1718"/>
                    <a:pt x="729" y="1717"/>
                    <a:pt x="732" y="1712"/>
                  </a:cubicBezTo>
                  <a:cubicBezTo>
                    <a:pt x="733" y="1711"/>
                    <a:pt x="734" y="1710"/>
                    <a:pt x="736" y="1710"/>
                  </a:cubicBezTo>
                  <a:cubicBezTo>
                    <a:pt x="741" y="1713"/>
                    <a:pt x="743" y="1709"/>
                    <a:pt x="746" y="1707"/>
                  </a:cubicBezTo>
                  <a:cubicBezTo>
                    <a:pt x="748" y="1704"/>
                    <a:pt x="750" y="1702"/>
                    <a:pt x="754" y="1702"/>
                  </a:cubicBezTo>
                  <a:cubicBezTo>
                    <a:pt x="756" y="1702"/>
                    <a:pt x="758" y="1700"/>
                    <a:pt x="759" y="1699"/>
                  </a:cubicBezTo>
                  <a:cubicBezTo>
                    <a:pt x="770" y="1692"/>
                    <a:pt x="779" y="1681"/>
                    <a:pt x="792" y="1675"/>
                  </a:cubicBezTo>
                  <a:cubicBezTo>
                    <a:pt x="794" y="1674"/>
                    <a:pt x="797" y="1672"/>
                    <a:pt x="798" y="1670"/>
                  </a:cubicBezTo>
                  <a:cubicBezTo>
                    <a:pt x="800" y="1664"/>
                    <a:pt x="806" y="1661"/>
                    <a:pt x="810" y="1656"/>
                  </a:cubicBezTo>
                  <a:cubicBezTo>
                    <a:pt x="813" y="1652"/>
                    <a:pt x="818" y="1649"/>
                    <a:pt x="823" y="1649"/>
                  </a:cubicBezTo>
                  <a:cubicBezTo>
                    <a:pt x="829" y="1648"/>
                    <a:pt x="833" y="1644"/>
                    <a:pt x="837" y="1639"/>
                  </a:cubicBezTo>
                  <a:cubicBezTo>
                    <a:pt x="841" y="1633"/>
                    <a:pt x="846" y="1629"/>
                    <a:pt x="852" y="1627"/>
                  </a:cubicBezTo>
                  <a:cubicBezTo>
                    <a:pt x="854" y="1627"/>
                    <a:pt x="856" y="1626"/>
                    <a:pt x="856" y="1625"/>
                  </a:cubicBezTo>
                  <a:cubicBezTo>
                    <a:pt x="858" y="1618"/>
                    <a:pt x="864" y="1616"/>
                    <a:pt x="869" y="1612"/>
                  </a:cubicBezTo>
                  <a:cubicBezTo>
                    <a:pt x="880" y="1604"/>
                    <a:pt x="886" y="1592"/>
                    <a:pt x="895" y="1583"/>
                  </a:cubicBezTo>
                  <a:cubicBezTo>
                    <a:pt x="896" y="1573"/>
                    <a:pt x="905" y="1568"/>
                    <a:pt x="909" y="1560"/>
                  </a:cubicBezTo>
                  <a:cubicBezTo>
                    <a:pt x="912" y="1555"/>
                    <a:pt x="913" y="1550"/>
                    <a:pt x="917" y="1547"/>
                  </a:cubicBezTo>
                  <a:cubicBezTo>
                    <a:pt x="920" y="1546"/>
                    <a:pt x="920" y="1543"/>
                    <a:pt x="922" y="1540"/>
                  </a:cubicBezTo>
                  <a:cubicBezTo>
                    <a:pt x="925" y="1533"/>
                    <a:pt x="926" y="1525"/>
                    <a:pt x="935" y="1522"/>
                  </a:cubicBezTo>
                  <a:cubicBezTo>
                    <a:pt x="937" y="1521"/>
                    <a:pt x="938" y="1518"/>
                    <a:pt x="939" y="1516"/>
                  </a:cubicBezTo>
                  <a:cubicBezTo>
                    <a:pt x="941" y="1513"/>
                    <a:pt x="943" y="1510"/>
                    <a:pt x="946" y="1506"/>
                  </a:cubicBezTo>
                  <a:cubicBezTo>
                    <a:pt x="950" y="1501"/>
                    <a:pt x="951" y="1493"/>
                    <a:pt x="958" y="1490"/>
                  </a:cubicBezTo>
                  <a:cubicBezTo>
                    <a:pt x="960" y="1489"/>
                    <a:pt x="959" y="1486"/>
                    <a:pt x="959" y="1484"/>
                  </a:cubicBezTo>
                  <a:cubicBezTo>
                    <a:pt x="959" y="1481"/>
                    <a:pt x="961" y="1478"/>
                    <a:pt x="962" y="1476"/>
                  </a:cubicBezTo>
                  <a:cubicBezTo>
                    <a:pt x="966" y="1469"/>
                    <a:pt x="972" y="1464"/>
                    <a:pt x="973" y="1456"/>
                  </a:cubicBezTo>
                  <a:cubicBezTo>
                    <a:pt x="973" y="1451"/>
                    <a:pt x="977" y="1450"/>
                    <a:pt x="980" y="1449"/>
                  </a:cubicBezTo>
                  <a:cubicBezTo>
                    <a:pt x="979" y="1444"/>
                    <a:pt x="979" y="1440"/>
                    <a:pt x="982" y="1437"/>
                  </a:cubicBezTo>
                  <a:cubicBezTo>
                    <a:pt x="984" y="1434"/>
                    <a:pt x="985" y="1431"/>
                    <a:pt x="986" y="1427"/>
                  </a:cubicBezTo>
                  <a:cubicBezTo>
                    <a:pt x="987" y="1420"/>
                    <a:pt x="990" y="1415"/>
                    <a:pt x="994" y="1409"/>
                  </a:cubicBezTo>
                  <a:cubicBezTo>
                    <a:pt x="999" y="1404"/>
                    <a:pt x="1003" y="1398"/>
                    <a:pt x="1001" y="1391"/>
                  </a:cubicBezTo>
                  <a:cubicBezTo>
                    <a:pt x="1001" y="1388"/>
                    <a:pt x="1001" y="1386"/>
                    <a:pt x="1002" y="1384"/>
                  </a:cubicBezTo>
                  <a:cubicBezTo>
                    <a:pt x="1005" y="1377"/>
                    <a:pt x="1009" y="1370"/>
                    <a:pt x="1009" y="1363"/>
                  </a:cubicBezTo>
                  <a:cubicBezTo>
                    <a:pt x="1009" y="1356"/>
                    <a:pt x="1017" y="1349"/>
                    <a:pt x="1012" y="1341"/>
                  </a:cubicBezTo>
                  <a:cubicBezTo>
                    <a:pt x="1012" y="1341"/>
                    <a:pt x="1013" y="1339"/>
                    <a:pt x="1013" y="1339"/>
                  </a:cubicBezTo>
                  <a:cubicBezTo>
                    <a:pt x="1018" y="1336"/>
                    <a:pt x="1017" y="1331"/>
                    <a:pt x="1017" y="1326"/>
                  </a:cubicBezTo>
                  <a:cubicBezTo>
                    <a:pt x="1017" y="1320"/>
                    <a:pt x="1018" y="1314"/>
                    <a:pt x="1019" y="1307"/>
                  </a:cubicBezTo>
                  <a:cubicBezTo>
                    <a:pt x="1021" y="1300"/>
                    <a:pt x="1022" y="1293"/>
                    <a:pt x="1021" y="1285"/>
                  </a:cubicBezTo>
                  <a:cubicBezTo>
                    <a:pt x="1021" y="1283"/>
                    <a:pt x="1022" y="1281"/>
                    <a:pt x="1023" y="1279"/>
                  </a:cubicBezTo>
                  <a:cubicBezTo>
                    <a:pt x="1026" y="1274"/>
                    <a:pt x="1028" y="1269"/>
                    <a:pt x="1026" y="1264"/>
                  </a:cubicBezTo>
                  <a:cubicBezTo>
                    <a:pt x="1024" y="1261"/>
                    <a:pt x="1025" y="1257"/>
                    <a:pt x="1026" y="1254"/>
                  </a:cubicBezTo>
                  <a:cubicBezTo>
                    <a:pt x="1027" y="1252"/>
                    <a:pt x="1028" y="1249"/>
                    <a:pt x="1027" y="1247"/>
                  </a:cubicBezTo>
                  <a:cubicBezTo>
                    <a:pt x="1025" y="1242"/>
                    <a:pt x="1029" y="1237"/>
                    <a:pt x="1026" y="1233"/>
                  </a:cubicBezTo>
                  <a:cubicBezTo>
                    <a:pt x="1029" y="1224"/>
                    <a:pt x="1026" y="1214"/>
                    <a:pt x="1028" y="1205"/>
                  </a:cubicBezTo>
                  <a:cubicBezTo>
                    <a:pt x="1029" y="1198"/>
                    <a:pt x="1028" y="1191"/>
                    <a:pt x="1028" y="1184"/>
                  </a:cubicBezTo>
                  <a:cubicBezTo>
                    <a:pt x="1027" y="1171"/>
                    <a:pt x="1024" y="1158"/>
                    <a:pt x="1025" y="1145"/>
                  </a:cubicBezTo>
                  <a:cubicBezTo>
                    <a:pt x="1025" y="1144"/>
                    <a:pt x="1025" y="1142"/>
                    <a:pt x="1025" y="1141"/>
                  </a:cubicBezTo>
                  <a:cubicBezTo>
                    <a:pt x="1024" y="1134"/>
                    <a:pt x="1020" y="1127"/>
                    <a:pt x="1023" y="1120"/>
                  </a:cubicBezTo>
                  <a:cubicBezTo>
                    <a:pt x="1023" y="1120"/>
                    <a:pt x="1022" y="1118"/>
                    <a:pt x="1022" y="1117"/>
                  </a:cubicBezTo>
                  <a:cubicBezTo>
                    <a:pt x="1019" y="1113"/>
                    <a:pt x="1018" y="1108"/>
                    <a:pt x="1021" y="1103"/>
                  </a:cubicBezTo>
                  <a:cubicBezTo>
                    <a:pt x="1021" y="1101"/>
                    <a:pt x="1020" y="1100"/>
                    <a:pt x="1020" y="1098"/>
                  </a:cubicBezTo>
                  <a:cubicBezTo>
                    <a:pt x="1017" y="1092"/>
                    <a:pt x="1017" y="1086"/>
                    <a:pt x="1017" y="1080"/>
                  </a:cubicBezTo>
                  <a:cubicBezTo>
                    <a:pt x="1018" y="1070"/>
                    <a:pt x="1014" y="1061"/>
                    <a:pt x="1015" y="1051"/>
                  </a:cubicBezTo>
                  <a:cubicBezTo>
                    <a:pt x="1015" y="1049"/>
                    <a:pt x="1014" y="1047"/>
                    <a:pt x="1013" y="1046"/>
                  </a:cubicBezTo>
                  <a:cubicBezTo>
                    <a:pt x="1008" y="1038"/>
                    <a:pt x="1009" y="1030"/>
                    <a:pt x="1010" y="1022"/>
                  </a:cubicBezTo>
                  <a:cubicBezTo>
                    <a:pt x="1010" y="1021"/>
                    <a:pt x="1011" y="1019"/>
                    <a:pt x="1010" y="1018"/>
                  </a:cubicBezTo>
                  <a:cubicBezTo>
                    <a:pt x="1006" y="1014"/>
                    <a:pt x="1008" y="1010"/>
                    <a:pt x="1007" y="1006"/>
                  </a:cubicBezTo>
                  <a:cubicBezTo>
                    <a:pt x="1007" y="1001"/>
                    <a:pt x="1008" y="997"/>
                    <a:pt x="1007" y="993"/>
                  </a:cubicBezTo>
                  <a:cubicBezTo>
                    <a:pt x="1005" y="988"/>
                    <a:pt x="1005" y="984"/>
                    <a:pt x="1007" y="980"/>
                  </a:cubicBezTo>
                  <a:cubicBezTo>
                    <a:pt x="1008" y="978"/>
                    <a:pt x="1009" y="975"/>
                    <a:pt x="1008" y="972"/>
                  </a:cubicBezTo>
                  <a:cubicBezTo>
                    <a:pt x="1005" y="963"/>
                    <a:pt x="1003" y="953"/>
                    <a:pt x="1000" y="943"/>
                  </a:cubicBezTo>
                  <a:cubicBezTo>
                    <a:pt x="998" y="935"/>
                    <a:pt x="999" y="927"/>
                    <a:pt x="998" y="919"/>
                  </a:cubicBezTo>
                  <a:cubicBezTo>
                    <a:pt x="997" y="911"/>
                    <a:pt x="996" y="902"/>
                    <a:pt x="997" y="893"/>
                  </a:cubicBezTo>
                  <a:cubicBezTo>
                    <a:pt x="997" y="890"/>
                    <a:pt x="994" y="888"/>
                    <a:pt x="996" y="885"/>
                  </a:cubicBezTo>
                  <a:cubicBezTo>
                    <a:pt x="999" y="880"/>
                    <a:pt x="997" y="875"/>
                    <a:pt x="995" y="870"/>
                  </a:cubicBezTo>
                  <a:cubicBezTo>
                    <a:pt x="993" y="864"/>
                    <a:pt x="993" y="858"/>
                    <a:pt x="994" y="852"/>
                  </a:cubicBezTo>
                  <a:cubicBezTo>
                    <a:pt x="996" y="847"/>
                    <a:pt x="996" y="843"/>
                    <a:pt x="994" y="838"/>
                  </a:cubicBezTo>
                  <a:cubicBezTo>
                    <a:pt x="994" y="837"/>
                    <a:pt x="993" y="835"/>
                    <a:pt x="994" y="834"/>
                  </a:cubicBezTo>
                  <a:cubicBezTo>
                    <a:pt x="998" y="827"/>
                    <a:pt x="995" y="820"/>
                    <a:pt x="994" y="813"/>
                  </a:cubicBezTo>
                  <a:cubicBezTo>
                    <a:pt x="993" y="808"/>
                    <a:pt x="992" y="803"/>
                    <a:pt x="996" y="798"/>
                  </a:cubicBezTo>
                  <a:cubicBezTo>
                    <a:pt x="998" y="796"/>
                    <a:pt x="998" y="793"/>
                    <a:pt x="997" y="790"/>
                  </a:cubicBezTo>
                  <a:cubicBezTo>
                    <a:pt x="996" y="782"/>
                    <a:pt x="995" y="773"/>
                    <a:pt x="994" y="765"/>
                  </a:cubicBezTo>
                  <a:cubicBezTo>
                    <a:pt x="993" y="756"/>
                    <a:pt x="991" y="747"/>
                    <a:pt x="991" y="738"/>
                  </a:cubicBezTo>
                  <a:cubicBezTo>
                    <a:pt x="991" y="732"/>
                    <a:pt x="994" y="726"/>
                    <a:pt x="990" y="720"/>
                  </a:cubicBezTo>
                  <a:cubicBezTo>
                    <a:pt x="989" y="719"/>
                    <a:pt x="989" y="716"/>
                    <a:pt x="990" y="715"/>
                  </a:cubicBezTo>
                  <a:cubicBezTo>
                    <a:pt x="993" y="713"/>
                    <a:pt x="997" y="715"/>
                    <a:pt x="999" y="712"/>
                  </a:cubicBezTo>
                  <a:cubicBezTo>
                    <a:pt x="998" y="707"/>
                    <a:pt x="1001" y="703"/>
                    <a:pt x="1003" y="699"/>
                  </a:cubicBezTo>
                  <a:cubicBezTo>
                    <a:pt x="999" y="695"/>
                    <a:pt x="996" y="690"/>
                    <a:pt x="989" y="688"/>
                  </a:cubicBezTo>
                  <a:cubicBezTo>
                    <a:pt x="993" y="699"/>
                    <a:pt x="990" y="706"/>
                    <a:pt x="984" y="713"/>
                  </a:cubicBezTo>
                  <a:cubicBezTo>
                    <a:pt x="982" y="715"/>
                    <a:pt x="980" y="718"/>
                    <a:pt x="979" y="721"/>
                  </a:cubicBezTo>
                  <a:cubicBezTo>
                    <a:pt x="978" y="726"/>
                    <a:pt x="975" y="730"/>
                    <a:pt x="969" y="731"/>
                  </a:cubicBezTo>
                  <a:cubicBezTo>
                    <a:pt x="971" y="738"/>
                    <a:pt x="966" y="742"/>
                    <a:pt x="966" y="747"/>
                  </a:cubicBezTo>
                  <a:cubicBezTo>
                    <a:pt x="965" y="752"/>
                    <a:pt x="965" y="757"/>
                    <a:pt x="960" y="759"/>
                  </a:cubicBezTo>
                  <a:cubicBezTo>
                    <a:pt x="958" y="760"/>
                    <a:pt x="957" y="762"/>
                    <a:pt x="957" y="764"/>
                  </a:cubicBezTo>
                  <a:cubicBezTo>
                    <a:pt x="958" y="770"/>
                    <a:pt x="956" y="775"/>
                    <a:pt x="953" y="779"/>
                  </a:cubicBezTo>
                  <a:cubicBezTo>
                    <a:pt x="949" y="785"/>
                    <a:pt x="947" y="791"/>
                    <a:pt x="947" y="798"/>
                  </a:cubicBezTo>
                  <a:cubicBezTo>
                    <a:pt x="947" y="801"/>
                    <a:pt x="946" y="804"/>
                    <a:pt x="944" y="806"/>
                  </a:cubicBezTo>
                  <a:cubicBezTo>
                    <a:pt x="941" y="809"/>
                    <a:pt x="940" y="814"/>
                    <a:pt x="940" y="818"/>
                  </a:cubicBezTo>
                  <a:cubicBezTo>
                    <a:pt x="939" y="823"/>
                    <a:pt x="938" y="828"/>
                    <a:pt x="935" y="833"/>
                  </a:cubicBezTo>
                  <a:cubicBezTo>
                    <a:pt x="933" y="838"/>
                    <a:pt x="931" y="843"/>
                    <a:pt x="930" y="848"/>
                  </a:cubicBezTo>
                  <a:cubicBezTo>
                    <a:pt x="929" y="853"/>
                    <a:pt x="928" y="857"/>
                    <a:pt x="926" y="862"/>
                  </a:cubicBezTo>
                  <a:cubicBezTo>
                    <a:pt x="925" y="865"/>
                    <a:pt x="922" y="869"/>
                    <a:pt x="921" y="873"/>
                  </a:cubicBezTo>
                  <a:cubicBezTo>
                    <a:pt x="921" y="879"/>
                    <a:pt x="920" y="885"/>
                    <a:pt x="918" y="891"/>
                  </a:cubicBezTo>
                  <a:cubicBezTo>
                    <a:pt x="915" y="899"/>
                    <a:pt x="916" y="908"/>
                    <a:pt x="916" y="916"/>
                  </a:cubicBezTo>
                  <a:cubicBezTo>
                    <a:pt x="916" y="924"/>
                    <a:pt x="915" y="931"/>
                    <a:pt x="912" y="938"/>
                  </a:cubicBezTo>
                  <a:cubicBezTo>
                    <a:pt x="910" y="943"/>
                    <a:pt x="909" y="948"/>
                    <a:pt x="909" y="954"/>
                  </a:cubicBezTo>
                  <a:cubicBezTo>
                    <a:pt x="911" y="964"/>
                    <a:pt x="906" y="973"/>
                    <a:pt x="909" y="983"/>
                  </a:cubicBezTo>
                  <a:cubicBezTo>
                    <a:pt x="904" y="993"/>
                    <a:pt x="907" y="1004"/>
                    <a:pt x="906" y="1015"/>
                  </a:cubicBezTo>
                  <a:cubicBezTo>
                    <a:pt x="905" y="1019"/>
                    <a:pt x="902" y="1023"/>
                    <a:pt x="904" y="1027"/>
                  </a:cubicBezTo>
                  <a:cubicBezTo>
                    <a:pt x="906" y="1031"/>
                    <a:pt x="904" y="1034"/>
                    <a:pt x="902" y="1036"/>
                  </a:cubicBezTo>
                  <a:cubicBezTo>
                    <a:pt x="898" y="1041"/>
                    <a:pt x="899" y="1045"/>
                    <a:pt x="900" y="1050"/>
                  </a:cubicBezTo>
                  <a:cubicBezTo>
                    <a:pt x="901" y="1052"/>
                    <a:pt x="902" y="1054"/>
                    <a:pt x="900" y="1056"/>
                  </a:cubicBezTo>
                  <a:cubicBezTo>
                    <a:pt x="895" y="1062"/>
                    <a:pt x="899" y="1071"/>
                    <a:pt x="893" y="1077"/>
                  </a:cubicBezTo>
                  <a:cubicBezTo>
                    <a:pt x="893" y="1078"/>
                    <a:pt x="893" y="1079"/>
                    <a:pt x="894" y="1080"/>
                  </a:cubicBezTo>
                  <a:cubicBezTo>
                    <a:pt x="896" y="1085"/>
                    <a:pt x="895" y="1089"/>
                    <a:pt x="893" y="1093"/>
                  </a:cubicBezTo>
                  <a:cubicBezTo>
                    <a:pt x="890" y="1102"/>
                    <a:pt x="892" y="1112"/>
                    <a:pt x="888" y="1121"/>
                  </a:cubicBezTo>
                  <a:cubicBezTo>
                    <a:pt x="886" y="1125"/>
                    <a:pt x="887" y="1129"/>
                    <a:pt x="884" y="1132"/>
                  </a:cubicBezTo>
                  <a:cubicBezTo>
                    <a:pt x="883" y="1134"/>
                    <a:pt x="883" y="1136"/>
                    <a:pt x="884" y="1137"/>
                  </a:cubicBezTo>
                  <a:cubicBezTo>
                    <a:pt x="885" y="1139"/>
                    <a:pt x="886" y="1141"/>
                    <a:pt x="885" y="1143"/>
                  </a:cubicBezTo>
                  <a:cubicBezTo>
                    <a:pt x="879" y="1154"/>
                    <a:pt x="879" y="1167"/>
                    <a:pt x="875" y="1179"/>
                  </a:cubicBezTo>
                  <a:cubicBezTo>
                    <a:pt x="871" y="1189"/>
                    <a:pt x="863" y="1199"/>
                    <a:pt x="865" y="1212"/>
                  </a:cubicBezTo>
                  <a:cubicBezTo>
                    <a:pt x="865" y="1212"/>
                    <a:pt x="865" y="1213"/>
                    <a:pt x="864" y="1214"/>
                  </a:cubicBezTo>
                  <a:cubicBezTo>
                    <a:pt x="862" y="1216"/>
                    <a:pt x="861" y="1219"/>
                    <a:pt x="861" y="1223"/>
                  </a:cubicBezTo>
                  <a:cubicBezTo>
                    <a:pt x="862" y="1226"/>
                    <a:pt x="860" y="1228"/>
                    <a:pt x="858" y="1230"/>
                  </a:cubicBezTo>
                  <a:cubicBezTo>
                    <a:pt x="857" y="1231"/>
                    <a:pt x="856" y="1233"/>
                    <a:pt x="856" y="1234"/>
                  </a:cubicBezTo>
                  <a:cubicBezTo>
                    <a:pt x="854" y="1243"/>
                    <a:pt x="851" y="1252"/>
                    <a:pt x="846" y="1260"/>
                  </a:cubicBezTo>
                  <a:cubicBezTo>
                    <a:pt x="842" y="1266"/>
                    <a:pt x="842" y="1266"/>
                    <a:pt x="834" y="1264"/>
                  </a:cubicBezTo>
                  <a:cubicBezTo>
                    <a:pt x="833" y="1261"/>
                    <a:pt x="833" y="1258"/>
                    <a:pt x="834" y="1255"/>
                  </a:cubicBezTo>
                  <a:cubicBezTo>
                    <a:pt x="841" y="1240"/>
                    <a:pt x="847" y="1225"/>
                    <a:pt x="851" y="1210"/>
                  </a:cubicBezTo>
                  <a:cubicBezTo>
                    <a:pt x="854" y="1200"/>
                    <a:pt x="858" y="1191"/>
                    <a:pt x="859" y="1181"/>
                  </a:cubicBezTo>
                  <a:cubicBezTo>
                    <a:pt x="860" y="1178"/>
                    <a:pt x="861" y="1174"/>
                    <a:pt x="863" y="1172"/>
                  </a:cubicBezTo>
                  <a:cubicBezTo>
                    <a:pt x="865" y="1169"/>
                    <a:pt x="866" y="1166"/>
                    <a:pt x="866" y="1163"/>
                  </a:cubicBezTo>
                  <a:cubicBezTo>
                    <a:pt x="866" y="1157"/>
                    <a:pt x="869" y="1150"/>
                    <a:pt x="870" y="1144"/>
                  </a:cubicBezTo>
                  <a:cubicBezTo>
                    <a:pt x="871" y="1143"/>
                    <a:pt x="871" y="1141"/>
                    <a:pt x="871" y="1140"/>
                  </a:cubicBezTo>
                  <a:cubicBezTo>
                    <a:pt x="870" y="1125"/>
                    <a:pt x="880" y="1112"/>
                    <a:pt x="877" y="1097"/>
                  </a:cubicBezTo>
                  <a:cubicBezTo>
                    <a:pt x="877" y="1096"/>
                    <a:pt x="878" y="1095"/>
                    <a:pt x="878" y="1094"/>
                  </a:cubicBezTo>
                  <a:cubicBezTo>
                    <a:pt x="883" y="1089"/>
                    <a:pt x="881" y="1083"/>
                    <a:pt x="881" y="1078"/>
                  </a:cubicBezTo>
                  <a:cubicBezTo>
                    <a:pt x="881" y="1075"/>
                    <a:pt x="880" y="1073"/>
                    <a:pt x="882" y="1071"/>
                  </a:cubicBezTo>
                  <a:cubicBezTo>
                    <a:pt x="888" y="1064"/>
                    <a:pt x="883" y="1055"/>
                    <a:pt x="888" y="1048"/>
                  </a:cubicBezTo>
                  <a:cubicBezTo>
                    <a:pt x="883" y="1042"/>
                    <a:pt x="888" y="1037"/>
                    <a:pt x="890" y="1032"/>
                  </a:cubicBezTo>
                  <a:cubicBezTo>
                    <a:pt x="890" y="1030"/>
                    <a:pt x="891" y="1028"/>
                    <a:pt x="890" y="1026"/>
                  </a:cubicBezTo>
                  <a:cubicBezTo>
                    <a:pt x="890" y="1019"/>
                    <a:pt x="890" y="1013"/>
                    <a:pt x="891" y="1007"/>
                  </a:cubicBezTo>
                  <a:cubicBezTo>
                    <a:pt x="891" y="999"/>
                    <a:pt x="893" y="991"/>
                    <a:pt x="893" y="984"/>
                  </a:cubicBezTo>
                  <a:cubicBezTo>
                    <a:pt x="893" y="972"/>
                    <a:pt x="898" y="960"/>
                    <a:pt x="897" y="948"/>
                  </a:cubicBezTo>
                  <a:cubicBezTo>
                    <a:pt x="896" y="939"/>
                    <a:pt x="903" y="930"/>
                    <a:pt x="902" y="920"/>
                  </a:cubicBezTo>
                  <a:cubicBezTo>
                    <a:pt x="905" y="916"/>
                    <a:pt x="906" y="911"/>
                    <a:pt x="904" y="906"/>
                  </a:cubicBezTo>
                  <a:cubicBezTo>
                    <a:pt x="903" y="905"/>
                    <a:pt x="904" y="903"/>
                    <a:pt x="904" y="902"/>
                  </a:cubicBezTo>
                  <a:cubicBezTo>
                    <a:pt x="906" y="894"/>
                    <a:pt x="904" y="885"/>
                    <a:pt x="909" y="878"/>
                  </a:cubicBezTo>
                  <a:cubicBezTo>
                    <a:pt x="909" y="877"/>
                    <a:pt x="909" y="877"/>
                    <a:pt x="909" y="877"/>
                  </a:cubicBezTo>
                  <a:cubicBezTo>
                    <a:pt x="906" y="872"/>
                    <a:pt x="909" y="868"/>
                    <a:pt x="911" y="863"/>
                  </a:cubicBezTo>
                  <a:cubicBezTo>
                    <a:pt x="913" y="857"/>
                    <a:pt x="916" y="851"/>
                    <a:pt x="917" y="844"/>
                  </a:cubicBezTo>
                  <a:cubicBezTo>
                    <a:pt x="918" y="840"/>
                    <a:pt x="916" y="835"/>
                    <a:pt x="918" y="833"/>
                  </a:cubicBezTo>
                  <a:cubicBezTo>
                    <a:pt x="922" y="829"/>
                    <a:pt x="921" y="826"/>
                    <a:pt x="923" y="822"/>
                  </a:cubicBezTo>
                  <a:cubicBezTo>
                    <a:pt x="925" y="815"/>
                    <a:pt x="929" y="809"/>
                    <a:pt x="929" y="801"/>
                  </a:cubicBezTo>
                  <a:cubicBezTo>
                    <a:pt x="930" y="800"/>
                    <a:pt x="930" y="799"/>
                    <a:pt x="930" y="798"/>
                  </a:cubicBezTo>
                  <a:cubicBezTo>
                    <a:pt x="935" y="795"/>
                    <a:pt x="935" y="790"/>
                    <a:pt x="936" y="785"/>
                  </a:cubicBezTo>
                  <a:cubicBezTo>
                    <a:pt x="936" y="782"/>
                    <a:pt x="938" y="779"/>
                    <a:pt x="939" y="777"/>
                  </a:cubicBezTo>
                  <a:cubicBezTo>
                    <a:pt x="942" y="773"/>
                    <a:pt x="943" y="769"/>
                    <a:pt x="944" y="764"/>
                  </a:cubicBezTo>
                  <a:cubicBezTo>
                    <a:pt x="945" y="759"/>
                    <a:pt x="945" y="752"/>
                    <a:pt x="952" y="750"/>
                  </a:cubicBezTo>
                  <a:cubicBezTo>
                    <a:pt x="953" y="750"/>
                    <a:pt x="953" y="748"/>
                    <a:pt x="952" y="747"/>
                  </a:cubicBezTo>
                  <a:cubicBezTo>
                    <a:pt x="949" y="746"/>
                    <a:pt x="948" y="748"/>
                    <a:pt x="946" y="750"/>
                  </a:cubicBezTo>
                  <a:cubicBezTo>
                    <a:pt x="935" y="760"/>
                    <a:pt x="927" y="772"/>
                    <a:pt x="917" y="784"/>
                  </a:cubicBezTo>
                  <a:cubicBezTo>
                    <a:pt x="912" y="790"/>
                    <a:pt x="909" y="799"/>
                    <a:pt x="903" y="806"/>
                  </a:cubicBezTo>
                  <a:cubicBezTo>
                    <a:pt x="902" y="817"/>
                    <a:pt x="892" y="825"/>
                    <a:pt x="890" y="837"/>
                  </a:cubicBezTo>
                  <a:cubicBezTo>
                    <a:pt x="890" y="839"/>
                    <a:pt x="886" y="839"/>
                    <a:pt x="887" y="842"/>
                  </a:cubicBezTo>
                  <a:cubicBezTo>
                    <a:pt x="888" y="848"/>
                    <a:pt x="884" y="853"/>
                    <a:pt x="882" y="858"/>
                  </a:cubicBezTo>
                  <a:cubicBezTo>
                    <a:pt x="879" y="865"/>
                    <a:pt x="875" y="871"/>
                    <a:pt x="875" y="879"/>
                  </a:cubicBezTo>
                  <a:cubicBezTo>
                    <a:pt x="874" y="883"/>
                    <a:pt x="873" y="887"/>
                    <a:pt x="870" y="890"/>
                  </a:cubicBezTo>
                  <a:cubicBezTo>
                    <a:pt x="868" y="892"/>
                    <a:pt x="867" y="894"/>
                    <a:pt x="865" y="893"/>
                  </a:cubicBezTo>
                  <a:cubicBezTo>
                    <a:pt x="863" y="893"/>
                    <a:pt x="861" y="891"/>
                    <a:pt x="861" y="889"/>
                  </a:cubicBezTo>
                  <a:cubicBezTo>
                    <a:pt x="861" y="884"/>
                    <a:pt x="861" y="879"/>
                    <a:pt x="862" y="875"/>
                  </a:cubicBezTo>
                  <a:cubicBezTo>
                    <a:pt x="863" y="867"/>
                    <a:pt x="866" y="861"/>
                    <a:pt x="868" y="854"/>
                  </a:cubicBezTo>
                  <a:cubicBezTo>
                    <a:pt x="870" y="848"/>
                    <a:pt x="874" y="843"/>
                    <a:pt x="874" y="836"/>
                  </a:cubicBezTo>
                  <a:cubicBezTo>
                    <a:pt x="874" y="834"/>
                    <a:pt x="876" y="832"/>
                    <a:pt x="878" y="830"/>
                  </a:cubicBezTo>
                  <a:cubicBezTo>
                    <a:pt x="881" y="827"/>
                    <a:pt x="883" y="824"/>
                    <a:pt x="885" y="820"/>
                  </a:cubicBezTo>
                  <a:cubicBezTo>
                    <a:pt x="886" y="818"/>
                    <a:pt x="886" y="815"/>
                    <a:pt x="883" y="814"/>
                  </a:cubicBezTo>
                  <a:cubicBezTo>
                    <a:pt x="882" y="814"/>
                    <a:pt x="879" y="814"/>
                    <a:pt x="878" y="815"/>
                  </a:cubicBezTo>
                  <a:cubicBezTo>
                    <a:pt x="876" y="817"/>
                    <a:pt x="875" y="820"/>
                    <a:pt x="874" y="822"/>
                  </a:cubicBezTo>
                  <a:cubicBezTo>
                    <a:pt x="869" y="833"/>
                    <a:pt x="861" y="840"/>
                    <a:pt x="853" y="848"/>
                  </a:cubicBezTo>
                  <a:cubicBezTo>
                    <a:pt x="850" y="850"/>
                    <a:pt x="848" y="852"/>
                    <a:pt x="847" y="856"/>
                  </a:cubicBezTo>
                  <a:cubicBezTo>
                    <a:pt x="846" y="860"/>
                    <a:pt x="844" y="863"/>
                    <a:pt x="839" y="864"/>
                  </a:cubicBezTo>
                  <a:cubicBezTo>
                    <a:pt x="836" y="865"/>
                    <a:pt x="833" y="868"/>
                    <a:pt x="831" y="871"/>
                  </a:cubicBezTo>
                  <a:cubicBezTo>
                    <a:pt x="824" y="882"/>
                    <a:pt x="813" y="891"/>
                    <a:pt x="808" y="903"/>
                  </a:cubicBezTo>
                  <a:cubicBezTo>
                    <a:pt x="808" y="905"/>
                    <a:pt x="806" y="906"/>
                    <a:pt x="805" y="907"/>
                  </a:cubicBezTo>
                  <a:cubicBezTo>
                    <a:pt x="799" y="910"/>
                    <a:pt x="796" y="916"/>
                    <a:pt x="794" y="922"/>
                  </a:cubicBezTo>
                  <a:cubicBezTo>
                    <a:pt x="793" y="925"/>
                    <a:pt x="793" y="928"/>
                    <a:pt x="790" y="930"/>
                  </a:cubicBezTo>
                  <a:cubicBezTo>
                    <a:pt x="784" y="935"/>
                    <a:pt x="782" y="944"/>
                    <a:pt x="774" y="948"/>
                  </a:cubicBezTo>
                  <a:cubicBezTo>
                    <a:pt x="772" y="949"/>
                    <a:pt x="771" y="952"/>
                    <a:pt x="770" y="954"/>
                  </a:cubicBezTo>
                  <a:cubicBezTo>
                    <a:pt x="768" y="962"/>
                    <a:pt x="761" y="968"/>
                    <a:pt x="760" y="977"/>
                  </a:cubicBezTo>
                  <a:cubicBezTo>
                    <a:pt x="759" y="978"/>
                    <a:pt x="758" y="980"/>
                    <a:pt x="757" y="980"/>
                  </a:cubicBezTo>
                  <a:cubicBezTo>
                    <a:pt x="749" y="984"/>
                    <a:pt x="749" y="993"/>
                    <a:pt x="745" y="1001"/>
                  </a:cubicBezTo>
                  <a:cubicBezTo>
                    <a:pt x="742" y="1007"/>
                    <a:pt x="743" y="1015"/>
                    <a:pt x="735" y="1018"/>
                  </a:cubicBezTo>
                  <a:cubicBezTo>
                    <a:pt x="734" y="1019"/>
                    <a:pt x="734" y="1021"/>
                    <a:pt x="733" y="1022"/>
                  </a:cubicBezTo>
                  <a:cubicBezTo>
                    <a:pt x="730" y="1032"/>
                    <a:pt x="721" y="1036"/>
                    <a:pt x="714" y="1042"/>
                  </a:cubicBezTo>
                  <a:cubicBezTo>
                    <a:pt x="709" y="1039"/>
                    <a:pt x="707" y="1037"/>
                    <a:pt x="709" y="1032"/>
                  </a:cubicBezTo>
                  <a:cubicBezTo>
                    <a:pt x="710" y="1028"/>
                    <a:pt x="710" y="1024"/>
                    <a:pt x="714" y="1022"/>
                  </a:cubicBezTo>
                  <a:cubicBezTo>
                    <a:pt x="716" y="1021"/>
                    <a:pt x="717" y="1017"/>
                    <a:pt x="717" y="1015"/>
                  </a:cubicBezTo>
                  <a:cubicBezTo>
                    <a:pt x="717" y="1012"/>
                    <a:pt x="718" y="1010"/>
                    <a:pt x="720" y="1008"/>
                  </a:cubicBezTo>
                  <a:cubicBezTo>
                    <a:pt x="725" y="1004"/>
                    <a:pt x="727" y="997"/>
                    <a:pt x="730" y="991"/>
                  </a:cubicBezTo>
                  <a:cubicBezTo>
                    <a:pt x="734" y="984"/>
                    <a:pt x="733" y="975"/>
                    <a:pt x="739" y="969"/>
                  </a:cubicBezTo>
                  <a:cubicBezTo>
                    <a:pt x="748" y="961"/>
                    <a:pt x="747" y="948"/>
                    <a:pt x="756" y="941"/>
                  </a:cubicBezTo>
                  <a:cubicBezTo>
                    <a:pt x="757" y="941"/>
                    <a:pt x="757" y="940"/>
                    <a:pt x="757" y="939"/>
                  </a:cubicBezTo>
                  <a:cubicBezTo>
                    <a:pt x="760" y="932"/>
                    <a:pt x="761" y="923"/>
                    <a:pt x="769" y="919"/>
                  </a:cubicBezTo>
                  <a:cubicBezTo>
                    <a:pt x="770" y="918"/>
                    <a:pt x="770" y="917"/>
                    <a:pt x="770" y="917"/>
                  </a:cubicBezTo>
                  <a:cubicBezTo>
                    <a:pt x="767" y="910"/>
                    <a:pt x="775" y="909"/>
                    <a:pt x="777" y="904"/>
                  </a:cubicBezTo>
                  <a:cubicBezTo>
                    <a:pt x="777" y="902"/>
                    <a:pt x="781" y="900"/>
                    <a:pt x="781" y="898"/>
                  </a:cubicBezTo>
                  <a:cubicBezTo>
                    <a:pt x="782" y="887"/>
                    <a:pt x="792" y="881"/>
                    <a:pt x="796" y="871"/>
                  </a:cubicBezTo>
                  <a:cubicBezTo>
                    <a:pt x="798" y="866"/>
                    <a:pt x="804" y="862"/>
                    <a:pt x="808" y="856"/>
                  </a:cubicBezTo>
                  <a:cubicBezTo>
                    <a:pt x="812" y="848"/>
                    <a:pt x="820" y="841"/>
                    <a:pt x="827" y="834"/>
                  </a:cubicBezTo>
                  <a:cubicBezTo>
                    <a:pt x="844" y="817"/>
                    <a:pt x="858" y="797"/>
                    <a:pt x="873" y="778"/>
                  </a:cubicBezTo>
                  <a:cubicBezTo>
                    <a:pt x="880" y="770"/>
                    <a:pt x="887" y="761"/>
                    <a:pt x="897" y="755"/>
                  </a:cubicBezTo>
                  <a:cubicBezTo>
                    <a:pt x="898" y="754"/>
                    <a:pt x="899" y="753"/>
                    <a:pt x="898" y="752"/>
                  </a:cubicBezTo>
                  <a:cubicBezTo>
                    <a:pt x="898" y="750"/>
                    <a:pt x="899" y="749"/>
                    <a:pt x="901" y="748"/>
                  </a:cubicBezTo>
                  <a:cubicBezTo>
                    <a:pt x="910" y="742"/>
                    <a:pt x="916" y="732"/>
                    <a:pt x="925" y="726"/>
                  </a:cubicBezTo>
                  <a:cubicBezTo>
                    <a:pt x="927" y="726"/>
                    <a:pt x="928" y="724"/>
                    <a:pt x="926" y="723"/>
                  </a:cubicBezTo>
                  <a:cubicBezTo>
                    <a:pt x="912" y="727"/>
                    <a:pt x="902" y="736"/>
                    <a:pt x="894" y="747"/>
                  </a:cubicBezTo>
                  <a:cubicBezTo>
                    <a:pt x="892" y="750"/>
                    <a:pt x="889" y="752"/>
                    <a:pt x="887" y="753"/>
                  </a:cubicBezTo>
                  <a:cubicBezTo>
                    <a:pt x="881" y="756"/>
                    <a:pt x="877" y="762"/>
                    <a:pt x="872" y="766"/>
                  </a:cubicBezTo>
                  <a:cubicBezTo>
                    <a:pt x="864" y="772"/>
                    <a:pt x="860" y="782"/>
                    <a:pt x="851" y="788"/>
                  </a:cubicBezTo>
                  <a:cubicBezTo>
                    <a:pt x="849" y="789"/>
                    <a:pt x="847" y="793"/>
                    <a:pt x="844" y="794"/>
                  </a:cubicBezTo>
                  <a:cubicBezTo>
                    <a:pt x="842" y="794"/>
                    <a:pt x="839" y="797"/>
                    <a:pt x="841" y="800"/>
                  </a:cubicBezTo>
                  <a:cubicBezTo>
                    <a:pt x="841" y="802"/>
                    <a:pt x="840" y="804"/>
                    <a:pt x="840" y="805"/>
                  </a:cubicBezTo>
                  <a:cubicBezTo>
                    <a:pt x="837" y="809"/>
                    <a:pt x="834" y="809"/>
                    <a:pt x="831" y="806"/>
                  </a:cubicBezTo>
                  <a:cubicBezTo>
                    <a:pt x="828" y="803"/>
                    <a:pt x="826" y="804"/>
                    <a:pt x="824" y="806"/>
                  </a:cubicBezTo>
                  <a:cubicBezTo>
                    <a:pt x="822" y="810"/>
                    <a:pt x="820" y="814"/>
                    <a:pt x="816" y="817"/>
                  </a:cubicBezTo>
                  <a:cubicBezTo>
                    <a:pt x="815" y="817"/>
                    <a:pt x="814" y="819"/>
                    <a:pt x="814" y="820"/>
                  </a:cubicBezTo>
                  <a:cubicBezTo>
                    <a:pt x="814" y="826"/>
                    <a:pt x="810" y="828"/>
                    <a:pt x="805" y="830"/>
                  </a:cubicBezTo>
                  <a:close/>
                  <a:moveTo>
                    <a:pt x="1009" y="831"/>
                  </a:moveTo>
                  <a:cubicBezTo>
                    <a:pt x="1007" y="842"/>
                    <a:pt x="1008" y="854"/>
                    <a:pt x="1005" y="865"/>
                  </a:cubicBezTo>
                  <a:cubicBezTo>
                    <a:pt x="1005" y="867"/>
                    <a:pt x="1006" y="870"/>
                    <a:pt x="1007" y="872"/>
                  </a:cubicBezTo>
                  <a:cubicBezTo>
                    <a:pt x="1009" y="875"/>
                    <a:pt x="1010" y="877"/>
                    <a:pt x="1009" y="880"/>
                  </a:cubicBezTo>
                  <a:cubicBezTo>
                    <a:pt x="1005" y="890"/>
                    <a:pt x="1009" y="899"/>
                    <a:pt x="1010" y="909"/>
                  </a:cubicBezTo>
                  <a:cubicBezTo>
                    <a:pt x="1011" y="913"/>
                    <a:pt x="1009" y="918"/>
                    <a:pt x="1011" y="922"/>
                  </a:cubicBezTo>
                  <a:cubicBezTo>
                    <a:pt x="1014" y="927"/>
                    <a:pt x="1013" y="933"/>
                    <a:pt x="1013" y="938"/>
                  </a:cubicBezTo>
                  <a:cubicBezTo>
                    <a:pt x="1014" y="940"/>
                    <a:pt x="1013" y="943"/>
                    <a:pt x="1014" y="945"/>
                  </a:cubicBezTo>
                  <a:cubicBezTo>
                    <a:pt x="1018" y="949"/>
                    <a:pt x="1017" y="955"/>
                    <a:pt x="1017" y="960"/>
                  </a:cubicBezTo>
                  <a:cubicBezTo>
                    <a:pt x="1017" y="963"/>
                    <a:pt x="1017" y="966"/>
                    <a:pt x="1018" y="969"/>
                  </a:cubicBezTo>
                  <a:cubicBezTo>
                    <a:pt x="1020" y="975"/>
                    <a:pt x="1020" y="981"/>
                    <a:pt x="1018" y="987"/>
                  </a:cubicBezTo>
                  <a:cubicBezTo>
                    <a:pt x="1017" y="989"/>
                    <a:pt x="1016" y="992"/>
                    <a:pt x="1018" y="994"/>
                  </a:cubicBezTo>
                  <a:cubicBezTo>
                    <a:pt x="1022" y="1000"/>
                    <a:pt x="1021" y="1006"/>
                    <a:pt x="1021" y="1011"/>
                  </a:cubicBezTo>
                  <a:cubicBezTo>
                    <a:pt x="1022" y="1020"/>
                    <a:pt x="1024" y="1028"/>
                    <a:pt x="1023" y="1036"/>
                  </a:cubicBezTo>
                  <a:cubicBezTo>
                    <a:pt x="1023" y="1037"/>
                    <a:pt x="1024" y="1038"/>
                    <a:pt x="1024" y="1039"/>
                  </a:cubicBezTo>
                  <a:cubicBezTo>
                    <a:pt x="1027" y="1044"/>
                    <a:pt x="1027" y="1050"/>
                    <a:pt x="1027" y="1056"/>
                  </a:cubicBezTo>
                  <a:cubicBezTo>
                    <a:pt x="1028" y="1059"/>
                    <a:pt x="1027" y="1062"/>
                    <a:pt x="1029" y="1065"/>
                  </a:cubicBezTo>
                  <a:cubicBezTo>
                    <a:pt x="1032" y="1067"/>
                    <a:pt x="1032" y="1070"/>
                    <a:pt x="1030" y="1074"/>
                  </a:cubicBezTo>
                  <a:cubicBezTo>
                    <a:pt x="1029" y="1076"/>
                    <a:pt x="1029" y="1078"/>
                    <a:pt x="1030" y="1080"/>
                  </a:cubicBezTo>
                  <a:cubicBezTo>
                    <a:pt x="1033" y="1091"/>
                    <a:pt x="1031" y="1103"/>
                    <a:pt x="1037" y="1114"/>
                  </a:cubicBezTo>
                  <a:cubicBezTo>
                    <a:pt x="1037" y="1115"/>
                    <a:pt x="1037" y="1115"/>
                    <a:pt x="1037" y="1116"/>
                  </a:cubicBezTo>
                  <a:cubicBezTo>
                    <a:pt x="1039" y="1121"/>
                    <a:pt x="1033" y="1123"/>
                    <a:pt x="1034" y="1127"/>
                  </a:cubicBezTo>
                  <a:cubicBezTo>
                    <a:pt x="1034" y="1131"/>
                    <a:pt x="1039" y="1133"/>
                    <a:pt x="1037" y="1138"/>
                  </a:cubicBezTo>
                  <a:cubicBezTo>
                    <a:pt x="1037" y="1139"/>
                    <a:pt x="1037" y="1139"/>
                    <a:pt x="1037" y="1140"/>
                  </a:cubicBezTo>
                  <a:cubicBezTo>
                    <a:pt x="1034" y="1145"/>
                    <a:pt x="1038" y="1150"/>
                    <a:pt x="1037" y="1155"/>
                  </a:cubicBezTo>
                  <a:cubicBezTo>
                    <a:pt x="1037" y="1159"/>
                    <a:pt x="1037" y="1165"/>
                    <a:pt x="1040" y="1169"/>
                  </a:cubicBezTo>
                  <a:cubicBezTo>
                    <a:pt x="1042" y="1170"/>
                    <a:pt x="1042" y="1173"/>
                    <a:pt x="1041" y="1176"/>
                  </a:cubicBezTo>
                  <a:cubicBezTo>
                    <a:pt x="1039" y="1182"/>
                    <a:pt x="1041" y="1189"/>
                    <a:pt x="1042" y="1195"/>
                  </a:cubicBezTo>
                  <a:cubicBezTo>
                    <a:pt x="1042" y="1196"/>
                    <a:pt x="1043" y="1198"/>
                    <a:pt x="1043" y="1199"/>
                  </a:cubicBezTo>
                  <a:cubicBezTo>
                    <a:pt x="1038" y="1203"/>
                    <a:pt x="1041" y="1208"/>
                    <a:pt x="1041" y="1213"/>
                  </a:cubicBezTo>
                  <a:cubicBezTo>
                    <a:pt x="1041" y="1218"/>
                    <a:pt x="1042" y="1223"/>
                    <a:pt x="1040" y="1228"/>
                  </a:cubicBezTo>
                  <a:cubicBezTo>
                    <a:pt x="1039" y="1232"/>
                    <a:pt x="1039" y="1235"/>
                    <a:pt x="1040" y="1238"/>
                  </a:cubicBezTo>
                  <a:cubicBezTo>
                    <a:pt x="1042" y="1243"/>
                    <a:pt x="1043" y="1249"/>
                    <a:pt x="1039" y="1253"/>
                  </a:cubicBezTo>
                  <a:cubicBezTo>
                    <a:pt x="1037" y="1256"/>
                    <a:pt x="1037" y="1258"/>
                    <a:pt x="1038" y="1261"/>
                  </a:cubicBezTo>
                  <a:cubicBezTo>
                    <a:pt x="1039" y="1263"/>
                    <a:pt x="1040" y="1265"/>
                    <a:pt x="1039" y="1268"/>
                  </a:cubicBezTo>
                  <a:cubicBezTo>
                    <a:pt x="1038" y="1277"/>
                    <a:pt x="1034" y="1285"/>
                    <a:pt x="1037" y="1294"/>
                  </a:cubicBezTo>
                  <a:cubicBezTo>
                    <a:pt x="1032" y="1301"/>
                    <a:pt x="1035" y="1310"/>
                    <a:pt x="1030" y="1317"/>
                  </a:cubicBezTo>
                  <a:cubicBezTo>
                    <a:pt x="1029" y="1318"/>
                    <a:pt x="1029" y="1320"/>
                    <a:pt x="1029" y="1322"/>
                  </a:cubicBezTo>
                  <a:cubicBezTo>
                    <a:pt x="1030" y="1336"/>
                    <a:pt x="1028" y="1350"/>
                    <a:pt x="1022" y="1364"/>
                  </a:cubicBezTo>
                  <a:cubicBezTo>
                    <a:pt x="1021" y="1367"/>
                    <a:pt x="1023" y="1372"/>
                    <a:pt x="1020" y="1375"/>
                  </a:cubicBezTo>
                  <a:cubicBezTo>
                    <a:pt x="1017" y="1380"/>
                    <a:pt x="1017" y="1386"/>
                    <a:pt x="1015" y="1392"/>
                  </a:cubicBezTo>
                  <a:cubicBezTo>
                    <a:pt x="1014" y="1397"/>
                    <a:pt x="1015" y="1403"/>
                    <a:pt x="1011" y="1406"/>
                  </a:cubicBezTo>
                  <a:cubicBezTo>
                    <a:pt x="1005" y="1412"/>
                    <a:pt x="1004" y="1420"/>
                    <a:pt x="1001" y="1426"/>
                  </a:cubicBezTo>
                  <a:cubicBezTo>
                    <a:pt x="998" y="1430"/>
                    <a:pt x="996" y="1434"/>
                    <a:pt x="995" y="1438"/>
                  </a:cubicBezTo>
                  <a:cubicBezTo>
                    <a:pt x="993" y="1448"/>
                    <a:pt x="992" y="1458"/>
                    <a:pt x="984" y="1465"/>
                  </a:cubicBezTo>
                  <a:cubicBezTo>
                    <a:pt x="983" y="1466"/>
                    <a:pt x="982" y="1467"/>
                    <a:pt x="982" y="1468"/>
                  </a:cubicBezTo>
                  <a:cubicBezTo>
                    <a:pt x="981" y="1478"/>
                    <a:pt x="974" y="1485"/>
                    <a:pt x="970" y="1493"/>
                  </a:cubicBezTo>
                  <a:cubicBezTo>
                    <a:pt x="967" y="1500"/>
                    <a:pt x="964" y="1507"/>
                    <a:pt x="959" y="1512"/>
                  </a:cubicBezTo>
                  <a:cubicBezTo>
                    <a:pt x="954" y="1517"/>
                    <a:pt x="953" y="1525"/>
                    <a:pt x="947" y="1530"/>
                  </a:cubicBezTo>
                  <a:cubicBezTo>
                    <a:pt x="944" y="1532"/>
                    <a:pt x="945" y="1536"/>
                    <a:pt x="949" y="1537"/>
                  </a:cubicBezTo>
                  <a:cubicBezTo>
                    <a:pt x="952" y="1538"/>
                    <a:pt x="954" y="1539"/>
                    <a:pt x="956" y="1541"/>
                  </a:cubicBezTo>
                  <a:cubicBezTo>
                    <a:pt x="958" y="1545"/>
                    <a:pt x="961" y="1546"/>
                    <a:pt x="964" y="1547"/>
                  </a:cubicBezTo>
                  <a:cubicBezTo>
                    <a:pt x="968" y="1548"/>
                    <a:pt x="970" y="1550"/>
                    <a:pt x="972" y="1553"/>
                  </a:cubicBezTo>
                  <a:cubicBezTo>
                    <a:pt x="977" y="1559"/>
                    <a:pt x="980" y="1567"/>
                    <a:pt x="989" y="1569"/>
                  </a:cubicBezTo>
                  <a:cubicBezTo>
                    <a:pt x="992" y="1575"/>
                    <a:pt x="1000" y="1576"/>
                    <a:pt x="1000" y="1585"/>
                  </a:cubicBezTo>
                  <a:cubicBezTo>
                    <a:pt x="1000" y="1586"/>
                    <a:pt x="1002" y="1587"/>
                    <a:pt x="1004" y="1588"/>
                  </a:cubicBezTo>
                  <a:cubicBezTo>
                    <a:pt x="1006" y="1588"/>
                    <a:pt x="1008" y="1588"/>
                    <a:pt x="1009" y="1589"/>
                  </a:cubicBezTo>
                  <a:cubicBezTo>
                    <a:pt x="1015" y="1594"/>
                    <a:pt x="1021" y="1599"/>
                    <a:pt x="1027" y="1605"/>
                  </a:cubicBezTo>
                  <a:cubicBezTo>
                    <a:pt x="1029" y="1607"/>
                    <a:pt x="1031" y="1609"/>
                    <a:pt x="1033" y="1610"/>
                  </a:cubicBezTo>
                  <a:cubicBezTo>
                    <a:pt x="1043" y="1616"/>
                    <a:pt x="1053" y="1620"/>
                    <a:pt x="1065" y="1621"/>
                  </a:cubicBezTo>
                  <a:cubicBezTo>
                    <a:pt x="1075" y="1622"/>
                    <a:pt x="1086" y="1625"/>
                    <a:pt x="1096" y="1619"/>
                  </a:cubicBezTo>
                  <a:cubicBezTo>
                    <a:pt x="1097" y="1618"/>
                    <a:pt x="1098" y="1618"/>
                    <a:pt x="1099" y="1618"/>
                  </a:cubicBezTo>
                  <a:cubicBezTo>
                    <a:pt x="1106" y="1620"/>
                    <a:pt x="1113" y="1617"/>
                    <a:pt x="1117" y="1613"/>
                  </a:cubicBezTo>
                  <a:cubicBezTo>
                    <a:pt x="1122" y="1608"/>
                    <a:pt x="1128" y="1605"/>
                    <a:pt x="1134" y="1602"/>
                  </a:cubicBezTo>
                  <a:cubicBezTo>
                    <a:pt x="1135" y="1601"/>
                    <a:pt x="1138" y="1601"/>
                    <a:pt x="1139" y="1599"/>
                  </a:cubicBezTo>
                  <a:cubicBezTo>
                    <a:pt x="1142" y="1593"/>
                    <a:pt x="1149" y="1591"/>
                    <a:pt x="1154" y="1588"/>
                  </a:cubicBezTo>
                  <a:cubicBezTo>
                    <a:pt x="1159" y="1586"/>
                    <a:pt x="1163" y="1583"/>
                    <a:pt x="1167" y="1580"/>
                  </a:cubicBezTo>
                  <a:cubicBezTo>
                    <a:pt x="1171" y="1576"/>
                    <a:pt x="1175" y="1572"/>
                    <a:pt x="1180" y="1570"/>
                  </a:cubicBezTo>
                  <a:cubicBezTo>
                    <a:pt x="1190" y="1566"/>
                    <a:pt x="1198" y="1559"/>
                    <a:pt x="1207" y="1553"/>
                  </a:cubicBezTo>
                  <a:cubicBezTo>
                    <a:pt x="1216" y="1547"/>
                    <a:pt x="1222" y="1537"/>
                    <a:pt x="1228" y="1528"/>
                  </a:cubicBezTo>
                  <a:cubicBezTo>
                    <a:pt x="1235" y="1517"/>
                    <a:pt x="1244" y="1506"/>
                    <a:pt x="1255" y="1499"/>
                  </a:cubicBezTo>
                  <a:cubicBezTo>
                    <a:pt x="1260" y="1496"/>
                    <a:pt x="1266" y="1495"/>
                    <a:pt x="1269" y="1489"/>
                  </a:cubicBezTo>
                  <a:cubicBezTo>
                    <a:pt x="1270" y="1488"/>
                    <a:pt x="1272" y="1487"/>
                    <a:pt x="1274" y="1487"/>
                  </a:cubicBezTo>
                  <a:cubicBezTo>
                    <a:pt x="1282" y="1487"/>
                    <a:pt x="1285" y="1481"/>
                    <a:pt x="1290" y="1477"/>
                  </a:cubicBezTo>
                  <a:cubicBezTo>
                    <a:pt x="1294" y="1473"/>
                    <a:pt x="1295" y="1469"/>
                    <a:pt x="1298" y="1464"/>
                  </a:cubicBezTo>
                  <a:cubicBezTo>
                    <a:pt x="1303" y="1456"/>
                    <a:pt x="1303" y="1446"/>
                    <a:pt x="1307" y="1437"/>
                  </a:cubicBezTo>
                  <a:cubicBezTo>
                    <a:pt x="1307" y="1437"/>
                    <a:pt x="1307" y="1436"/>
                    <a:pt x="1307" y="1436"/>
                  </a:cubicBezTo>
                  <a:cubicBezTo>
                    <a:pt x="1305" y="1431"/>
                    <a:pt x="1307" y="1425"/>
                    <a:pt x="1307" y="1420"/>
                  </a:cubicBezTo>
                  <a:cubicBezTo>
                    <a:pt x="1307" y="1415"/>
                    <a:pt x="1306" y="1410"/>
                    <a:pt x="1307" y="1405"/>
                  </a:cubicBezTo>
                  <a:cubicBezTo>
                    <a:pt x="1309" y="1394"/>
                    <a:pt x="1304" y="1384"/>
                    <a:pt x="1307" y="1374"/>
                  </a:cubicBezTo>
                  <a:cubicBezTo>
                    <a:pt x="1304" y="1363"/>
                    <a:pt x="1309" y="1353"/>
                    <a:pt x="1305" y="1342"/>
                  </a:cubicBezTo>
                  <a:cubicBezTo>
                    <a:pt x="1305" y="1342"/>
                    <a:pt x="1305" y="1342"/>
                    <a:pt x="1305" y="1341"/>
                  </a:cubicBezTo>
                  <a:cubicBezTo>
                    <a:pt x="1308" y="1330"/>
                    <a:pt x="1305" y="1318"/>
                    <a:pt x="1307" y="1306"/>
                  </a:cubicBezTo>
                  <a:cubicBezTo>
                    <a:pt x="1308" y="1302"/>
                    <a:pt x="1308" y="1297"/>
                    <a:pt x="1306" y="1293"/>
                  </a:cubicBezTo>
                  <a:cubicBezTo>
                    <a:pt x="1305" y="1291"/>
                    <a:pt x="1305" y="1288"/>
                    <a:pt x="1306" y="1286"/>
                  </a:cubicBezTo>
                  <a:cubicBezTo>
                    <a:pt x="1307" y="1282"/>
                    <a:pt x="1306" y="1278"/>
                    <a:pt x="1304" y="1274"/>
                  </a:cubicBezTo>
                  <a:cubicBezTo>
                    <a:pt x="1302" y="1268"/>
                    <a:pt x="1301" y="1261"/>
                    <a:pt x="1301" y="1255"/>
                  </a:cubicBezTo>
                  <a:cubicBezTo>
                    <a:pt x="1301" y="1252"/>
                    <a:pt x="1302" y="1249"/>
                    <a:pt x="1300" y="1246"/>
                  </a:cubicBezTo>
                  <a:cubicBezTo>
                    <a:pt x="1295" y="1239"/>
                    <a:pt x="1294" y="1230"/>
                    <a:pt x="1292" y="1222"/>
                  </a:cubicBezTo>
                  <a:cubicBezTo>
                    <a:pt x="1291" y="1217"/>
                    <a:pt x="1291" y="1212"/>
                    <a:pt x="1287" y="1207"/>
                  </a:cubicBezTo>
                  <a:cubicBezTo>
                    <a:pt x="1284" y="1205"/>
                    <a:pt x="1284" y="1200"/>
                    <a:pt x="1284" y="1196"/>
                  </a:cubicBezTo>
                  <a:cubicBezTo>
                    <a:pt x="1285" y="1194"/>
                    <a:pt x="1285" y="1193"/>
                    <a:pt x="1284" y="1191"/>
                  </a:cubicBezTo>
                  <a:cubicBezTo>
                    <a:pt x="1280" y="1185"/>
                    <a:pt x="1277" y="1179"/>
                    <a:pt x="1276" y="1172"/>
                  </a:cubicBezTo>
                  <a:cubicBezTo>
                    <a:pt x="1275" y="1167"/>
                    <a:pt x="1270" y="1165"/>
                    <a:pt x="1268" y="1160"/>
                  </a:cubicBezTo>
                  <a:cubicBezTo>
                    <a:pt x="1262" y="1149"/>
                    <a:pt x="1262" y="1135"/>
                    <a:pt x="1252" y="1126"/>
                  </a:cubicBezTo>
                  <a:cubicBezTo>
                    <a:pt x="1251" y="1126"/>
                    <a:pt x="1251" y="1125"/>
                    <a:pt x="1251" y="1124"/>
                  </a:cubicBezTo>
                  <a:cubicBezTo>
                    <a:pt x="1248" y="1115"/>
                    <a:pt x="1242" y="1108"/>
                    <a:pt x="1240" y="1098"/>
                  </a:cubicBezTo>
                  <a:cubicBezTo>
                    <a:pt x="1240" y="1096"/>
                    <a:pt x="1238" y="1093"/>
                    <a:pt x="1236" y="1092"/>
                  </a:cubicBezTo>
                  <a:cubicBezTo>
                    <a:pt x="1229" y="1089"/>
                    <a:pt x="1229" y="1082"/>
                    <a:pt x="1226" y="1077"/>
                  </a:cubicBezTo>
                  <a:cubicBezTo>
                    <a:pt x="1224" y="1074"/>
                    <a:pt x="1223" y="1072"/>
                    <a:pt x="1222" y="1069"/>
                  </a:cubicBezTo>
                  <a:cubicBezTo>
                    <a:pt x="1219" y="1061"/>
                    <a:pt x="1214" y="1054"/>
                    <a:pt x="1211" y="1046"/>
                  </a:cubicBezTo>
                  <a:cubicBezTo>
                    <a:pt x="1209" y="1040"/>
                    <a:pt x="1206" y="1036"/>
                    <a:pt x="1199" y="1033"/>
                  </a:cubicBezTo>
                  <a:cubicBezTo>
                    <a:pt x="1193" y="1031"/>
                    <a:pt x="1192" y="1028"/>
                    <a:pt x="1195" y="1021"/>
                  </a:cubicBezTo>
                  <a:cubicBezTo>
                    <a:pt x="1195" y="1020"/>
                    <a:pt x="1197" y="1019"/>
                    <a:pt x="1196" y="1018"/>
                  </a:cubicBezTo>
                  <a:cubicBezTo>
                    <a:pt x="1193" y="1012"/>
                    <a:pt x="1190" y="1006"/>
                    <a:pt x="1188" y="1000"/>
                  </a:cubicBezTo>
                  <a:cubicBezTo>
                    <a:pt x="1179" y="996"/>
                    <a:pt x="1178" y="985"/>
                    <a:pt x="1169" y="981"/>
                  </a:cubicBezTo>
                  <a:cubicBezTo>
                    <a:pt x="1168" y="980"/>
                    <a:pt x="1167" y="978"/>
                    <a:pt x="1168" y="977"/>
                  </a:cubicBezTo>
                  <a:cubicBezTo>
                    <a:pt x="1168" y="970"/>
                    <a:pt x="1162" y="967"/>
                    <a:pt x="1158" y="964"/>
                  </a:cubicBezTo>
                  <a:cubicBezTo>
                    <a:pt x="1150" y="959"/>
                    <a:pt x="1147" y="951"/>
                    <a:pt x="1141" y="944"/>
                  </a:cubicBezTo>
                  <a:cubicBezTo>
                    <a:pt x="1134" y="933"/>
                    <a:pt x="1129" y="921"/>
                    <a:pt x="1119" y="911"/>
                  </a:cubicBezTo>
                  <a:cubicBezTo>
                    <a:pt x="1118" y="910"/>
                    <a:pt x="1117" y="908"/>
                    <a:pt x="1118" y="907"/>
                  </a:cubicBezTo>
                  <a:cubicBezTo>
                    <a:pt x="1118" y="901"/>
                    <a:pt x="1114" y="897"/>
                    <a:pt x="1111" y="892"/>
                  </a:cubicBezTo>
                  <a:cubicBezTo>
                    <a:pt x="1109" y="889"/>
                    <a:pt x="1106" y="887"/>
                    <a:pt x="1106" y="883"/>
                  </a:cubicBezTo>
                  <a:cubicBezTo>
                    <a:pt x="1105" y="877"/>
                    <a:pt x="1104" y="872"/>
                    <a:pt x="1101" y="867"/>
                  </a:cubicBezTo>
                  <a:cubicBezTo>
                    <a:pt x="1098" y="862"/>
                    <a:pt x="1098" y="855"/>
                    <a:pt x="1092" y="851"/>
                  </a:cubicBezTo>
                  <a:cubicBezTo>
                    <a:pt x="1092" y="851"/>
                    <a:pt x="1091" y="849"/>
                    <a:pt x="1091" y="848"/>
                  </a:cubicBezTo>
                  <a:cubicBezTo>
                    <a:pt x="1091" y="839"/>
                    <a:pt x="1081" y="835"/>
                    <a:pt x="1082" y="825"/>
                  </a:cubicBezTo>
                  <a:cubicBezTo>
                    <a:pt x="1083" y="824"/>
                    <a:pt x="1080" y="823"/>
                    <a:pt x="1078" y="822"/>
                  </a:cubicBezTo>
                  <a:cubicBezTo>
                    <a:pt x="1076" y="820"/>
                    <a:pt x="1073" y="818"/>
                    <a:pt x="1073" y="814"/>
                  </a:cubicBezTo>
                  <a:cubicBezTo>
                    <a:pt x="1074" y="809"/>
                    <a:pt x="1070" y="806"/>
                    <a:pt x="1067" y="803"/>
                  </a:cubicBezTo>
                  <a:cubicBezTo>
                    <a:pt x="1064" y="800"/>
                    <a:pt x="1062" y="797"/>
                    <a:pt x="1061" y="793"/>
                  </a:cubicBezTo>
                  <a:cubicBezTo>
                    <a:pt x="1058" y="784"/>
                    <a:pt x="1053" y="775"/>
                    <a:pt x="1048" y="766"/>
                  </a:cubicBezTo>
                  <a:cubicBezTo>
                    <a:pt x="1045" y="761"/>
                    <a:pt x="1041" y="757"/>
                    <a:pt x="1040" y="751"/>
                  </a:cubicBezTo>
                  <a:cubicBezTo>
                    <a:pt x="1039" y="748"/>
                    <a:pt x="1038" y="745"/>
                    <a:pt x="1035" y="744"/>
                  </a:cubicBezTo>
                  <a:cubicBezTo>
                    <a:pt x="1032" y="742"/>
                    <a:pt x="1030" y="739"/>
                    <a:pt x="1029" y="736"/>
                  </a:cubicBezTo>
                  <a:cubicBezTo>
                    <a:pt x="1026" y="725"/>
                    <a:pt x="1019" y="718"/>
                    <a:pt x="1009" y="712"/>
                  </a:cubicBezTo>
                  <a:cubicBezTo>
                    <a:pt x="1010" y="719"/>
                    <a:pt x="1009" y="724"/>
                    <a:pt x="1006" y="730"/>
                  </a:cubicBezTo>
                  <a:cubicBezTo>
                    <a:pt x="1005" y="730"/>
                    <a:pt x="1005" y="732"/>
                    <a:pt x="1005" y="733"/>
                  </a:cubicBezTo>
                  <a:cubicBezTo>
                    <a:pt x="1004" y="745"/>
                    <a:pt x="1007" y="757"/>
                    <a:pt x="1009" y="770"/>
                  </a:cubicBezTo>
                  <a:cubicBezTo>
                    <a:pt x="1009" y="778"/>
                    <a:pt x="1015" y="786"/>
                    <a:pt x="1011" y="795"/>
                  </a:cubicBezTo>
                  <a:cubicBezTo>
                    <a:pt x="1011" y="798"/>
                    <a:pt x="1011" y="801"/>
                    <a:pt x="1013" y="803"/>
                  </a:cubicBezTo>
                  <a:cubicBezTo>
                    <a:pt x="1016" y="805"/>
                    <a:pt x="1015" y="808"/>
                    <a:pt x="1015" y="811"/>
                  </a:cubicBezTo>
                  <a:cubicBezTo>
                    <a:pt x="1015" y="816"/>
                    <a:pt x="1015" y="822"/>
                    <a:pt x="1020" y="825"/>
                  </a:cubicBezTo>
                  <a:cubicBezTo>
                    <a:pt x="1022" y="826"/>
                    <a:pt x="1022" y="829"/>
                    <a:pt x="1023" y="831"/>
                  </a:cubicBezTo>
                  <a:cubicBezTo>
                    <a:pt x="1024" y="835"/>
                    <a:pt x="1024" y="840"/>
                    <a:pt x="1023" y="844"/>
                  </a:cubicBezTo>
                  <a:cubicBezTo>
                    <a:pt x="1022" y="850"/>
                    <a:pt x="1027" y="853"/>
                    <a:pt x="1026" y="857"/>
                  </a:cubicBezTo>
                  <a:cubicBezTo>
                    <a:pt x="1026" y="860"/>
                    <a:pt x="1026" y="862"/>
                    <a:pt x="1028" y="864"/>
                  </a:cubicBezTo>
                  <a:cubicBezTo>
                    <a:pt x="1031" y="866"/>
                    <a:pt x="1031" y="869"/>
                    <a:pt x="1031" y="873"/>
                  </a:cubicBezTo>
                  <a:cubicBezTo>
                    <a:pt x="1032" y="879"/>
                    <a:pt x="1033" y="886"/>
                    <a:pt x="1037" y="891"/>
                  </a:cubicBezTo>
                  <a:cubicBezTo>
                    <a:pt x="1039" y="894"/>
                    <a:pt x="1040" y="897"/>
                    <a:pt x="1039" y="901"/>
                  </a:cubicBezTo>
                  <a:cubicBezTo>
                    <a:pt x="1037" y="906"/>
                    <a:pt x="1040" y="912"/>
                    <a:pt x="1043" y="914"/>
                  </a:cubicBezTo>
                  <a:cubicBezTo>
                    <a:pt x="1050" y="920"/>
                    <a:pt x="1048" y="930"/>
                    <a:pt x="1055" y="935"/>
                  </a:cubicBezTo>
                  <a:cubicBezTo>
                    <a:pt x="1055" y="941"/>
                    <a:pt x="1056" y="947"/>
                    <a:pt x="1062" y="950"/>
                  </a:cubicBezTo>
                  <a:cubicBezTo>
                    <a:pt x="1063" y="950"/>
                    <a:pt x="1063" y="951"/>
                    <a:pt x="1063" y="952"/>
                  </a:cubicBezTo>
                  <a:cubicBezTo>
                    <a:pt x="1062" y="958"/>
                    <a:pt x="1066" y="961"/>
                    <a:pt x="1069" y="964"/>
                  </a:cubicBezTo>
                  <a:cubicBezTo>
                    <a:pt x="1071" y="966"/>
                    <a:pt x="1072" y="968"/>
                    <a:pt x="1070" y="970"/>
                  </a:cubicBezTo>
                  <a:cubicBezTo>
                    <a:pt x="1068" y="972"/>
                    <a:pt x="1066" y="970"/>
                    <a:pt x="1064" y="969"/>
                  </a:cubicBezTo>
                  <a:cubicBezTo>
                    <a:pt x="1063" y="968"/>
                    <a:pt x="1062" y="967"/>
                    <a:pt x="1062" y="966"/>
                  </a:cubicBezTo>
                  <a:cubicBezTo>
                    <a:pt x="1061" y="963"/>
                    <a:pt x="1058" y="961"/>
                    <a:pt x="1058" y="958"/>
                  </a:cubicBezTo>
                  <a:cubicBezTo>
                    <a:pt x="1055" y="952"/>
                    <a:pt x="1052" y="946"/>
                    <a:pt x="1046" y="941"/>
                  </a:cubicBezTo>
                  <a:cubicBezTo>
                    <a:pt x="1047" y="933"/>
                    <a:pt x="1042" y="928"/>
                    <a:pt x="1036" y="923"/>
                  </a:cubicBezTo>
                  <a:cubicBezTo>
                    <a:pt x="1035" y="923"/>
                    <a:pt x="1035" y="921"/>
                    <a:pt x="1035" y="920"/>
                  </a:cubicBezTo>
                  <a:cubicBezTo>
                    <a:pt x="1033" y="916"/>
                    <a:pt x="1032" y="912"/>
                    <a:pt x="1030" y="908"/>
                  </a:cubicBezTo>
                  <a:cubicBezTo>
                    <a:pt x="1028" y="900"/>
                    <a:pt x="1023" y="892"/>
                    <a:pt x="1024" y="884"/>
                  </a:cubicBezTo>
                  <a:cubicBezTo>
                    <a:pt x="1024" y="878"/>
                    <a:pt x="1023" y="875"/>
                    <a:pt x="1020" y="872"/>
                  </a:cubicBezTo>
                  <a:cubicBezTo>
                    <a:pt x="1018" y="869"/>
                    <a:pt x="1015" y="868"/>
                    <a:pt x="1015" y="864"/>
                  </a:cubicBezTo>
                  <a:cubicBezTo>
                    <a:pt x="1016" y="861"/>
                    <a:pt x="1014" y="858"/>
                    <a:pt x="1013" y="855"/>
                  </a:cubicBezTo>
                  <a:cubicBezTo>
                    <a:pt x="1011" y="852"/>
                    <a:pt x="1011" y="850"/>
                    <a:pt x="1012" y="847"/>
                  </a:cubicBezTo>
                  <a:cubicBezTo>
                    <a:pt x="1013" y="841"/>
                    <a:pt x="1011" y="836"/>
                    <a:pt x="1009" y="831"/>
                  </a:cubicBezTo>
                  <a:close/>
                  <a:moveTo>
                    <a:pt x="1022" y="635"/>
                  </a:moveTo>
                  <a:cubicBezTo>
                    <a:pt x="1029" y="642"/>
                    <a:pt x="1037" y="644"/>
                    <a:pt x="1045" y="639"/>
                  </a:cubicBezTo>
                  <a:cubicBezTo>
                    <a:pt x="1050" y="635"/>
                    <a:pt x="1055" y="634"/>
                    <a:pt x="1060" y="634"/>
                  </a:cubicBezTo>
                  <a:cubicBezTo>
                    <a:pt x="1063" y="634"/>
                    <a:pt x="1065" y="633"/>
                    <a:pt x="1067" y="632"/>
                  </a:cubicBezTo>
                  <a:cubicBezTo>
                    <a:pt x="1073" y="629"/>
                    <a:pt x="1080" y="628"/>
                    <a:pt x="1085" y="631"/>
                  </a:cubicBezTo>
                  <a:cubicBezTo>
                    <a:pt x="1092" y="635"/>
                    <a:pt x="1097" y="633"/>
                    <a:pt x="1102" y="628"/>
                  </a:cubicBezTo>
                  <a:cubicBezTo>
                    <a:pt x="1104" y="626"/>
                    <a:pt x="1107" y="624"/>
                    <a:pt x="1109" y="624"/>
                  </a:cubicBezTo>
                  <a:cubicBezTo>
                    <a:pt x="1117" y="624"/>
                    <a:pt x="1122" y="620"/>
                    <a:pt x="1129" y="617"/>
                  </a:cubicBezTo>
                  <a:cubicBezTo>
                    <a:pt x="1134" y="616"/>
                    <a:pt x="1138" y="612"/>
                    <a:pt x="1143" y="609"/>
                  </a:cubicBezTo>
                  <a:cubicBezTo>
                    <a:pt x="1143" y="609"/>
                    <a:pt x="1143" y="608"/>
                    <a:pt x="1143" y="607"/>
                  </a:cubicBezTo>
                  <a:cubicBezTo>
                    <a:pt x="1137" y="607"/>
                    <a:pt x="1133" y="603"/>
                    <a:pt x="1127" y="603"/>
                  </a:cubicBezTo>
                  <a:cubicBezTo>
                    <a:pt x="1121" y="604"/>
                    <a:pt x="1117" y="597"/>
                    <a:pt x="1111" y="597"/>
                  </a:cubicBezTo>
                  <a:cubicBezTo>
                    <a:pt x="1109" y="599"/>
                    <a:pt x="1109" y="601"/>
                    <a:pt x="1110" y="603"/>
                  </a:cubicBezTo>
                  <a:cubicBezTo>
                    <a:pt x="1112" y="606"/>
                    <a:pt x="1113" y="608"/>
                    <a:pt x="1112" y="612"/>
                  </a:cubicBezTo>
                  <a:cubicBezTo>
                    <a:pt x="1110" y="615"/>
                    <a:pt x="1109" y="618"/>
                    <a:pt x="1106" y="619"/>
                  </a:cubicBezTo>
                  <a:cubicBezTo>
                    <a:pt x="1097" y="617"/>
                    <a:pt x="1096" y="615"/>
                    <a:pt x="1095" y="607"/>
                  </a:cubicBezTo>
                  <a:cubicBezTo>
                    <a:pt x="1095" y="601"/>
                    <a:pt x="1096" y="596"/>
                    <a:pt x="1095" y="591"/>
                  </a:cubicBezTo>
                  <a:cubicBezTo>
                    <a:pt x="1089" y="589"/>
                    <a:pt x="1084" y="587"/>
                    <a:pt x="1079" y="584"/>
                  </a:cubicBezTo>
                  <a:cubicBezTo>
                    <a:pt x="1077" y="585"/>
                    <a:pt x="1076" y="587"/>
                    <a:pt x="1075" y="589"/>
                  </a:cubicBezTo>
                  <a:cubicBezTo>
                    <a:pt x="1075" y="592"/>
                    <a:pt x="1074" y="595"/>
                    <a:pt x="1071" y="596"/>
                  </a:cubicBezTo>
                  <a:cubicBezTo>
                    <a:pt x="1067" y="597"/>
                    <a:pt x="1066" y="593"/>
                    <a:pt x="1064" y="590"/>
                  </a:cubicBezTo>
                  <a:cubicBezTo>
                    <a:pt x="1059" y="597"/>
                    <a:pt x="1051" y="600"/>
                    <a:pt x="1046" y="606"/>
                  </a:cubicBezTo>
                  <a:cubicBezTo>
                    <a:pt x="1043" y="610"/>
                    <a:pt x="1041" y="614"/>
                    <a:pt x="1037" y="617"/>
                  </a:cubicBezTo>
                  <a:cubicBezTo>
                    <a:pt x="1033" y="620"/>
                    <a:pt x="1031" y="623"/>
                    <a:pt x="1032" y="629"/>
                  </a:cubicBezTo>
                  <a:cubicBezTo>
                    <a:pt x="1028" y="630"/>
                    <a:pt x="1024" y="631"/>
                    <a:pt x="1022" y="635"/>
                  </a:cubicBezTo>
                  <a:close/>
                  <a:moveTo>
                    <a:pt x="907" y="539"/>
                  </a:moveTo>
                  <a:cubicBezTo>
                    <a:pt x="902" y="541"/>
                    <a:pt x="901" y="544"/>
                    <a:pt x="901" y="547"/>
                  </a:cubicBezTo>
                  <a:cubicBezTo>
                    <a:pt x="901" y="552"/>
                    <a:pt x="898" y="556"/>
                    <a:pt x="894" y="557"/>
                  </a:cubicBezTo>
                  <a:cubicBezTo>
                    <a:pt x="888" y="560"/>
                    <a:pt x="883" y="566"/>
                    <a:pt x="874" y="564"/>
                  </a:cubicBezTo>
                  <a:cubicBezTo>
                    <a:pt x="878" y="570"/>
                    <a:pt x="882" y="575"/>
                    <a:pt x="889" y="577"/>
                  </a:cubicBezTo>
                  <a:cubicBezTo>
                    <a:pt x="891" y="577"/>
                    <a:pt x="894" y="578"/>
                    <a:pt x="895" y="579"/>
                  </a:cubicBezTo>
                  <a:cubicBezTo>
                    <a:pt x="899" y="583"/>
                    <a:pt x="904" y="584"/>
                    <a:pt x="908" y="586"/>
                  </a:cubicBezTo>
                  <a:cubicBezTo>
                    <a:pt x="913" y="588"/>
                    <a:pt x="917" y="590"/>
                    <a:pt x="922" y="588"/>
                  </a:cubicBezTo>
                  <a:cubicBezTo>
                    <a:pt x="923" y="587"/>
                    <a:pt x="925" y="589"/>
                    <a:pt x="926" y="590"/>
                  </a:cubicBezTo>
                  <a:cubicBezTo>
                    <a:pt x="932" y="593"/>
                    <a:pt x="938" y="595"/>
                    <a:pt x="945" y="598"/>
                  </a:cubicBezTo>
                  <a:cubicBezTo>
                    <a:pt x="940" y="589"/>
                    <a:pt x="932" y="584"/>
                    <a:pt x="929" y="575"/>
                  </a:cubicBezTo>
                  <a:cubicBezTo>
                    <a:pt x="928" y="568"/>
                    <a:pt x="922" y="565"/>
                    <a:pt x="920" y="559"/>
                  </a:cubicBezTo>
                  <a:cubicBezTo>
                    <a:pt x="920" y="557"/>
                    <a:pt x="918" y="555"/>
                    <a:pt x="916" y="555"/>
                  </a:cubicBezTo>
                  <a:cubicBezTo>
                    <a:pt x="913" y="554"/>
                    <a:pt x="912" y="551"/>
                    <a:pt x="910" y="549"/>
                  </a:cubicBezTo>
                  <a:cubicBezTo>
                    <a:pt x="908" y="546"/>
                    <a:pt x="907" y="542"/>
                    <a:pt x="907" y="539"/>
                  </a:cubicBezTo>
                  <a:close/>
                  <a:moveTo>
                    <a:pt x="1138" y="589"/>
                  </a:moveTo>
                  <a:cubicBezTo>
                    <a:pt x="1134" y="575"/>
                    <a:pt x="1131" y="561"/>
                    <a:pt x="1115" y="556"/>
                  </a:cubicBezTo>
                  <a:cubicBezTo>
                    <a:pt x="1110" y="563"/>
                    <a:pt x="1111" y="571"/>
                    <a:pt x="1112" y="579"/>
                  </a:cubicBezTo>
                  <a:cubicBezTo>
                    <a:pt x="1119" y="580"/>
                    <a:pt x="1126" y="583"/>
                    <a:pt x="1131" y="588"/>
                  </a:cubicBezTo>
                  <a:cubicBezTo>
                    <a:pt x="1133" y="589"/>
                    <a:pt x="1136" y="591"/>
                    <a:pt x="1138" y="589"/>
                  </a:cubicBezTo>
                  <a:close/>
                  <a:moveTo>
                    <a:pt x="970" y="565"/>
                  </a:moveTo>
                  <a:cubicBezTo>
                    <a:pt x="972" y="564"/>
                    <a:pt x="974" y="563"/>
                    <a:pt x="973" y="561"/>
                  </a:cubicBezTo>
                  <a:cubicBezTo>
                    <a:pt x="971" y="558"/>
                    <a:pt x="972" y="555"/>
                    <a:pt x="973" y="552"/>
                  </a:cubicBezTo>
                  <a:cubicBezTo>
                    <a:pt x="974" y="550"/>
                    <a:pt x="975" y="549"/>
                    <a:pt x="975" y="547"/>
                  </a:cubicBezTo>
                  <a:cubicBezTo>
                    <a:pt x="975" y="539"/>
                    <a:pt x="974" y="530"/>
                    <a:pt x="979" y="523"/>
                  </a:cubicBezTo>
                  <a:cubicBezTo>
                    <a:pt x="979" y="523"/>
                    <a:pt x="978" y="521"/>
                    <a:pt x="978" y="520"/>
                  </a:cubicBezTo>
                  <a:cubicBezTo>
                    <a:pt x="973" y="521"/>
                    <a:pt x="970" y="524"/>
                    <a:pt x="967" y="527"/>
                  </a:cubicBezTo>
                  <a:cubicBezTo>
                    <a:pt x="964" y="530"/>
                    <a:pt x="959" y="529"/>
                    <a:pt x="956" y="533"/>
                  </a:cubicBezTo>
                  <a:cubicBezTo>
                    <a:pt x="957" y="537"/>
                    <a:pt x="960" y="539"/>
                    <a:pt x="962" y="542"/>
                  </a:cubicBezTo>
                  <a:cubicBezTo>
                    <a:pt x="965" y="544"/>
                    <a:pt x="966" y="547"/>
                    <a:pt x="965" y="550"/>
                  </a:cubicBezTo>
                  <a:cubicBezTo>
                    <a:pt x="965" y="553"/>
                    <a:pt x="967" y="560"/>
                    <a:pt x="970" y="565"/>
                  </a:cubicBezTo>
                  <a:close/>
                  <a:moveTo>
                    <a:pt x="822" y="866"/>
                  </a:moveTo>
                  <a:cubicBezTo>
                    <a:pt x="826" y="861"/>
                    <a:pt x="832" y="858"/>
                    <a:pt x="835" y="852"/>
                  </a:cubicBezTo>
                  <a:cubicBezTo>
                    <a:pt x="839" y="845"/>
                    <a:pt x="845" y="839"/>
                    <a:pt x="852" y="834"/>
                  </a:cubicBezTo>
                  <a:cubicBezTo>
                    <a:pt x="854" y="833"/>
                    <a:pt x="855" y="832"/>
                    <a:pt x="856" y="831"/>
                  </a:cubicBezTo>
                  <a:cubicBezTo>
                    <a:pt x="857" y="830"/>
                    <a:pt x="857" y="828"/>
                    <a:pt x="857" y="827"/>
                  </a:cubicBezTo>
                  <a:cubicBezTo>
                    <a:pt x="856" y="826"/>
                    <a:pt x="854" y="826"/>
                    <a:pt x="853" y="826"/>
                  </a:cubicBezTo>
                  <a:cubicBezTo>
                    <a:pt x="850" y="828"/>
                    <a:pt x="848" y="830"/>
                    <a:pt x="845" y="832"/>
                  </a:cubicBezTo>
                  <a:cubicBezTo>
                    <a:pt x="836" y="840"/>
                    <a:pt x="831" y="851"/>
                    <a:pt x="821" y="858"/>
                  </a:cubicBezTo>
                  <a:cubicBezTo>
                    <a:pt x="819" y="860"/>
                    <a:pt x="819" y="863"/>
                    <a:pt x="822" y="866"/>
                  </a:cubicBezTo>
                  <a:close/>
                  <a:moveTo>
                    <a:pt x="1017" y="484"/>
                  </a:moveTo>
                  <a:cubicBezTo>
                    <a:pt x="1013" y="480"/>
                    <a:pt x="1013" y="476"/>
                    <a:pt x="1017" y="472"/>
                  </a:cubicBezTo>
                  <a:cubicBezTo>
                    <a:pt x="1014" y="469"/>
                    <a:pt x="1011" y="469"/>
                    <a:pt x="1009" y="471"/>
                  </a:cubicBezTo>
                  <a:cubicBezTo>
                    <a:pt x="1005" y="478"/>
                    <a:pt x="999" y="485"/>
                    <a:pt x="1000" y="495"/>
                  </a:cubicBezTo>
                  <a:cubicBezTo>
                    <a:pt x="1007" y="493"/>
                    <a:pt x="1012" y="488"/>
                    <a:pt x="1017" y="484"/>
                  </a:cubicBezTo>
                  <a:close/>
                  <a:moveTo>
                    <a:pt x="888" y="533"/>
                  </a:moveTo>
                  <a:cubicBezTo>
                    <a:pt x="885" y="531"/>
                    <a:pt x="882" y="533"/>
                    <a:pt x="880" y="533"/>
                  </a:cubicBezTo>
                  <a:cubicBezTo>
                    <a:pt x="876" y="532"/>
                    <a:pt x="872" y="530"/>
                    <a:pt x="870" y="534"/>
                  </a:cubicBezTo>
                  <a:cubicBezTo>
                    <a:pt x="868" y="538"/>
                    <a:pt x="873" y="540"/>
                    <a:pt x="875" y="543"/>
                  </a:cubicBezTo>
                  <a:cubicBezTo>
                    <a:pt x="875" y="544"/>
                    <a:pt x="876" y="545"/>
                    <a:pt x="877" y="546"/>
                  </a:cubicBezTo>
                  <a:cubicBezTo>
                    <a:pt x="882" y="549"/>
                    <a:pt x="885" y="548"/>
                    <a:pt x="888" y="543"/>
                  </a:cubicBezTo>
                  <a:cubicBezTo>
                    <a:pt x="889" y="540"/>
                    <a:pt x="890" y="536"/>
                    <a:pt x="888" y="533"/>
                  </a:cubicBezTo>
                  <a:close/>
                  <a:moveTo>
                    <a:pt x="1020" y="609"/>
                  </a:moveTo>
                  <a:cubicBezTo>
                    <a:pt x="1021" y="611"/>
                    <a:pt x="1023" y="612"/>
                    <a:pt x="1025" y="611"/>
                  </a:cubicBezTo>
                  <a:cubicBezTo>
                    <a:pt x="1027" y="610"/>
                    <a:pt x="1029" y="608"/>
                    <a:pt x="1029" y="605"/>
                  </a:cubicBezTo>
                  <a:cubicBezTo>
                    <a:pt x="1029" y="601"/>
                    <a:pt x="1031" y="599"/>
                    <a:pt x="1034" y="597"/>
                  </a:cubicBezTo>
                  <a:cubicBezTo>
                    <a:pt x="1039" y="595"/>
                    <a:pt x="1041" y="590"/>
                    <a:pt x="1043" y="585"/>
                  </a:cubicBezTo>
                  <a:cubicBezTo>
                    <a:pt x="1032" y="584"/>
                    <a:pt x="1027" y="589"/>
                    <a:pt x="1025" y="598"/>
                  </a:cubicBezTo>
                  <a:cubicBezTo>
                    <a:pt x="1024" y="602"/>
                    <a:pt x="1022" y="606"/>
                    <a:pt x="1020" y="609"/>
                  </a:cubicBezTo>
                  <a:close/>
                  <a:moveTo>
                    <a:pt x="1059" y="563"/>
                  </a:moveTo>
                  <a:cubicBezTo>
                    <a:pt x="1056" y="560"/>
                    <a:pt x="1056" y="557"/>
                    <a:pt x="1055" y="554"/>
                  </a:cubicBezTo>
                  <a:cubicBezTo>
                    <a:pt x="1054" y="552"/>
                    <a:pt x="1051" y="551"/>
                    <a:pt x="1051" y="553"/>
                  </a:cubicBezTo>
                  <a:cubicBezTo>
                    <a:pt x="1048" y="558"/>
                    <a:pt x="1042" y="561"/>
                    <a:pt x="1040" y="568"/>
                  </a:cubicBezTo>
                  <a:cubicBezTo>
                    <a:pt x="1043" y="570"/>
                    <a:pt x="1047" y="571"/>
                    <a:pt x="1049" y="568"/>
                  </a:cubicBezTo>
                  <a:cubicBezTo>
                    <a:pt x="1051" y="564"/>
                    <a:pt x="1055" y="564"/>
                    <a:pt x="1059" y="563"/>
                  </a:cubicBezTo>
                  <a:close/>
                  <a:moveTo>
                    <a:pt x="942" y="632"/>
                  </a:moveTo>
                  <a:cubicBezTo>
                    <a:pt x="946" y="644"/>
                    <a:pt x="948" y="645"/>
                    <a:pt x="958" y="644"/>
                  </a:cubicBezTo>
                  <a:cubicBezTo>
                    <a:pt x="953" y="635"/>
                    <a:pt x="951" y="633"/>
                    <a:pt x="942" y="632"/>
                  </a:cubicBezTo>
                  <a:close/>
                  <a:moveTo>
                    <a:pt x="864" y="811"/>
                  </a:moveTo>
                  <a:cubicBezTo>
                    <a:pt x="861" y="815"/>
                    <a:pt x="854" y="816"/>
                    <a:pt x="856" y="823"/>
                  </a:cubicBezTo>
                  <a:cubicBezTo>
                    <a:pt x="865" y="820"/>
                    <a:pt x="865" y="820"/>
                    <a:pt x="864" y="811"/>
                  </a:cubicBezTo>
                  <a:close/>
                  <a:moveTo>
                    <a:pt x="977" y="667"/>
                  </a:moveTo>
                  <a:cubicBezTo>
                    <a:pt x="973" y="663"/>
                    <a:pt x="970" y="658"/>
                    <a:pt x="964" y="661"/>
                  </a:cubicBezTo>
                  <a:cubicBezTo>
                    <a:pt x="967" y="667"/>
                    <a:pt x="970" y="669"/>
                    <a:pt x="977" y="667"/>
                  </a:cubicBezTo>
                  <a:close/>
                  <a:moveTo>
                    <a:pt x="988" y="616"/>
                  </a:moveTo>
                  <a:cubicBezTo>
                    <a:pt x="993" y="611"/>
                    <a:pt x="991" y="607"/>
                    <a:pt x="990" y="602"/>
                  </a:cubicBezTo>
                  <a:cubicBezTo>
                    <a:pt x="985" y="606"/>
                    <a:pt x="984" y="610"/>
                    <a:pt x="988" y="616"/>
                  </a:cubicBezTo>
                  <a:close/>
                  <a:moveTo>
                    <a:pt x="1011" y="650"/>
                  </a:moveTo>
                  <a:cubicBezTo>
                    <a:pt x="1019" y="653"/>
                    <a:pt x="1019" y="653"/>
                    <a:pt x="1022" y="649"/>
                  </a:cubicBezTo>
                  <a:cubicBezTo>
                    <a:pt x="1019" y="646"/>
                    <a:pt x="1015" y="644"/>
                    <a:pt x="1011" y="650"/>
                  </a:cubicBezTo>
                  <a:close/>
                  <a:moveTo>
                    <a:pt x="988" y="597"/>
                  </a:moveTo>
                  <a:cubicBezTo>
                    <a:pt x="990" y="595"/>
                    <a:pt x="989" y="593"/>
                    <a:pt x="989" y="591"/>
                  </a:cubicBezTo>
                  <a:cubicBezTo>
                    <a:pt x="989" y="590"/>
                    <a:pt x="989" y="589"/>
                    <a:pt x="988" y="589"/>
                  </a:cubicBezTo>
                  <a:cubicBezTo>
                    <a:pt x="986" y="593"/>
                    <a:pt x="986" y="593"/>
                    <a:pt x="988" y="597"/>
                  </a:cubicBezTo>
                  <a:close/>
                  <a:moveTo>
                    <a:pt x="888" y="803"/>
                  </a:moveTo>
                  <a:cubicBezTo>
                    <a:pt x="888" y="803"/>
                    <a:pt x="887" y="804"/>
                    <a:pt x="887" y="804"/>
                  </a:cubicBezTo>
                  <a:cubicBezTo>
                    <a:pt x="885" y="805"/>
                    <a:pt x="885" y="807"/>
                    <a:pt x="886" y="808"/>
                  </a:cubicBezTo>
                  <a:cubicBezTo>
                    <a:pt x="887" y="809"/>
                    <a:pt x="888" y="809"/>
                    <a:pt x="888" y="809"/>
                  </a:cubicBezTo>
                  <a:cubicBezTo>
                    <a:pt x="890" y="807"/>
                    <a:pt x="889" y="806"/>
                    <a:pt x="889" y="804"/>
                  </a:cubicBezTo>
                  <a:cubicBezTo>
                    <a:pt x="889" y="804"/>
                    <a:pt x="889" y="803"/>
                    <a:pt x="888" y="803"/>
                  </a:cubicBezTo>
                  <a:close/>
                  <a:moveTo>
                    <a:pt x="1014" y="597"/>
                  </a:moveTo>
                  <a:cubicBezTo>
                    <a:pt x="1010" y="600"/>
                    <a:pt x="1010" y="600"/>
                    <a:pt x="1013" y="604"/>
                  </a:cubicBezTo>
                  <a:cubicBezTo>
                    <a:pt x="1013" y="601"/>
                    <a:pt x="1016" y="600"/>
                    <a:pt x="1014" y="597"/>
                  </a:cubicBezTo>
                  <a:close/>
                  <a:moveTo>
                    <a:pt x="1095" y="574"/>
                  </a:moveTo>
                  <a:cubicBezTo>
                    <a:pt x="1094" y="571"/>
                    <a:pt x="1094" y="571"/>
                    <a:pt x="1091" y="571"/>
                  </a:cubicBezTo>
                  <a:cubicBezTo>
                    <a:pt x="1091" y="573"/>
                    <a:pt x="1092" y="575"/>
                    <a:pt x="1095" y="574"/>
                  </a:cubicBezTo>
                  <a:close/>
                  <a:moveTo>
                    <a:pt x="811" y="880"/>
                  </a:moveTo>
                  <a:cubicBezTo>
                    <a:pt x="810" y="879"/>
                    <a:pt x="810" y="879"/>
                    <a:pt x="810" y="879"/>
                  </a:cubicBezTo>
                  <a:cubicBezTo>
                    <a:pt x="809" y="879"/>
                    <a:pt x="808" y="879"/>
                    <a:pt x="808" y="879"/>
                  </a:cubicBezTo>
                  <a:cubicBezTo>
                    <a:pt x="808" y="880"/>
                    <a:pt x="808" y="881"/>
                    <a:pt x="809" y="881"/>
                  </a:cubicBezTo>
                  <a:cubicBezTo>
                    <a:pt x="810" y="881"/>
                    <a:pt x="810" y="880"/>
                    <a:pt x="811" y="880"/>
                  </a:cubicBezTo>
                  <a:close/>
                  <a:moveTo>
                    <a:pt x="983" y="516"/>
                  </a:moveTo>
                  <a:cubicBezTo>
                    <a:pt x="982" y="516"/>
                    <a:pt x="982" y="515"/>
                    <a:pt x="982" y="515"/>
                  </a:cubicBezTo>
                  <a:cubicBezTo>
                    <a:pt x="982" y="515"/>
                    <a:pt x="981" y="515"/>
                    <a:pt x="980" y="515"/>
                  </a:cubicBezTo>
                  <a:cubicBezTo>
                    <a:pt x="980" y="516"/>
                    <a:pt x="980" y="517"/>
                    <a:pt x="981" y="517"/>
                  </a:cubicBezTo>
                  <a:cubicBezTo>
                    <a:pt x="982" y="517"/>
                    <a:pt x="982" y="517"/>
                    <a:pt x="983" y="516"/>
                  </a:cubicBezTo>
                  <a:close/>
                  <a:moveTo>
                    <a:pt x="1030" y="478"/>
                  </a:moveTo>
                  <a:cubicBezTo>
                    <a:pt x="1030" y="478"/>
                    <a:pt x="1029" y="477"/>
                    <a:pt x="1028" y="477"/>
                  </a:cubicBezTo>
                  <a:cubicBezTo>
                    <a:pt x="1028" y="477"/>
                    <a:pt x="1027" y="478"/>
                    <a:pt x="1027" y="479"/>
                  </a:cubicBezTo>
                  <a:cubicBezTo>
                    <a:pt x="1027" y="480"/>
                    <a:pt x="1028" y="481"/>
                    <a:pt x="1029" y="481"/>
                  </a:cubicBezTo>
                  <a:cubicBezTo>
                    <a:pt x="1030" y="480"/>
                    <a:pt x="1030" y="480"/>
                    <a:pt x="1030" y="478"/>
                  </a:cubicBezTo>
                  <a:close/>
                  <a:moveTo>
                    <a:pt x="1032" y="463"/>
                  </a:moveTo>
                  <a:cubicBezTo>
                    <a:pt x="1032" y="463"/>
                    <a:pt x="1031" y="462"/>
                    <a:pt x="1031" y="462"/>
                  </a:cubicBezTo>
                  <a:cubicBezTo>
                    <a:pt x="1030" y="463"/>
                    <a:pt x="1029" y="464"/>
                    <a:pt x="1029" y="464"/>
                  </a:cubicBezTo>
                  <a:cubicBezTo>
                    <a:pt x="1029" y="466"/>
                    <a:pt x="1030" y="466"/>
                    <a:pt x="1031" y="465"/>
                  </a:cubicBezTo>
                  <a:cubicBezTo>
                    <a:pt x="1031" y="465"/>
                    <a:pt x="1032" y="464"/>
                    <a:pt x="1032" y="463"/>
                  </a:cubicBezTo>
                  <a:close/>
                  <a:moveTo>
                    <a:pt x="1008" y="608"/>
                  </a:moveTo>
                  <a:cubicBezTo>
                    <a:pt x="1008" y="608"/>
                    <a:pt x="1008" y="609"/>
                    <a:pt x="1009" y="609"/>
                  </a:cubicBezTo>
                  <a:cubicBezTo>
                    <a:pt x="1009" y="609"/>
                    <a:pt x="1010" y="609"/>
                    <a:pt x="1010" y="609"/>
                  </a:cubicBezTo>
                  <a:cubicBezTo>
                    <a:pt x="1010" y="608"/>
                    <a:pt x="1010" y="608"/>
                    <a:pt x="1009" y="607"/>
                  </a:cubicBezTo>
                  <a:cubicBezTo>
                    <a:pt x="1009" y="607"/>
                    <a:pt x="1008" y="607"/>
                    <a:pt x="1008" y="608"/>
                  </a:cubicBezTo>
                  <a:close/>
                  <a:moveTo>
                    <a:pt x="989" y="582"/>
                  </a:moveTo>
                  <a:cubicBezTo>
                    <a:pt x="989" y="582"/>
                    <a:pt x="989" y="581"/>
                    <a:pt x="988" y="581"/>
                  </a:cubicBezTo>
                  <a:cubicBezTo>
                    <a:pt x="988" y="581"/>
                    <a:pt x="988" y="581"/>
                    <a:pt x="988" y="582"/>
                  </a:cubicBezTo>
                  <a:cubicBezTo>
                    <a:pt x="988" y="582"/>
                    <a:pt x="988" y="583"/>
                    <a:pt x="989" y="583"/>
                  </a:cubicBezTo>
                  <a:cubicBezTo>
                    <a:pt x="989" y="582"/>
                    <a:pt x="989" y="582"/>
                    <a:pt x="989" y="5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3635375" y="0"/>
              <a:ext cx="3194050" cy="3113088"/>
            </a:xfrm>
            <a:custGeom>
              <a:avLst/>
              <a:gdLst>
                <a:gd name="T0" fmla="*/ 12 w 850"/>
                <a:gd name="T1" fmla="*/ 373 h 829"/>
                <a:gd name="T2" fmla="*/ 1 w 850"/>
                <a:gd name="T3" fmla="*/ 369 h 829"/>
                <a:gd name="T4" fmla="*/ 7 w 850"/>
                <a:gd name="T5" fmla="*/ 330 h 829"/>
                <a:gd name="T6" fmla="*/ 25 w 850"/>
                <a:gd name="T7" fmla="*/ 255 h 829"/>
                <a:gd name="T8" fmla="*/ 39 w 850"/>
                <a:gd name="T9" fmla="*/ 228 h 829"/>
                <a:gd name="T10" fmla="*/ 62 w 850"/>
                <a:gd name="T11" fmla="*/ 184 h 829"/>
                <a:gd name="T12" fmla="*/ 114 w 850"/>
                <a:gd name="T13" fmla="*/ 127 h 829"/>
                <a:gd name="T14" fmla="*/ 192 w 850"/>
                <a:gd name="T15" fmla="*/ 70 h 829"/>
                <a:gd name="T16" fmla="*/ 235 w 850"/>
                <a:gd name="T17" fmla="*/ 53 h 829"/>
                <a:gd name="T18" fmla="*/ 282 w 850"/>
                <a:gd name="T19" fmla="*/ 42 h 829"/>
                <a:gd name="T20" fmla="*/ 354 w 850"/>
                <a:gd name="T21" fmla="*/ 17 h 829"/>
                <a:gd name="T22" fmla="*/ 415 w 850"/>
                <a:gd name="T23" fmla="*/ 6 h 829"/>
                <a:gd name="T24" fmla="*/ 471 w 850"/>
                <a:gd name="T25" fmla="*/ 2 h 829"/>
                <a:gd name="T26" fmla="*/ 518 w 850"/>
                <a:gd name="T27" fmla="*/ 7 h 829"/>
                <a:gd name="T28" fmla="*/ 586 w 850"/>
                <a:gd name="T29" fmla="*/ 33 h 829"/>
                <a:gd name="T30" fmla="*/ 646 w 850"/>
                <a:gd name="T31" fmla="*/ 78 h 829"/>
                <a:gd name="T32" fmla="*/ 672 w 850"/>
                <a:gd name="T33" fmla="*/ 108 h 829"/>
                <a:gd name="T34" fmla="*/ 708 w 850"/>
                <a:gd name="T35" fmla="*/ 164 h 829"/>
                <a:gd name="T36" fmla="*/ 748 w 850"/>
                <a:gd name="T37" fmla="*/ 218 h 829"/>
                <a:gd name="T38" fmla="*/ 783 w 850"/>
                <a:gd name="T39" fmla="*/ 301 h 829"/>
                <a:gd name="T40" fmla="*/ 797 w 850"/>
                <a:gd name="T41" fmla="*/ 343 h 829"/>
                <a:gd name="T42" fmla="*/ 811 w 850"/>
                <a:gd name="T43" fmla="*/ 403 h 829"/>
                <a:gd name="T44" fmla="*/ 821 w 850"/>
                <a:gd name="T45" fmla="*/ 443 h 829"/>
                <a:gd name="T46" fmla="*/ 833 w 850"/>
                <a:gd name="T47" fmla="*/ 520 h 829"/>
                <a:gd name="T48" fmla="*/ 844 w 850"/>
                <a:gd name="T49" fmla="*/ 576 h 829"/>
                <a:gd name="T50" fmla="*/ 848 w 850"/>
                <a:gd name="T51" fmla="*/ 635 h 829"/>
                <a:gd name="T52" fmla="*/ 791 w 850"/>
                <a:gd name="T53" fmla="*/ 699 h 829"/>
                <a:gd name="T54" fmla="*/ 715 w 850"/>
                <a:gd name="T55" fmla="*/ 723 h 829"/>
                <a:gd name="T56" fmla="*/ 653 w 850"/>
                <a:gd name="T57" fmla="*/ 738 h 829"/>
                <a:gd name="T58" fmla="*/ 603 w 850"/>
                <a:gd name="T59" fmla="*/ 752 h 829"/>
                <a:gd name="T60" fmla="*/ 527 w 850"/>
                <a:gd name="T61" fmla="*/ 774 h 829"/>
                <a:gd name="T62" fmla="*/ 455 w 850"/>
                <a:gd name="T63" fmla="*/ 794 h 829"/>
                <a:gd name="T64" fmla="*/ 383 w 850"/>
                <a:gd name="T65" fmla="*/ 811 h 829"/>
                <a:gd name="T66" fmla="*/ 325 w 850"/>
                <a:gd name="T67" fmla="*/ 829 h 829"/>
                <a:gd name="T68" fmla="*/ 339 w 850"/>
                <a:gd name="T69" fmla="*/ 817 h 829"/>
                <a:gd name="T70" fmla="*/ 431 w 850"/>
                <a:gd name="T71" fmla="*/ 788 h 829"/>
                <a:gd name="T72" fmla="*/ 488 w 850"/>
                <a:gd name="T73" fmla="*/ 776 h 829"/>
                <a:gd name="T74" fmla="*/ 536 w 850"/>
                <a:gd name="T75" fmla="*/ 758 h 829"/>
                <a:gd name="T76" fmla="*/ 604 w 850"/>
                <a:gd name="T77" fmla="*/ 738 h 829"/>
                <a:gd name="T78" fmla="*/ 681 w 850"/>
                <a:gd name="T79" fmla="*/ 717 h 829"/>
                <a:gd name="T80" fmla="*/ 744 w 850"/>
                <a:gd name="T81" fmla="*/ 703 h 829"/>
                <a:gd name="T82" fmla="*/ 810 w 850"/>
                <a:gd name="T83" fmla="*/ 680 h 829"/>
                <a:gd name="T84" fmla="*/ 835 w 850"/>
                <a:gd name="T85" fmla="*/ 600 h 829"/>
                <a:gd name="T86" fmla="*/ 830 w 850"/>
                <a:gd name="T87" fmla="*/ 568 h 829"/>
                <a:gd name="T88" fmla="*/ 821 w 850"/>
                <a:gd name="T89" fmla="*/ 520 h 829"/>
                <a:gd name="T90" fmla="*/ 807 w 850"/>
                <a:gd name="T91" fmla="*/ 432 h 829"/>
                <a:gd name="T92" fmla="*/ 789 w 850"/>
                <a:gd name="T93" fmla="*/ 362 h 829"/>
                <a:gd name="T94" fmla="*/ 770 w 850"/>
                <a:gd name="T95" fmla="*/ 302 h 829"/>
                <a:gd name="T96" fmla="*/ 733 w 850"/>
                <a:gd name="T97" fmla="*/ 222 h 829"/>
                <a:gd name="T98" fmla="*/ 673 w 850"/>
                <a:gd name="T99" fmla="*/ 140 h 829"/>
                <a:gd name="T100" fmla="*/ 651 w 850"/>
                <a:gd name="T101" fmla="*/ 105 h 829"/>
                <a:gd name="T102" fmla="*/ 598 w 850"/>
                <a:gd name="T103" fmla="*/ 60 h 829"/>
                <a:gd name="T104" fmla="*/ 571 w 850"/>
                <a:gd name="T105" fmla="*/ 40 h 829"/>
                <a:gd name="T106" fmla="*/ 485 w 850"/>
                <a:gd name="T107" fmla="*/ 16 h 829"/>
                <a:gd name="T108" fmla="*/ 419 w 850"/>
                <a:gd name="T109" fmla="*/ 19 h 829"/>
                <a:gd name="T110" fmla="*/ 329 w 850"/>
                <a:gd name="T111" fmla="*/ 39 h 829"/>
                <a:gd name="T112" fmla="*/ 284 w 850"/>
                <a:gd name="T113" fmla="*/ 54 h 829"/>
                <a:gd name="T114" fmla="*/ 227 w 850"/>
                <a:gd name="T115" fmla="*/ 74 h 829"/>
                <a:gd name="T116" fmla="*/ 162 w 850"/>
                <a:gd name="T117" fmla="*/ 99 h 829"/>
                <a:gd name="T118" fmla="*/ 120 w 850"/>
                <a:gd name="T119" fmla="*/ 142 h 829"/>
                <a:gd name="T120" fmla="*/ 80 w 850"/>
                <a:gd name="T121" fmla="*/ 184 h 829"/>
                <a:gd name="T122" fmla="*/ 35 w 850"/>
                <a:gd name="T123" fmla="*/ 270 h 829"/>
                <a:gd name="T124" fmla="*/ 17 w 850"/>
                <a:gd name="T125" fmla="*/ 323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0" h="829">
                  <a:moveTo>
                    <a:pt x="17" y="323"/>
                  </a:moveTo>
                  <a:cubicBezTo>
                    <a:pt x="22" y="328"/>
                    <a:pt x="21" y="333"/>
                    <a:pt x="19" y="339"/>
                  </a:cubicBezTo>
                  <a:cubicBezTo>
                    <a:pt x="17" y="345"/>
                    <a:pt x="14" y="352"/>
                    <a:pt x="15" y="359"/>
                  </a:cubicBezTo>
                  <a:cubicBezTo>
                    <a:pt x="15" y="364"/>
                    <a:pt x="14" y="369"/>
                    <a:pt x="12" y="373"/>
                  </a:cubicBezTo>
                  <a:cubicBezTo>
                    <a:pt x="10" y="380"/>
                    <a:pt x="11" y="388"/>
                    <a:pt x="9" y="396"/>
                  </a:cubicBezTo>
                  <a:cubicBezTo>
                    <a:pt x="9" y="400"/>
                    <a:pt x="7" y="403"/>
                    <a:pt x="4" y="404"/>
                  </a:cubicBezTo>
                  <a:cubicBezTo>
                    <a:pt x="1" y="403"/>
                    <a:pt x="1" y="400"/>
                    <a:pt x="1" y="398"/>
                  </a:cubicBezTo>
                  <a:cubicBezTo>
                    <a:pt x="1" y="389"/>
                    <a:pt x="2" y="379"/>
                    <a:pt x="1" y="369"/>
                  </a:cubicBezTo>
                  <a:cubicBezTo>
                    <a:pt x="0" y="367"/>
                    <a:pt x="1" y="366"/>
                    <a:pt x="2" y="365"/>
                  </a:cubicBezTo>
                  <a:cubicBezTo>
                    <a:pt x="3" y="363"/>
                    <a:pt x="3" y="361"/>
                    <a:pt x="2" y="359"/>
                  </a:cubicBezTo>
                  <a:cubicBezTo>
                    <a:pt x="0" y="354"/>
                    <a:pt x="1" y="348"/>
                    <a:pt x="4" y="344"/>
                  </a:cubicBezTo>
                  <a:cubicBezTo>
                    <a:pt x="8" y="339"/>
                    <a:pt x="7" y="335"/>
                    <a:pt x="7" y="330"/>
                  </a:cubicBezTo>
                  <a:cubicBezTo>
                    <a:pt x="7" y="322"/>
                    <a:pt x="9" y="314"/>
                    <a:pt x="12" y="307"/>
                  </a:cubicBezTo>
                  <a:cubicBezTo>
                    <a:pt x="15" y="301"/>
                    <a:pt x="13" y="295"/>
                    <a:pt x="15" y="289"/>
                  </a:cubicBezTo>
                  <a:cubicBezTo>
                    <a:pt x="16" y="285"/>
                    <a:pt x="17" y="281"/>
                    <a:pt x="18" y="278"/>
                  </a:cubicBezTo>
                  <a:cubicBezTo>
                    <a:pt x="21" y="270"/>
                    <a:pt x="24" y="263"/>
                    <a:pt x="25" y="255"/>
                  </a:cubicBezTo>
                  <a:cubicBezTo>
                    <a:pt x="26" y="253"/>
                    <a:pt x="26" y="252"/>
                    <a:pt x="28" y="250"/>
                  </a:cubicBezTo>
                  <a:cubicBezTo>
                    <a:pt x="30" y="248"/>
                    <a:pt x="31" y="246"/>
                    <a:pt x="31" y="243"/>
                  </a:cubicBezTo>
                  <a:cubicBezTo>
                    <a:pt x="31" y="239"/>
                    <a:pt x="33" y="236"/>
                    <a:pt x="36" y="233"/>
                  </a:cubicBezTo>
                  <a:cubicBezTo>
                    <a:pt x="38" y="231"/>
                    <a:pt x="39" y="230"/>
                    <a:pt x="39" y="228"/>
                  </a:cubicBezTo>
                  <a:cubicBezTo>
                    <a:pt x="39" y="224"/>
                    <a:pt x="41" y="222"/>
                    <a:pt x="43" y="220"/>
                  </a:cubicBezTo>
                  <a:cubicBezTo>
                    <a:pt x="44" y="219"/>
                    <a:pt x="44" y="218"/>
                    <a:pt x="45" y="218"/>
                  </a:cubicBezTo>
                  <a:cubicBezTo>
                    <a:pt x="48" y="212"/>
                    <a:pt x="46" y="205"/>
                    <a:pt x="52" y="200"/>
                  </a:cubicBezTo>
                  <a:cubicBezTo>
                    <a:pt x="57" y="196"/>
                    <a:pt x="60" y="190"/>
                    <a:pt x="62" y="184"/>
                  </a:cubicBezTo>
                  <a:cubicBezTo>
                    <a:pt x="62" y="183"/>
                    <a:pt x="63" y="182"/>
                    <a:pt x="64" y="181"/>
                  </a:cubicBezTo>
                  <a:cubicBezTo>
                    <a:pt x="76" y="168"/>
                    <a:pt x="88" y="156"/>
                    <a:pt x="98" y="142"/>
                  </a:cubicBezTo>
                  <a:cubicBezTo>
                    <a:pt x="99" y="140"/>
                    <a:pt x="101" y="140"/>
                    <a:pt x="102" y="139"/>
                  </a:cubicBezTo>
                  <a:cubicBezTo>
                    <a:pt x="106" y="136"/>
                    <a:pt x="112" y="134"/>
                    <a:pt x="114" y="127"/>
                  </a:cubicBezTo>
                  <a:cubicBezTo>
                    <a:pt x="115" y="124"/>
                    <a:pt x="118" y="123"/>
                    <a:pt x="121" y="121"/>
                  </a:cubicBezTo>
                  <a:cubicBezTo>
                    <a:pt x="128" y="114"/>
                    <a:pt x="132" y="104"/>
                    <a:pt x="141" y="100"/>
                  </a:cubicBezTo>
                  <a:cubicBezTo>
                    <a:pt x="146" y="88"/>
                    <a:pt x="159" y="88"/>
                    <a:pt x="167" y="81"/>
                  </a:cubicBezTo>
                  <a:cubicBezTo>
                    <a:pt x="177" y="82"/>
                    <a:pt x="184" y="74"/>
                    <a:pt x="192" y="70"/>
                  </a:cubicBezTo>
                  <a:cubicBezTo>
                    <a:pt x="196" y="69"/>
                    <a:pt x="198" y="66"/>
                    <a:pt x="202" y="68"/>
                  </a:cubicBezTo>
                  <a:cubicBezTo>
                    <a:pt x="203" y="69"/>
                    <a:pt x="205" y="68"/>
                    <a:pt x="205" y="68"/>
                  </a:cubicBezTo>
                  <a:cubicBezTo>
                    <a:pt x="210" y="62"/>
                    <a:pt x="217" y="63"/>
                    <a:pt x="222" y="60"/>
                  </a:cubicBezTo>
                  <a:cubicBezTo>
                    <a:pt x="227" y="58"/>
                    <a:pt x="230" y="54"/>
                    <a:pt x="235" y="53"/>
                  </a:cubicBezTo>
                  <a:cubicBezTo>
                    <a:pt x="240" y="51"/>
                    <a:pt x="245" y="49"/>
                    <a:pt x="251" y="49"/>
                  </a:cubicBezTo>
                  <a:cubicBezTo>
                    <a:pt x="253" y="49"/>
                    <a:pt x="256" y="48"/>
                    <a:pt x="258" y="47"/>
                  </a:cubicBezTo>
                  <a:cubicBezTo>
                    <a:pt x="264" y="42"/>
                    <a:pt x="271" y="43"/>
                    <a:pt x="277" y="43"/>
                  </a:cubicBezTo>
                  <a:cubicBezTo>
                    <a:pt x="279" y="43"/>
                    <a:pt x="281" y="43"/>
                    <a:pt x="282" y="42"/>
                  </a:cubicBezTo>
                  <a:cubicBezTo>
                    <a:pt x="290" y="33"/>
                    <a:pt x="302" y="34"/>
                    <a:pt x="311" y="28"/>
                  </a:cubicBezTo>
                  <a:cubicBezTo>
                    <a:pt x="312" y="28"/>
                    <a:pt x="314" y="27"/>
                    <a:pt x="315" y="27"/>
                  </a:cubicBezTo>
                  <a:cubicBezTo>
                    <a:pt x="323" y="28"/>
                    <a:pt x="330" y="24"/>
                    <a:pt x="338" y="23"/>
                  </a:cubicBezTo>
                  <a:cubicBezTo>
                    <a:pt x="343" y="22"/>
                    <a:pt x="348" y="18"/>
                    <a:pt x="354" y="17"/>
                  </a:cubicBezTo>
                  <a:cubicBezTo>
                    <a:pt x="361" y="15"/>
                    <a:pt x="368" y="16"/>
                    <a:pt x="375" y="13"/>
                  </a:cubicBezTo>
                  <a:cubicBezTo>
                    <a:pt x="378" y="12"/>
                    <a:pt x="382" y="11"/>
                    <a:pt x="385" y="10"/>
                  </a:cubicBezTo>
                  <a:cubicBezTo>
                    <a:pt x="391" y="7"/>
                    <a:pt x="396" y="6"/>
                    <a:pt x="402" y="8"/>
                  </a:cubicBezTo>
                  <a:cubicBezTo>
                    <a:pt x="406" y="10"/>
                    <a:pt x="411" y="7"/>
                    <a:pt x="415" y="6"/>
                  </a:cubicBezTo>
                  <a:cubicBezTo>
                    <a:pt x="422" y="4"/>
                    <a:pt x="428" y="1"/>
                    <a:pt x="435" y="5"/>
                  </a:cubicBezTo>
                  <a:cubicBezTo>
                    <a:pt x="437" y="5"/>
                    <a:pt x="440" y="5"/>
                    <a:pt x="441" y="4"/>
                  </a:cubicBezTo>
                  <a:cubicBezTo>
                    <a:pt x="445" y="0"/>
                    <a:pt x="449" y="1"/>
                    <a:pt x="453" y="2"/>
                  </a:cubicBezTo>
                  <a:cubicBezTo>
                    <a:pt x="459" y="4"/>
                    <a:pt x="465" y="5"/>
                    <a:pt x="471" y="2"/>
                  </a:cubicBezTo>
                  <a:cubicBezTo>
                    <a:pt x="473" y="1"/>
                    <a:pt x="475" y="0"/>
                    <a:pt x="476" y="1"/>
                  </a:cubicBezTo>
                  <a:cubicBezTo>
                    <a:pt x="483" y="7"/>
                    <a:pt x="490" y="3"/>
                    <a:pt x="496" y="2"/>
                  </a:cubicBezTo>
                  <a:cubicBezTo>
                    <a:pt x="501" y="1"/>
                    <a:pt x="505" y="2"/>
                    <a:pt x="509" y="4"/>
                  </a:cubicBezTo>
                  <a:cubicBezTo>
                    <a:pt x="512" y="6"/>
                    <a:pt x="515" y="7"/>
                    <a:pt x="518" y="7"/>
                  </a:cubicBezTo>
                  <a:cubicBezTo>
                    <a:pt x="528" y="8"/>
                    <a:pt x="537" y="11"/>
                    <a:pt x="547" y="11"/>
                  </a:cubicBezTo>
                  <a:cubicBezTo>
                    <a:pt x="550" y="11"/>
                    <a:pt x="554" y="12"/>
                    <a:pt x="556" y="15"/>
                  </a:cubicBezTo>
                  <a:cubicBezTo>
                    <a:pt x="563" y="22"/>
                    <a:pt x="573" y="24"/>
                    <a:pt x="581" y="29"/>
                  </a:cubicBezTo>
                  <a:cubicBezTo>
                    <a:pt x="583" y="30"/>
                    <a:pt x="585" y="31"/>
                    <a:pt x="586" y="33"/>
                  </a:cubicBezTo>
                  <a:cubicBezTo>
                    <a:pt x="587" y="38"/>
                    <a:pt x="591" y="39"/>
                    <a:pt x="595" y="41"/>
                  </a:cubicBezTo>
                  <a:cubicBezTo>
                    <a:pt x="604" y="45"/>
                    <a:pt x="613" y="50"/>
                    <a:pt x="620" y="56"/>
                  </a:cubicBezTo>
                  <a:cubicBezTo>
                    <a:pt x="626" y="61"/>
                    <a:pt x="633" y="66"/>
                    <a:pt x="638" y="72"/>
                  </a:cubicBezTo>
                  <a:cubicBezTo>
                    <a:pt x="640" y="74"/>
                    <a:pt x="642" y="76"/>
                    <a:pt x="646" y="78"/>
                  </a:cubicBezTo>
                  <a:cubicBezTo>
                    <a:pt x="650" y="79"/>
                    <a:pt x="652" y="82"/>
                    <a:pt x="654" y="86"/>
                  </a:cubicBezTo>
                  <a:cubicBezTo>
                    <a:pt x="656" y="90"/>
                    <a:pt x="658" y="93"/>
                    <a:pt x="661" y="95"/>
                  </a:cubicBezTo>
                  <a:cubicBezTo>
                    <a:pt x="663" y="96"/>
                    <a:pt x="665" y="97"/>
                    <a:pt x="665" y="99"/>
                  </a:cubicBezTo>
                  <a:cubicBezTo>
                    <a:pt x="666" y="104"/>
                    <a:pt x="668" y="106"/>
                    <a:pt x="672" y="108"/>
                  </a:cubicBezTo>
                  <a:cubicBezTo>
                    <a:pt x="676" y="109"/>
                    <a:pt x="678" y="113"/>
                    <a:pt x="679" y="117"/>
                  </a:cubicBezTo>
                  <a:cubicBezTo>
                    <a:pt x="680" y="119"/>
                    <a:pt x="679" y="121"/>
                    <a:pt x="681" y="123"/>
                  </a:cubicBezTo>
                  <a:cubicBezTo>
                    <a:pt x="689" y="131"/>
                    <a:pt x="692" y="144"/>
                    <a:pt x="700" y="153"/>
                  </a:cubicBezTo>
                  <a:cubicBezTo>
                    <a:pt x="700" y="158"/>
                    <a:pt x="705" y="161"/>
                    <a:pt x="708" y="164"/>
                  </a:cubicBezTo>
                  <a:cubicBezTo>
                    <a:pt x="710" y="167"/>
                    <a:pt x="713" y="170"/>
                    <a:pt x="714" y="173"/>
                  </a:cubicBezTo>
                  <a:cubicBezTo>
                    <a:pt x="717" y="178"/>
                    <a:pt x="720" y="181"/>
                    <a:pt x="724" y="185"/>
                  </a:cubicBezTo>
                  <a:cubicBezTo>
                    <a:pt x="730" y="193"/>
                    <a:pt x="739" y="200"/>
                    <a:pt x="744" y="211"/>
                  </a:cubicBezTo>
                  <a:cubicBezTo>
                    <a:pt x="745" y="214"/>
                    <a:pt x="746" y="217"/>
                    <a:pt x="748" y="218"/>
                  </a:cubicBezTo>
                  <a:cubicBezTo>
                    <a:pt x="754" y="223"/>
                    <a:pt x="757" y="230"/>
                    <a:pt x="759" y="237"/>
                  </a:cubicBezTo>
                  <a:cubicBezTo>
                    <a:pt x="761" y="243"/>
                    <a:pt x="763" y="249"/>
                    <a:pt x="767" y="254"/>
                  </a:cubicBezTo>
                  <a:cubicBezTo>
                    <a:pt x="769" y="257"/>
                    <a:pt x="771" y="262"/>
                    <a:pt x="772" y="266"/>
                  </a:cubicBezTo>
                  <a:cubicBezTo>
                    <a:pt x="776" y="278"/>
                    <a:pt x="783" y="288"/>
                    <a:pt x="783" y="301"/>
                  </a:cubicBezTo>
                  <a:cubicBezTo>
                    <a:pt x="783" y="304"/>
                    <a:pt x="784" y="306"/>
                    <a:pt x="785" y="308"/>
                  </a:cubicBezTo>
                  <a:cubicBezTo>
                    <a:pt x="789" y="315"/>
                    <a:pt x="793" y="321"/>
                    <a:pt x="792" y="330"/>
                  </a:cubicBezTo>
                  <a:cubicBezTo>
                    <a:pt x="792" y="331"/>
                    <a:pt x="794" y="332"/>
                    <a:pt x="795" y="334"/>
                  </a:cubicBezTo>
                  <a:cubicBezTo>
                    <a:pt x="796" y="337"/>
                    <a:pt x="798" y="340"/>
                    <a:pt x="797" y="343"/>
                  </a:cubicBezTo>
                  <a:cubicBezTo>
                    <a:pt x="797" y="347"/>
                    <a:pt x="797" y="351"/>
                    <a:pt x="800" y="354"/>
                  </a:cubicBezTo>
                  <a:cubicBezTo>
                    <a:pt x="801" y="355"/>
                    <a:pt x="801" y="356"/>
                    <a:pt x="801" y="356"/>
                  </a:cubicBezTo>
                  <a:cubicBezTo>
                    <a:pt x="801" y="371"/>
                    <a:pt x="810" y="384"/>
                    <a:pt x="809" y="399"/>
                  </a:cubicBezTo>
                  <a:cubicBezTo>
                    <a:pt x="809" y="400"/>
                    <a:pt x="810" y="402"/>
                    <a:pt x="811" y="403"/>
                  </a:cubicBezTo>
                  <a:cubicBezTo>
                    <a:pt x="815" y="409"/>
                    <a:pt x="817" y="415"/>
                    <a:pt x="817" y="422"/>
                  </a:cubicBezTo>
                  <a:cubicBezTo>
                    <a:pt x="817" y="424"/>
                    <a:pt x="817" y="425"/>
                    <a:pt x="819" y="426"/>
                  </a:cubicBezTo>
                  <a:cubicBezTo>
                    <a:pt x="822" y="428"/>
                    <a:pt x="821" y="431"/>
                    <a:pt x="820" y="433"/>
                  </a:cubicBezTo>
                  <a:cubicBezTo>
                    <a:pt x="819" y="437"/>
                    <a:pt x="819" y="440"/>
                    <a:pt x="821" y="443"/>
                  </a:cubicBezTo>
                  <a:cubicBezTo>
                    <a:pt x="824" y="448"/>
                    <a:pt x="823" y="453"/>
                    <a:pt x="823" y="459"/>
                  </a:cubicBezTo>
                  <a:cubicBezTo>
                    <a:pt x="823" y="460"/>
                    <a:pt x="823" y="462"/>
                    <a:pt x="823" y="464"/>
                  </a:cubicBezTo>
                  <a:cubicBezTo>
                    <a:pt x="822" y="477"/>
                    <a:pt x="827" y="489"/>
                    <a:pt x="832" y="500"/>
                  </a:cubicBezTo>
                  <a:cubicBezTo>
                    <a:pt x="834" y="507"/>
                    <a:pt x="833" y="514"/>
                    <a:pt x="833" y="520"/>
                  </a:cubicBezTo>
                  <a:cubicBezTo>
                    <a:pt x="833" y="523"/>
                    <a:pt x="832" y="525"/>
                    <a:pt x="833" y="528"/>
                  </a:cubicBezTo>
                  <a:cubicBezTo>
                    <a:pt x="838" y="536"/>
                    <a:pt x="839" y="545"/>
                    <a:pt x="839" y="555"/>
                  </a:cubicBezTo>
                  <a:cubicBezTo>
                    <a:pt x="839" y="557"/>
                    <a:pt x="840" y="559"/>
                    <a:pt x="841" y="561"/>
                  </a:cubicBezTo>
                  <a:cubicBezTo>
                    <a:pt x="843" y="566"/>
                    <a:pt x="844" y="570"/>
                    <a:pt x="844" y="576"/>
                  </a:cubicBezTo>
                  <a:cubicBezTo>
                    <a:pt x="843" y="580"/>
                    <a:pt x="844" y="585"/>
                    <a:pt x="844" y="590"/>
                  </a:cubicBezTo>
                  <a:cubicBezTo>
                    <a:pt x="845" y="596"/>
                    <a:pt x="846" y="601"/>
                    <a:pt x="849" y="606"/>
                  </a:cubicBezTo>
                  <a:cubicBezTo>
                    <a:pt x="850" y="609"/>
                    <a:pt x="850" y="612"/>
                    <a:pt x="849" y="616"/>
                  </a:cubicBezTo>
                  <a:cubicBezTo>
                    <a:pt x="847" y="622"/>
                    <a:pt x="848" y="629"/>
                    <a:pt x="848" y="635"/>
                  </a:cubicBezTo>
                  <a:cubicBezTo>
                    <a:pt x="849" y="647"/>
                    <a:pt x="847" y="658"/>
                    <a:pt x="841" y="668"/>
                  </a:cubicBezTo>
                  <a:cubicBezTo>
                    <a:pt x="830" y="674"/>
                    <a:pt x="824" y="688"/>
                    <a:pt x="810" y="691"/>
                  </a:cubicBezTo>
                  <a:cubicBezTo>
                    <a:pt x="804" y="693"/>
                    <a:pt x="800" y="698"/>
                    <a:pt x="794" y="697"/>
                  </a:cubicBezTo>
                  <a:cubicBezTo>
                    <a:pt x="793" y="697"/>
                    <a:pt x="792" y="699"/>
                    <a:pt x="791" y="699"/>
                  </a:cubicBezTo>
                  <a:cubicBezTo>
                    <a:pt x="782" y="709"/>
                    <a:pt x="770" y="712"/>
                    <a:pt x="758" y="713"/>
                  </a:cubicBezTo>
                  <a:cubicBezTo>
                    <a:pt x="754" y="713"/>
                    <a:pt x="751" y="716"/>
                    <a:pt x="748" y="713"/>
                  </a:cubicBezTo>
                  <a:cubicBezTo>
                    <a:pt x="748" y="713"/>
                    <a:pt x="747" y="713"/>
                    <a:pt x="746" y="714"/>
                  </a:cubicBezTo>
                  <a:cubicBezTo>
                    <a:pt x="737" y="722"/>
                    <a:pt x="726" y="720"/>
                    <a:pt x="715" y="723"/>
                  </a:cubicBezTo>
                  <a:cubicBezTo>
                    <a:pt x="713" y="723"/>
                    <a:pt x="712" y="724"/>
                    <a:pt x="710" y="725"/>
                  </a:cubicBezTo>
                  <a:cubicBezTo>
                    <a:pt x="708" y="727"/>
                    <a:pt x="706" y="727"/>
                    <a:pt x="703" y="727"/>
                  </a:cubicBezTo>
                  <a:cubicBezTo>
                    <a:pt x="696" y="724"/>
                    <a:pt x="689" y="727"/>
                    <a:pt x="682" y="730"/>
                  </a:cubicBezTo>
                  <a:cubicBezTo>
                    <a:pt x="673" y="734"/>
                    <a:pt x="663" y="737"/>
                    <a:pt x="653" y="738"/>
                  </a:cubicBezTo>
                  <a:cubicBezTo>
                    <a:pt x="646" y="739"/>
                    <a:pt x="640" y="741"/>
                    <a:pt x="634" y="744"/>
                  </a:cubicBezTo>
                  <a:cubicBezTo>
                    <a:pt x="630" y="745"/>
                    <a:pt x="627" y="745"/>
                    <a:pt x="624" y="745"/>
                  </a:cubicBezTo>
                  <a:cubicBezTo>
                    <a:pt x="618" y="745"/>
                    <a:pt x="612" y="745"/>
                    <a:pt x="607" y="750"/>
                  </a:cubicBezTo>
                  <a:cubicBezTo>
                    <a:pt x="606" y="751"/>
                    <a:pt x="604" y="752"/>
                    <a:pt x="603" y="752"/>
                  </a:cubicBezTo>
                  <a:cubicBezTo>
                    <a:pt x="592" y="752"/>
                    <a:pt x="582" y="760"/>
                    <a:pt x="570" y="759"/>
                  </a:cubicBezTo>
                  <a:cubicBezTo>
                    <a:pt x="569" y="759"/>
                    <a:pt x="567" y="759"/>
                    <a:pt x="567" y="759"/>
                  </a:cubicBezTo>
                  <a:cubicBezTo>
                    <a:pt x="557" y="767"/>
                    <a:pt x="545" y="764"/>
                    <a:pt x="535" y="770"/>
                  </a:cubicBezTo>
                  <a:cubicBezTo>
                    <a:pt x="532" y="771"/>
                    <a:pt x="529" y="772"/>
                    <a:pt x="527" y="774"/>
                  </a:cubicBezTo>
                  <a:cubicBezTo>
                    <a:pt x="525" y="776"/>
                    <a:pt x="523" y="777"/>
                    <a:pt x="521" y="777"/>
                  </a:cubicBezTo>
                  <a:cubicBezTo>
                    <a:pt x="511" y="778"/>
                    <a:pt x="501" y="783"/>
                    <a:pt x="491" y="786"/>
                  </a:cubicBezTo>
                  <a:cubicBezTo>
                    <a:pt x="486" y="788"/>
                    <a:pt x="481" y="787"/>
                    <a:pt x="476" y="788"/>
                  </a:cubicBezTo>
                  <a:cubicBezTo>
                    <a:pt x="469" y="791"/>
                    <a:pt x="462" y="791"/>
                    <a:pt x="455" y="794"/>
                  </a:cubicBezTo>
                  <a:cubicBezTo>
                    <a:pt x="448" y="798"/>
                    <a:pt x="439" y="797"/>
                    <a:pt x="431" y="798"/>
                  </a:cubicBezTo>
                  <a:cubicBezTo>
                    <a:pt x="430" y="798"/>
                    <a:pt x="428" y="797"/>
                    <a:pt x="427" y="798"/>
                  </a:cubicBezTo>
                  <a:cubicBezTo>
                    <a:pt x="423" y="804"/>
                    <a:pt x="417" y="802"/>
                    <a:pt x="412" y="803"/>
                  </a:cubicBezTo>
                  <a:cubicBezTo>
                    <a:pt x="402" y="804"/>
                    <a:pt x="392" y="805"/>
                    <a:pt x="383" y="811"/>
                  </a:cubicBezTo>
                  <a:cubicBezTo>
                    <a:pt x="377" y="814"/>
                    <a:pt x="370" y="816"/>
                    <a:pt x="364" y="818"/>
                  </a:cubicBezTo>
                  <a:cubicBezTo>
                    <a:pt x="358" y="820"/>
                    <a:pt x="352" y="822"/>
                    <a:pt x="347" y="825"/>
                  </a:cubicBezTo>
                  <a:cubicBezTo>
                    <a:pt x="345" y="826"/>
                    <a:pt x="343" y="827"/>
                    <a:pt x="341" y="827"/>
                  </a:cubicBezTo>
                  <a:cubicBezTo>
                    <a:pt x="336" y="827"/>
                    <a:pt x="330" y="826"/>
                    <a:pt x="325" y="829"/>
                  </a:cubicBezTo>
                  <a:cubicBezTo>
                    <a:pt x="323" y="829"/>
                    <a:pt x="321" y="828"/>
                    <a:pt x="320" y="826"/>
                  </a:cubicBezTo>
                  <a:cubicBezTo>
                    <a:pt x="319" y="824"/>
                    <a:pt x="321" y="823"/>
                    <a:pt x="322" y="821"/>
                  </a:cubicBezTo>
                  <a:cubicBezTo>
                    <a:pt x="324" y="819"/>
                    <a:pt x="326" y="819"/>
                    <a:pt x="329" y="819"/>
                  </a:cubicBezTo>
                  <a:cubicBezTo>
                    <a:pt x="332" y="819"/>
                    <a:pt x="336" y="819"/>
                    <a:pt x="339" y="817"/>
                  </a:cubicBezTo>
                  <a:cubicBezTo>
                    <a:pt x="351" y="810"/>
                    <a:pt x="366" y="810"/>
                    <a:pt x="379" y="804"/>
                  </a:cubicBezTo>
                  <a:cubicBezTo>
                    <a:pt x="385" y="801"/>
                    <a:pt x="392" y="799"/>
                    <a:pt x="398" y="796"/>
                  </a:cubicBezTo>
                  <a:cubicBezTo>
                    <a:pt x="400" y="794"/>
                    <a:pt x="403" y="795"/>
                    <a:pt x="405" y="795"/>
                  </a:cubicBezTo>
                  <a:cubicBezTo>
                    <a:pt x="415" y="795"/>
                    <a:pt x="423" y="794"/>
                    <a:pt x="431" y="788"/>
                  </a:cubicBezTo>
                  <a:cubicBezTo>
                    <a:pt x="432" y="787"/>
                    <a:pt x="434" y="786"/>
                    <a:pt x="436" y="787"/>
                  </a:cubicBezTo>
                  <a:cubicBezTo>
                    <a:pt x="441" y="790"/>
                    <a:pt x="445" y="787"/>
                    <a:pt x="450" y="786"/>
                  </a:cubicBezTo>
                  <a:cubicBezTo>
                    <a:pt x="460" y="782"/>
                    <a:pt x="471" y="778"/>
                    <a:pt x="482" y="776"/>
                  </a:cubicBezTo>
                  <a:cubicBezTo>
                    <a:pt x="484" y="776"/>
                    <a:pt x="486" y="775"/>
                    <a:pt x="488" y="776"/>
                  </a:cubicBezTo>
                  <a:cubicBezTo>
                    <a:pt x="490" y="777"/>
                    <a:pt x="492" y="777"/>
                    <a:pt x="494" y="775"/>
                  </a:cubicBezTo>
                  <a:cubicBezTo>
                    <a:pt x="496" y="773"/>
                    <a:pt x="499" y="773"/>
                    <a:pt x="501" y="773"/>
                  </a:cubicBezTo>
                  <a:cubicBezTo>
                    <a:pt x="503" y="773"/>
                    <a:pt x="505" y="773"/>
                    <a:pt x="506" y="772"/>
                  </a:cubicBezTo>
                  <a:cubicBezTo>
                    <a:pt x="514" y="763"/>
                    <a:pt x="527" y="764"/>
                    <a:pt x="536" y="758"/>
                  </a:cubicBezTo>
                  <a:cubicBezTo>
                    <a:pt x="539" y="756"/>
                    <a:pt x="543" y="755"/>
                    <a:pt x="546" y="755"/>
                  </a:cubicBezTo>
                  <a:cubicBezTo>
                    <a:pt x="551" y="755"/>
                    <a:pt x="556" y="755"/>
                    <a:pt x="560" y="750"/>
                  </a:cubicBezTo>
                  <a:cubicBezTo>
                    <a:pt x="562" y="747"/>
                    <a:pt x="568" y="748"/>
                    <a:pt x="572" y="747"/>
                  </a:cubicBezTo>
                  <a:cubicBezTo>
                    <a:pt x="583" y="746"/>
                    <a:pt x="593" y="741"/>
                    <a:pt x="604" y="738"/>
                  </a:cubicBezTo>
                  <a:cubicBezTo>
                    <a:pt x="609" y="737"/>
                    <a:pt x="613" y="735"/>
                    <a:pt x="618" y="734"/>
                  </a:cubicBezTo>
                  <a:cubicBezTo>
                    <a:pt x="625" y="733"/>
                    <a:pt x="632" y="731"/>
                    <a:pt x="638" y="729"/>
                  </a:cubicBezTo>
                  <a:cubicBezTo>
                    <a:pt x="646" y="727"/>
                    <a:pt x="655" y="724"/>
                    <a:pt x="664" y="723"/>
                  </a:cubicBezTo>
                  <a:cubicBezTo>
                    <a:pt x="670" y="723"/>
                    <a:pt x="676" y="720"/>
                    <a:pt x="681" y="717"/>
                  </a:cubicBezTo>
                  <a:cubicBezTo>
                    <a:pt x="685" y="715"/>
                    <a:pt x="689" y="715"/>
                    <a:pt x="693" y="715"/>
                  </a:cubicBezTo>
                  <a:cubicBezTo>
                    <a:pt x="702" y="715"/>
                    <a:pt x="711" y="716"/>
                    <a:pt x="719" y="711"/>
                  </a:cubicBezTo>
                  <a:cubicBezTo>
                    <a:pt x="723" y="708"/>
                    <a:pt x="728" y="709"/>
                    <a:pt x="733" y="707"/>
                  </a:cubicBezTo>
                  <a:cubicBezTo>
                    <a:pt x="737" y="706"/>
                    <a:pt x="741" y="705"/>
                    <a:pt x="744" y="703"/>
                  </a:cubicBezTo>
                  <a:cubicBezTo>
                    <a:pt x="746" y="702"/>
                    <a:pt x="749" y="701"/>
                    <a:pt x="751" y="701"/>
                  </a:cubicBezTo>
                  <a:cubicBezTo>
                    <a:pt x="763" y="701"/>
                    <a:pt x="774" y="696"/>
                    <a:pt x="785" y="690"/>
                  </a:cubicBezTo>
                  <a:cubicBezTo>
                    <a:pt x="791" y="687"/>
                    <a:pt x="797" y="683"/>
                    <a:pt x="805" y="683"/>
                  </a:cubicBezTo>
                  <a:cubicBezTo>
                    <a:pt x="807" y="683"/>
                    <a:pt x="808" y="681"/>
                    <a:pt x="810" y="680"/>
                  </a:cubicBezTo>
                  <a:cubicBezTo>
                    <a:pt x="811" y="678"/>
                    <a:pt x="812" y="676"/>
                    <a:pt x="814" y="676"/>
                  </a:cubicBezTo>
                  <a:cubicBezTo>
                    <a:pt x="823" y="673"/>
                    <a:pt x="827" y="665"/>
                    <a:pt x="832" y="659"/>
                  </a:cubicBezTo>
                  <a:cubicBezTo>
                    <a:pt x="837" y="651"/>
                    <a:pt x="837" y="642"/>
                    <a:pt x="837" y="632"/>
                  </a:cubicBezTo>
                  <a:cubicBezTo>
                    <a:pt x="837" y="621"/>
                    <a:pt x="834" y="611"/>
                    <a:pt x="835" y="600"/>
                  </a:cubicBezTo>
                  <a:cubicBezTo>
                    <a:pt x="835" y="598"/>
                    <a:pt x="834" y="597"/>
                    <a:pt x="834" y="595"/>
                  </a:cubicBezTo>
                  <a:cubicBezTo>
                    <a:pt x="833" y="594"/>
                    <a:pt x="833" y="592"/>
                    <a:pt x="832" y="591"/>
                  </a:cubicBezTo>
                  <a:cubicBezTo>
                    <a:pt x="830" y="587"/>
                    <a:pt x="833" y="583"/>
                    <a:pt x="833" y="579"/>
                  </a:cubicBezTo>
                  <a:cubicBezTo>
                    <a:pt x="832" y="576"/>
                    <a:pt x="828" y="573"/>
                    <a:pt x="830" y="568"/>
                  </a:cubicBezTo>
                  <a:cubicBezTo>
                    <a:pt x="832" y="565"/>
                    <a:pt x="827" y="563"/>
                    <a:pt x="828" y="561"/>
                  </a:cubicBezTo>
                  <a:cubicBezTo>
                    <a:pt x="832" y="554"/>
                    <a:pt x="825" y="550"/>
                    <a:pt x="825" y="543"/>
                  </a:cubicBezTo>
                  <a:cubicBezTo>
                    <a:pt x="825" y="538"/>
                    <a:pt x="823" y="532"/>
                    <a:pt x="822" y="526"/>
                  </a:cubicBezTo>
                  <a:cubicBezTo>
                    <a:pt x="822" y="524"/>
                    <a:pt x="821" y="522"/>
                    <a:pt x="821" y="520"/>
                  </a:cubicBezTo>
                  <a:cubicBezTo>
                    <a:pt x="822" y="513"/>
                    <a:pt x="825" y="506"/>
                    <a:pt x="818" y="501"/>
                  </a:cubicBezTo>
                  <a:cubicBezTo>
                    <a:pt x="817" y="488"/>
                    <a:pt x="809" y="476"/>
                    <a:pt x="811" y="462"/>
                  </a:cubicBezTo>
                  <a:cubicBezTo>
                    <a:pt x="812" y="457"/>
                    <a:pt x="811" y="452"/>
                    <a:pt x="809" y="448"/>
                  </a:cubicBezTo>
                  <a:cubicBezTo>
                    <a:pt x="808" y="442"/>
                    <a:pt x="807" y="437"/>
                    <a:pt x="807" y="432"/>
                  </a:cubicBezTo>
                  <a:cubicBezTo>
                    <a:pt x="807" y="425"/>
                    <a:pt x="803" y="418"/>
                    <a:pt x="801" y="412"/>
                  </a:cubicBezTo>
                  <a:cubicBezTo>
                    <a:pt x="800" y="408"/>
                    <a:pt x="798" y="405"/>
                    <a:pt x="798" y="402"/>
                  </a:cubicBezTo>
                  <a:cubicBezTo>
                    <a:pt x="798" y="395"/>
                    <a:pt x="796" y="389"/>
                    <a:pt x="793" y="382"/>
                  </a:cubicBezTo>
                  <a:cubicBezTo>
                    <a:pt x="791" y="376"/>
                    <a:pt x="789" y="369"/>
                    <a:pt x="789" y="362"/>
                  </a:cubicBezTo>
                  <a:cubicBezTo>
                    <a:pt x="789" y="357"/>
                    <a:pt x="786" y="352"/>
                    <a:pt x="784" y="347"/>
                  </a:cubicBezTo>
                  <a:cubicBezTo>
                    <a:pt x="781" y="342"/>
                    <a:pt x="781" y="336"/>
                    <a:pt x="779" y="330"/>
                  </a:cubicBezTo>
                  <a:cubicBezTo>
                    <a:pt x="777" y="323"/>
                    <a:pt x="776" y="316"/>
                    <a:pt x="773" y="309"/>
                  </a:cubicBezTo>
                  <a:cubicBezTo>
                    <a:pt x="771" y="307"/>
                    <a:pt x="770" y="304"/>
                    <a:pt x="770" y="302"/>
                  </a:cubicBezTo>
                  <a:cubicBezTo>
                    <a:pt x="768" y="289"/>
                    <a:pt x="762" y="277"/>
                    <a:pt x="756" y="266"/>
                  </a:cubicBezTo>
                  <a:cubicBezTo>
                    <a:pt x="752" y="260"/>
                    <a:pt x="751" y="253"/>
                    <a:pt x="748" y="247"/>
                  </a:cubicBezTo>
                  <a:cubicBezTo>
                    <a:pt x="746" y="240"/>
                    <a:pt x="742" y="233"/>
                    <a:pt x="737" y="227"/>
                  </a:cubicBezTo>
                  <a:cubicBezTo>
                    <a:pt x="735" y="226"/>
                    <a:pt x="734" y="224"/>
                    <a:pt x="733" y="222"/>
                  </a:cubicBezTo>
                  <a:cubicBezTo>
                    <a:pt x="727" y="210"/>
                    <a:pt x="720" y="199"/>
                    <a:pt x="710" y="191"/>
                  </a:cubicBezTo>
                  <a:cubicBezTo>
                    <a:pt x="708" y="189"/>
                    <a:pt x="706" y="187"/>
                    <a:pt x="705" y="185"/>
                  </a:cubicBezTo>
                  <a:cubicBezTo>
                    <a:pt x="702" y="176"/>
                    <a:pt x="694" y="170"/>
                    <a:pt x="688" y="163"/>
                  </a:cubicBezTo>
                  <a:cubicBezTo>
                    <a:pt x="683" y="155"/>
                    <a:pt x="680" y="146"/>
                    <a:pt x="673" y="140"/>
                  </a:cubicBezTo>
                  <a:cubicBezTo>
                    <a:pt x="673" y="135"/>
                    <a:pt x="671" y="132"/>
                    <a:pt x="667" y="130"/>
                  </a:cubicBezTo>
                  <a:cubicBezTo>
                    <a:pt x="666" y="129"/>
                    <a:pt x="666" y="128"/>
                    <a:pt x="666" y="127"/>
                  </a:cubicBezTo>
                  <a:cubicBezTo>
                    <a:pt x="669" y="120"/>
                    <a:pt x="663" y="117"/>
                    <a:pt x="659" y="114"/>
                  </a:cubicBezTo>
                  <a:cubicBezTo>
                    <a:pt x="655" y="112"/>
                    <a:pt x="654" y="107"/>
                    <a:pt x="651" y="105"/>
                  </a:cubicBezTo>
                  <a:cubicBezTo>
                    <a:pt x="648" y="102"/>
                    <a:pt x="645" y="99"/>
                    <a:pt x="645" y="95"/>
                  </a:cubicBezTo>
                  <a:cubicBezTo>
                    <a:pt x="645" y="92"/>
                    <a:pt x="642" y="90"/>
                    <a:pt x="640" y="90"/>
                  </a:cubicBezTo>
                  <a:cubicBezTo>
                    <a:pt x="633" y="88"/>
                    <a:pt x="628" y="81"/>
                    <a:pt x="623" y="77"/>
                  </a:cubicBezTo>
                  <a:cubicBezTo>
                    <a:pt x="615" y="69"/>
                    <a:pt x="607" y="64"/>
                    <a:pt x="598" y="60"/>
                  </a:cubicBezTo>
                  <a:cubicBezTo>
                    <a:pt x="595" y="59"/>
                    <a:pt x="593" y="58"/>
                    <a:pt x="591" y="55"/>
                  </a:cubicBezTo>
                  <a:cubicBezTo>
                    <a:pt x="590" y="52"/>
                    <a:pt x="588" y="51"/>
                    <a:pt x="584" y="51"/>
                  </a:cubicBezTo>
                  <a:cubicBezTo>
                    <a:pt x="583" y="51"/>
                    <a:pt x="581" y="50"/>
                    <a:pt x="581" y="49"/>
                  </a:cubicBezTo>
                  <a:cubicBezTo>
                    <a:pt x="580" y="44"/>
                    <a:pt x="575" y="43"/>
                    <a:pt x="571" y="40"/>
                  </a:cubicBezTo>
                  <a:cubicBezTo>
                    <a:pt x="564" y="32"/>
                    <a:pt x="553" y="31"/>
                    <a:pt x="543" y="27"/>
                  </a:cubicBezTo>
                  <a:cubicBezTo>
                    <a:pt x="532" y="22"/>
                    <a:pt x="519" y="22"/>
                    <a:pt x="508" y="16"/>
                  </a:cubicBezTo>
                  <a:cubicBezTo>
                    <a:pt x="507" y="15"/>
                    <a:pt x="505" y="15"/>
                    <a:pt x="504" y="15"/>
                  </a:cubicBezTo>
                  <a:cubicBezTo>
                    <a:pt x="498" y="17"/>
                    <a:pt x="491" y="16"/>
                    <a:pt x="485" y="16"/>
                  </a:cubicBezTo>
                  <a:cubicBezTo>
                    <a:pt x="476" y="17"/>
                    <a:pt x="466" y="18"/>
                    <a:pt x="456" y="16"/>
                  </a:cubicBezTo>
                  <a:cubicBezTo>
                    <a:pt x="451" y="15"/>
                    <a:pt x="446" y="15"/>
                    <a:pt x="442" y="18"/>
                  </a:cubicBezTo>
                  <a:cubicBezTo>
                    <a:pt x="440" y="20"/>
                    <a:pt x="437" y="19"/>
                    <a:pt x="434" y="18"/>
                  </a:cubicBezTo>
                  <a:cubicBezTo>
                    <a:pt x="429" y="16"/>
                    <a:pt x="424" y="17"/>
                    <a:pt x="419" y="19"/>
                  </a:cubicBezTo>
                  <a:cubicBezTo>
                    <a:pt x="412" y="21"/>
                    <a:pt x="405" y="23"/>
                    <a:pt x="397" y="21"/>
                  </a:cubicBezTo>
                  <a:cubicBezTo>
                    <a:pt x="391" y="20"/>
                    <a:pt x="386" y="20"/>
                    <a:pt x="381" y="25"/>
                  </a:cubicBezTo>
                  <a:cubicBezTo>
                    <a:pt x="377" y="29"/>
                    <a:pt x="371" y="27"/>
                    <a:pt x="366" y="29"/>
                  </a:cubicBezTo>
                  <a:cubicBezTo>
                    <a:pt x="353" y="31"/>
                    <a:pt x="341" y="34"/>
                    <a:pt x="329" y="39"/>
                  </a:cubicBezTo>
                  <a:cubicBezTo>
                    <a:pt x="324" y="41"/>
                    <a:pt x="320" y="44"/>
                    <a:pt x="315" y="42"/>
                  </a:cubicBezTo>
                  <a:cubicBezTo>
                    <a:pt x="312" y="41"/>
                    <a:pt x="309" y="43"/>
                    <a:pt x="307" y="44"/>
                  </a:cubicBezTo>
                  <a:cubicBezTo>
                    <a:pt x="304" y="48"/>
                    <a:pt x="299" y="49"/>
                    <a:pt x="295" y="50"/>
                  </a:cubicBezTo>
                  <a:cubicBezTo>
                    <a:pt x="291" y="51"/>
                    <a:pt x="287" y="52"/>
                    <a:pt x="284" y="54"/>
                  </a:cubicBezTo>
                  <a:cubicBezTo>
                    <a:pt x="283" y="56"/>
                    <a:pt x="280" y="57"/>
                    <a:pt x="279" y="57"/>
                  </a:cubicBezTo>
                  <a:cubicBezTo>
                    <a:pt x="274" y="56"/>
                    <a:pt x="270" y="55"/>
                    <a:pt x="266" y="59"/>
                  </a:cubicBezTo>
                  <a:cubicBezTo>
                    <a:pt x="258" y="57"/>
                    <a:pt x="253" y="62"/>
                    <a:pt x="246" y="64"/>
                  </a:cubicBezTo>
                  <a:cubicBezTo>
                    <a:pt x="239" y="65"/>
                    <a:pt x="233" y="70"/>
                    <a:pt x="227" y="74"/>
                  </a:cubicBezTo>
                  <a:cubicBezTo>
                    <a:pt x="221" y="77"/>
                    <a:pt x="213" y="74"/>
                    <a:pt x="207" y="80"/>
                  </a:cubicBezTo>
                  <a:cubicBezTo>
                    <a:pt x="196" y="80"/>
                    <a:pt x="189" y="90"/>
                    <a:pt x="179" y="91"/>
                  </a:cubicBezTo>
                  <a:cubicBezTo>
                    <a:pt x="176" y="92"/>
                    <a:pt x="173" y="94"/>
                    <a:pt x="171" y="96"/>
                  </a:cubicBezTo>
                  <a:cubicBezTo>
                    <a:pt x="169" y="99"/>
                    <a:pt x="166" y="102"/>
                    <a:pt x="162" y="99"/>
                  </a:cubicBezTo>
                  <a:cubicBezTo>
                    <a:pt x="160" y="99"/>
                    <a:pt x="158" y="100"/>
                    <a:pt x="158" y="102"/>
                  </a:cubicBezTo>
                  <a:cubicBezTo>
                    <a:pt x="155" y="107"/>
                    <a:pt x="150" y="110"/>
                    <a:pt x="144" y="113"/>
                  </a:cubicBezTo>
                  <a:cubicBezTo>
                    <a:pt x="142" y="114"/>
                    <a:pt x="141" y="117"/>
                    <a:pt x="139" y="119"/>
                  </a:cubicBezTo>
                  <a:cubicBezTo>
                    <a:pt x="135" y="128"/>
                    <a:pt x="127" y="135"/>
                    <a:pt x="120" y="142"/>
                  </a:cubicBezTo>
                  <a:cubicBezTo>
                    <a:pt x="116" y="147"/>
                    <a:pt x="110" y="148"/>
                    <a:pt x="106" y="153"/>
                  </a:cubicBezTo>
                  <a:cubicBezTo>
                    <a:pt x="104" y="155"/>
                    <a:pt x="102" y="157"/>
                    <a:pt x="101" y="159"/>
                  </a:cubicBezTo>
                  <a:cubicBezTo>
                    <a:pt x="99" y="163"/>
                    <a:pt x="97" y="166"/>
                    <a:pt x="93" y="168"/>
                  </a:cubicBezTo>
                  <a:cubicBezTo>
                    <a:pt x="88" y="173"/>
                    <a:pt x="84" y="178"/>
                    <a:pt x="80" y="184"/>
                  </a:cubicBezTo>
                  <a:cubicBezTo>
                    <a:pt x="77" y="189"/>
                    <a:pt x="74" y="193"/>
                    <a:pt x="70" y="198"/>
                  </a:cubicBezTo>
                  <a:cubicBezTo>
                    <a:pt x="65" y="204"/>
                    <a:pt x="59" y="209"/>
                    <a:pt x="59" y="218"/>
                  </a:cubicBezTo>
                  <a:cubicBezTo>
                    <a:pt x="59" y="219"/>
                    <a:pt x="58" y="219"/>
                    <a:pt x="58" y="220"/>
                  </a:cubicBezTo>
                  <a:cubicBezTo>
                    <a:pt x="46" y="235"/>
                    <a:pt x="43" y="253"/>
                    <a:pt x="35" y="270"/>
                  </a:cubicBezTo>
                  <a:cubicBezTo>
                    <a:pt x="35" y="271"/>
                    <a:pt x="35" y="272"/>
                    <a:pt x="34" y="272"/>
                  </a:cubicBezTo>
                  <a:cubicBezTo>
                    <a:pt x="27" y="280"/>
                    <a:pt x="27" y="289"/>
                    <a:pt x="27" y="298"/>
                  </a:cubicBezTo>
                  <a:cubicBezTo>
                    <a:pt x="27" y="300"/>
                    <a:pt x="28" y="302"/>
                    <a:pt x="27" y="303"/>
                  </a:cubicBezTo>
                  <a:cubicBezTo>
                    <a:pt x="21" y="308"/>
                    <a:pt x="22" y="317"/>
                    <a:pt x="17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325438" y="1543050"/>
              <a:ext cx="260350" cy="406400"/>
            </a:xfrm>
            <a:custGeom>
              <a:avLst/>
              <a:gdLst>
                <a:gd name="T0" fmla="*/ 67 w 69"/>
                <a:gd name="T1" fmla="*/ 1 h 108"/>
                <a:gd name="T2" fmla="*/ 66 w 69"/>
                <a:gd name="T3" fmla="*/ 8 h 108"/>
                <a:gd name="T4" fmla="*/ 48 w 69"/>
                <a:gd name="T5" fmla="*/ 32 h 108"/>
                <a:gd name="T6" fmla="*/ 44 w 69"/>
                <a:gd name="T7" fmla="*/ 39 h 108"/>
                <a:gd name="T8" fmla="*/ 35 w 69"/>
                <a:gd name="T9" fmla="*/ 56 h 108"/>
                <a:gd name="T10" fmla="*/ 26 w 69"/>
                <a:gd name="T11" fmla="*/ 74 h 108"/>
                <a:gd name="T12" fmla="*/ 19 w 69"/>
                <a:gd name="T13" fmla="*/ 84 h 108"/>
                <a:gd name="T14" fmla="*/ 12 w 69"/>
                <a:gd name="T15" fmla="*/ 97 h 108"/>
                <a:gd name="T16" fmla="*/ 5 w 69"/>
                <a:gd name="T17" fmla="*/ 107 h 108"/>
                <a:gd name="T18" fmla="*/ 1 w 69"/>
                <a:gd name="T19" fmla="*/ 107 h 108"/>
                <a:gd name="T20" fmla="*/ 1 w 69"/>
                <a:gd name="T21" fmla="*/ 104 h 108"/>
                <a:gd name="T22" fmla="*/ 6 w 69"/>
                <a:gd name="T23" fmla="*/ 93 h 108"/>
                <a:gd name="T24" fmla="*/ 14 w 69"/>
                <a:gd name="T25" fmla="*/ 84 h 108"/>
                <a:gd name="T26" fmla="*/ 18 w 69"/>
                <a:gd name="T27" fmla="*/ 72 h 108"/>
                <a:gd name="T28" fmla="*/ 23 w 69"/>
                <a:gd name="T29" fmla="*/ 62 h 108"/>
                <a:gd name="T30" fmla="*/ 34 w 69"/>
                <a:gd name="T31" fmla="*/ 44 h 108"/>
                <a:gd name="T32" fmla="*/ 38 w 69"/>
                <a:gd name="T33" fmla="*/ 39 h 108"/>
                <a:gd name="T34" fmla="*/ 42 w 69"/>
                <a:gd name="T35" fmla="*/ 34 h 108"/>
                <a:gd name="T36" fmla="*/ 51 w 69"/>
                <a:gd name="T37" fmla="*/ 17 h 108"/>
                <a:gd name="T38" fmla="*/ 64 w 69"/>
                <a:gd name="T39" fmla="*/ 2 h 108"/>
                <a:gd name="T40" fmla="*/ 67 w 69"/>
                <a:gd name="T41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108">
                  <a:moveTo>
                    <a:pt x="67" y="1"/>
                  </a:moveTo>
                  <a:cubicBezTo>
                    <a:pt x="69" y="3"/>
                    <a:pt x="68" y="6"/>
                    <a:pt x="66" y="8"/>
                  </a:cubicBezTo>
                  <a:cubicBezTo>
                    <a:pt x="59" y="16"/>
                    <a:pt x="55" y="25"/>
                    <a:pt x="48" y="32"/>
                  </a:cubicBezTo>
                  <a:cubicBezTo>
                    <a:pt x="46" y="34"/>
                    <a:pt x="45" y="36"/>
                    <a:pt x="44" y="39"/>
                  </a:cubicBezTo>
                  <a:cubicBezTo>
                    <a:pt x="43" y="45"/>
                    <a:pt x="39" y="51"/>
                    <a:pt x="35" y="56"/>
                  </a:cubicBezTo>
                  <a:cubicBezTo>
                    <a:pt x="31" y="61"/>
                    <a:pt x="26" y="66"/>
                    <a:pt x="26" y="74"/>
                  </a:cubicBezTo>
                  <a:cubicBezTo>
                    <a:pt x="26" y="78"/>
                    <a:pt x="22" y="81"/>
                    <a:pt x="19" y="84"/>
                  </a:cubicBezTo>
                  <a:cubicBezTo>
                    <a:pt x="15" y="88"/>
                    <a:pt x="12" y="91"/>
                    <a:pt x="12" y="97"/>
                  </a:cubicBezTo>
                  <a:cubicBezTo>
                    <a:pt x="12" y="101"/>
                    <a:pt x="9" y="105"/>
                    <a:pt x="5" y="107"/>
                  </a:cubicBezTo>
                  <a:cubicBezTo>
                    <a:pt x="4" y="108"/>
                    <a:pt x="2" y="108"/>
                    <a:pt x="1" y="107"/>
                  </a:cubicBezTo>
                  <a:cubicBezTo>
                    <a:pt x="1" y="106"/>
                    <a:pt x="0" y="105"/>
                    <a:pt x="1" y="104"/>
                  </a:cubicBezTo>
                  <a:cubicBezTo>
                    <a:pt x="2" y="100"/>
                    <a:pt x="2" y="96"/>
                    <a:pt x="6" y="93"/>
                  </a:cubicBezTo>
                  <a:cubicBezTo>
                    <a:pt x="9" y="91"/>
                    <a:pt x="11" y="87"/>
                    <a:pt x="14" y="84"/>
                  </a:cubicBezTo>
                  <a:cubicBezTo>
                    <a:pt x="17" y="80"/>
                    <a:pt x="19" y="77"/>
                    <a:pt x="18" y="72"/>
                  </a:cubicBezTo>
                  <a:cubicBezTo>
                    <a:pt x="18" y="68"/>
                    <a:pt x="20" y="65"/>
                    <a:pt x="23" y="62"/>
                  </a:cubicBezTo>
                  <a:cubicBezTo>
                    <a:pt x="28" y="58"/>
                    <a:pt x="32" y="52"/>
                    <a:pt x="34" y="44"/>
                  </a:cubicBezTo>
                  <a:cubicBezTo>
                    <a:pt x="35" y="42"/>
                    <a:pt x="37" y="41"/>
                    <a:pt x="38" y="39"/>
                  </a:cubicBezTo>
                  <a:cubicBezTo>
                    <a:pt x="40" y="37"/>
                    <a:pt x="42" y="35"/>
                    <a:pt x="42" y="34"/>
                  </a:cubicBezTo>
                  <a:cubicBezTo>
                    <a:pt x="40" y="26"/>
                    <a:pt x="48" y="22"/>
                    <a:pt x="51" y="17"/>
                  </a:cubicBezTo>
                  <a:cubicBezTo>
                    <a:pt x="54" y="12"/>
                    <a:pt x="59" y="7"/>
                    <a:pt x="64" y="2"/>
                  </a:cubicBezTo>
                  <a:cubicBezTo>
                    <a:pt x="64" y="1"/>
                    <a:pt x="66" y="0"/>
                    <a:pt x="6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592138" y="1479550"/>
              <a:ext cx="57150" cy="55563"/>
            </a:xfrm>
            <a:custGeom>
              <a:avLst/>
              <a:gdLst>
                <a:gd name="T0" fmla="*/ 15 w 15"/>
                <a:gd name="T1" fmla="*/ 3 h 15"/>
                <a:gd name="T2" fmla="*/ 3 w 15"/>
                <a:gd name="T3" fmla="*/ 15 h 15"/>
                <a:gd name="T4" fmla="*/ 3 w 15"/>
                <a:gd name="T5" fmla="*/ 5 h 15"/>
                <a:gd name="T6" fmla="*/ 15 w 15"/>
                <a:gd name="T7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5">
                  <a:moveTo>
                    <a:pt x="15" y="3"/>
                  </a:moveTo>
                  <a:cubicBezTo>
                    <a:pt x="12" y="8"/>
                    <a:pt x="8" y="11"/>
                    <a:pt x="3" y="15"/>
                  </a:cubicBezTo>
                  <a:cubicBezTo>
                    <a:pt x="0" y="11"/>
                    <a:pt x="1" y="8"/>
                    <a:pt x="3" y="5"/>
                  </a:cubicBezTo>
                  <a:cubicBezTo>
                    <a:pt x="6" y="0"/>
                    <a:pt x="11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1490663" y="2730500"/>
              <a:ext cx="60325" cy="30163"/>
            </a:xfrm>
            <a:custGeom>
              <a:avLst/>
              <a:gdLst>
                <a:gd name="T0" fmla="*/ 0 w 16"/>
                <a:gd name="T1" fmla="*/ 7 h 8"/>
                <a:gd name="T2" fmla="*/ 13 w 16"/>
                <a:gd name="T3" fmla="*/ 0 h 8"/>
                <a:gd name="T4" fmla="*/ 16 w 16"/>
                <a:gd name="T5" fmla="*/ 4 h 8"/>
                <a:gd name="T6" fmla="*/ 13 w 16"/>
                <a:gd name="T7" fmla="*/ 7 h 8"/>
                <a:gd name="T8" fmla="*/ 0 w 16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7"/>
                  </a:moveTo>
                  <a:cubicBezTo>
                    <a:pt x="3" y="1"/>
                    <a:pt x="8" y="1"/>
                    <a:pt x="13" y="0"/>
                  </a:cubicBezTo>
                  <a:cubicBezTo>
                    <a:pt x="14" y="0"/>
                    <a:pt x="16" y="2"/>
                    <a:pt x="16" y="4"/>
                  </a:cubicBezTo>
                  <a:cubicBezTo>
                    <a:pt x="16" y="6"/>
                    <a:pt x="15" y="7"/>
                    <a:pt x="13" y="7"/>
                  </a:cubicBezTo>
                  <a:cubicBezTo>
                    <a:pt x="9" y="8"/>
                    <a:pt x="5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2805113" y="3602038"/>
              <a:ext cx="192088" cy="261938"/>
            </a:xfrm>
            <a:custGeom>
              <a:avLst/>
              <a:gdLst>
                <a:gd name="T0" fmla="*/ 0 w 51"/>
                <a:gd name="T1" fmla="*/ 70 h 70"/>
                <a:gd name="T2" fmla="*/ 11 w 51"/>
                <a:gd name="T3" fmla="*/ 47 h 70"/>
                <a:gd name="T4" fmla="*/ 32 w 51"/>
                <a:gd name="T5" fmla="*/ 19 h 70"/>
                <a:gd name="T6" fmla="*/ 39 w 51"/>
                <a:gd name="T7" fmla="*/ 6 h 70"/>
                <a:gd name="T8" fmla="*/ 48 w 51"/>
                <a:gd name="T9" fmla="*/ 0 h 70"/>
                <a:gd name="T10" fmla="*/ 50 w 51"/>
                <a:gd name="T11" fmla="*/ 4 h 70"/>
                <a:gd name="T12" fmla="*/ 37 w 51"/>
                <a:gd name="T13" fmla="*/ 24 h 70"/>
                <a:gd name="T14" fmla="*/ 28 w 51"/>
                <a:gd name="T15" fmla="*/ 37 h 70"/>
                <a:gd name="T16" fmla="*/ 18 w 51"/>
                <a:gd name="T17" fmla="*/ 46 h 70"/>
                <a:gd name="T18" fmla="*/ 16 w 51"/>
                <a:gd name="T19" fmla="*/ 49 h 70"/>
                <a:gd name="T20" fmla="*/ 8 w 51"/>
                <a:gd name="T21" fmla="*/ 64 h 70"/>
                <a:gd name="T22" fmla="*/ 0 w 51"/>
                <a:gd name="T2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70">
                  <a:moveTo>
                    <a:pt x="0" y="70"/>
                  </a:moveTo>
                  <a:cubicBezTo>
                    <a:pt x="0" y="61"/>
                    <a:pt x="4" y="53"/>
                    <a:pt x="11" y="47"/>
                  </a:cubicBezTo>
                  <a:cubicBezTo>
                    <a:pt x="20" y="39"/>
                    <a:pt x="27" y="29"/>
                    <a:pt x="32" y="19"/>
                  </a:cubicBezTo>
                  <a:cubicBezTo>
                    <a:pt x="34" y="14"/>
                    <a:pt x="38" y="11"/>
                    <a:pt x="39" y="6"/>
                  </a:cubicBezTo>
                  <a:cubicBezTo>
                    <a:pt x="40" y="3"/>
                    <a:pt x="46" y="3"/>
                    <a:pt x="48" y="0"/>
                  </a:cubicBezTo>
                  <a:cubicBezTo>
                    <a:pt x="50" y="2"/>
                    <a:pt x="51" y="3"/>
                    <a:pt x="50" y="4"/>
                  </a:cubicBezTo>
                  <a:cubicBezTo>
                    <a:pt x="46" y="11"/>
                    <a:pt x="43" y="19"/>
                    <a:pt x="37" y="24"/>
                  </a:cubicBezTo>
                  <a:cubicBezTo>
                    <a:pt x="33" y="28"/>
                    <a:pt x="32" y="33"/>
                    <a:pt x="28" y="37"/>
                  </a:cubicBezTo>
                  <a:cubicBezTo>
                    <a:pt x="25" y="41"/>
                    <a:pt x="23" y="45"/>
                    <a:pt x="18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55"/>
                    <a:pt x="9" y="58"/>
                    <a:pt x="8" y="64"/>
                  </a:cubicBezTo>
                  <a:cubicBezTo>
                    <a:pt x="7" y="68"/>
                    <a:pt x="3" y="68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497138" y="4152900"/>
              <a:ext cx="87313" cy="109538"/>
            </a:xfrm>
            <a:custGeom>
              <a:avLst/>
              <a:gdLst>
                <a:gd name="T0" fmla="*/ 23 w 23"/>
                <a:gd name="T1" fmla="*/ 3 h 29"/>
                <a:gd name="T2" fmla="*/ 9 w 23"/>
                <a:gd name="T3" fmla="*/ 24 h 29"/>
                <a:gd name="T4" fmla="*/ 7 w 23"/>
                <a:gd name="T5" fmla="*/ 27 h 29"/>
                <a:gd name="T6" fmla="*/ 2 w 23"/>
                <a:gd name="T7" fmla="*/ 28 h 29"/>
                <a:gd name="T8" fmla="*/ 1 w 23"/>
                <a:gd name="T9" fmla="*/ 23 h 29"/>
                <a:gd name="T10" fmla="*/ 5 w 23"/>
                <a:gd name="T11" fmla="*/ 15 h 29"/>
                <a:gd name="T12" fmla="*/ 15 w 23"/>
                <a:gd name="T13" fmla="*/ 3 h 29"/>
                <a:gd name="T14" fmla="*/ 23 w 23"/>
                <a:gd name="T1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9">
                  <a:moveTo>
                    <a:pt x="23" y="3"/>
                  </a:moveTo>
                  <a:cubicBezTo>
                    <a:pt x="17" y="9"/>
                    <a:pt x="14" y="17"/>
                    <a:pt x="9" y="24"/>
                  </a:cubicBezTo>
                  <a:cubicBezTo>
                    <a:pt x="8" y="25"/>
                    <a:pt x="8" y="26"/>
                    <a:pt x="7" y="27"/>
                  </a:cubicBezTo>
                  <a:cubicBezTo>
                    <a:pt x="6" y="28"/>
                    <a:pt x="4" y="29"/>
                    <a:pt x="2" y="28"/>
                  </a:cubicBezTo>
                  <a:cubicBezTo>
                    <a:pt x="0" y="27"/>
                    <a:pt x="0" y="25"/>
                    <a:pt x="1" y="23"/>
                  </a:cubicBezTo>
                  <a:cubicBezTo>
                    <a:pt x="1" y="20"/>
                    <a:pt x="3" y="17"/>
                    <a:pt x="5" y="15"/>
                  </a:cubicBezTo>
                  <a:cubicBezTo>
                    <a:pt x="10" y="12"/>
                    <a:pt x="14" y="9"/>
                    <a:pt x="15" y="3"/>
                  </a:cubicBezTo>
                  <a:cubicBezTo>
                    <a:pt x="16" y="1"/>
                    <a:pt x="19" y="0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2433638" y="4295775"/>
              <a:ext cx="63500" cy="95250"/>
            </a:xfrm>
            <a:custGeom>
              <a:avLst/>
              <a:gdLst>
                <a:gd name="T0" fmla="*/ 3 w 17"/>
                <a:gd name="T1" fmla="*/ 25 h 25"/>
                <a:gd name="T2" fmla="*/ 0 w 17"/>
                <a:gd name="T3" fmla="*/ 20 h 25"/>
                <a:gd name="T4" fmla="*/ 16 w 17"/>
                <a:gd name="T5" fmla="*/ 0 h 25"/>
                <a:gd name="T6" fmla="*/ 3 w 17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3" y="25"/>
                  </a:moveTo>
                  <a:cubicBezTo>
                    <a:pt x="1" y="23"/>
                    <a:pt x="0" y="21"/>
                    <a:pt x="0" y="20"/>
                  </a:cubicBezTo>
                  <a:cubicBezTo>
                    <a:pt x="6" y="14"/>
                    <a:pt x="5" y="2"/>
                    <a:pt x="16" y="0"/>
                  </a:cubicBezTo>
                  <a:cubicBezTo>
                    <a:pt x="17" y="8"/>
                    <a:pt x="13" y="18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263775" y="4578350"/>
              <a:ext cx="60325" cy="74613"/>
            </a:xfrm>
            <a:custGeom>
              <a:avLst/>
              <a:gdLst>
                <a:gd name="T0" fmla="*/ 13 w 16"/>
                <a:gd name="T1" fmla="*/ 0 h 20"/>
                <a:gd name="T2" fmla="*/ 16 w 16"/>
                <a:gd name="T3" fmla="*/ 4 h 20"/>
                <a:gd name="T4" fmla="*/ 5 w 16"/>
                <a:gd name="T5" fmla="*/ 19 h 20"/>
                <a:gd name="T6" fmla="*/ 1 w 16"/>
                <a:gd name="T7" fmla="*/ 19 h 20"/>
                <a:gd name="T8" fmla="*/ 1 w 16"/>
                <a:gd name="T9" fmla="*/ 15 h 20"/>
                <a:gd name="T10" fmla="*/ 8 w 16"/>
                <a:gd name="T11" fmla="*/ 8 h 20"/>
                <a:gd name="T12" fmla="*/ 13 w 16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0">
                  <a:moveTo>
                    <a:pt x="13" y="0"/>
                  </a:moveTo>
                  <a:cubicBezTo>
                    <a:pt x="15" y="1"/>
                    <a:pt x="16" y="2"/>
                    <a:pt x="16" y="4"/>
                  </a:cubicBezTo>
                  <a:cubicBezTo>
                    <a:pt x="16" y="9"/>
                    <a:pt x="10" y="18"/>
                    <a:pt x="5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2" y="12"/>
                    <a:pt x="7" y="12"/>
                    <a:pt x="8" y="8"/>
                  </a:cubicBezTo>
                  <a:cubicBezTo>
                    <a:pt x="9" y="5"/>
                    <a:pt x="9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317750" y="4491038"/>
              <a:ext cx="58738" cy="65088"/>
            </a:xfrm>
            <a:custGeom>
              <a:avLst/>
              <a:gdLst>
                <a:gd name="T0" fmla="*/ 11 w 16"/>
                <a:gd name="T1" fmla="*/ 0 h 17"/>
                <a:gd name="T2" fmla="*/ 14 w 16"/>
                <a:gd name="T3" fmla="*/ 8 h 17"/>
                <a:gd name="T4" fmla="*/ 8 w 16"/>
                <a:gd name="T5" fmla="*/ 15 h 17"/>
                <a:gd name="T6" fmla="*/ 2 w 16"/>
                <a:gd name="T7" fmla="*/ 16 h 17"/>
                <a:gd name="T8" fmla="*/ 2 w 16"/>
                <a:gd name="T9" fmla="*/ 9 h 17"/>
                <a:gd name="T10" fmla="*/ 11 w 16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7">
                  <a:moveTo>
                    <a:pt x="11" y="0"/>
                  </a:moveTo>
                  <a:cubicBezTo>
                    <a:pt x="16" y="1"/>
                    <a:pt x="16" y="4"/>
                    <a:pt x="14" y="8"/>
                  </a:cubicBezTo>
                  <a:cubicBezTo>
                    <a:pt x="12" y="10"/>
                    <a:pt x="10" y="12"/>
                    <a:pt x="8" y="15"/>
                  </a:cubicBezTo>
                  <a:cubicBezTo>
                    <a:pt x="6" y="16"/>
                    <a:pt x="4" y="17"/>
                    <a:pt x="2" y="16"/>
                  </a:cubicBezTo>
                  <a:cubicBezTo>
                    <a:pt x="0" y="14"/>
                    <a:pt x="0" y="11"/>
                    <a:pt x="2" y="9"/>
                  </a:cubicBezTo>
                  <a:cubicBezTo>
                    <a:pt x="5" y="6"/>
                    <a:pt x="8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689225" y="3929063"/>
              <a:ext cx="52388" cy="55563"/>
            </a:xfrm>
            <a:custGeom>
              <a:avLst/>
              <a:gdLst>
                <a:gd name="T0" fmla="*/ 8 w 14"/>
                <a:gd name="T1" fmla="*/ 0 h 15"/>
                <a:gd name="T2" fmla="*/ 13 w 14"/>
                <a:gd name="T3" fmla="*/ 7 h 15"/>
                <a:gd name="T4" fmla="*/ 0 w 14"/>
                <a:gd name="T5" fmla="*/ 15 h 15"/>
                <a:gd name="T6" fmla="*/ 8 w 1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5">
                  <a:moveTo>
                    <a:pt x="8" y="0"/>
                  </a:moveTo>
                  <a:cubicBezTo>
                    <a:pt x="11" y="2"/>
                    <a:pt x="14" y="4"/>
                    <a:pt x="13" y="7"/>
                  </a:cubicBezTo>
                  <a:cubicBezTo>
                    <a:pt x="11" y="12"/>
                    <a:pt x="6" y="14"/>
                    <a:pt x="0" y="15"/>
                  </a:cubicBezTo>
                  <a:cubicBezTo>
                    <a:pt x="0" y="8"/>
                    <a:pt x="3" y="3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738438" y="3863975"/>
              <a:ext cx="66675" cy="49213"/>
            </a:xfrm>
            <a:custGeom>
              <a:avLst/>
              <a:gdLst>
                <a:gd name="T0" fmla="*/ 18 w 18"/>
                <a:gd name="T1" fmla="*/ 0 h 13"/>
                <a:gd name="T2" fmla="*/ 0 w 18"/>
                <a:gd name="T3" fmla="*/ 10 h 13"/>
                <a:gd name="T4" fmla="*/ 18 w 1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3">
                  <a:moveTo>
                    <a:pt x="18" y="0"/>
                  </a:moveTo>
                  <a:cubicBezTo>
                    <a:pt x="17" y="10"/>
                    <a:pt x="11" y="13"/>
                    <a:pt x="0" y="10"/>
                  </a:cubicBezTo>
                  <a:cubicBezTo>
                    <a:pt x="5" y="4"/>
                    <a:pt x="11" y="1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2381250" y="4413250"/>
              <a:ext cx="60325" cy="66675"/>
            </a:xfrm>
            <a:custGeom>
              <a:avLst/>
              <a:gdLst>
                <a:gd name="T0" fmla="*/ 2 w 16"/>
                <a:gd name="T1" fmla="*/ 18 h 18"/>
                <a:gd name="T2" fmla="*/ 0 w 16"/>
                <a:gd name="T3" fmla="*/ 16 h 18"/>
                <a:gd name="T4" fmla="*/ 11 w 16"/>
                <a:gd name="T5" fmla="*/ 0 h 18"/>
                <a:gd name="T6" fmla="*/ 14 w 16"/>
                <a:gd name="T7" fmla="*/ 1 h 18"/>
                <a:gd name="T8" fmla="*/ 15 w 16"/>
                <a:gd name="T9" fmla="*/ 4 h 18"/>
                <a:gd name="T10" fmla="*/ 2 w 16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8">
                  <a:moveTo>
                    <a:pt x="2" y="18"/>
                  </a:moveTo>
                  <a:cubicBezTo>
                    <a:pt x="1" y="17"/>
                    <a:pt x="0" y="16"/>
                    <a:pt x="0" y="16"/>
                  </a:cubicBezTo>
                  <a:cubicBezTo>
                    <a:pt x="1" y="9"/>
                    <a:pt x="6" y="5"/>
                    <a:pt x="11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5" y="2"/>
                    <a:pt x="16" y="4"/>
                    <a:pt x="15" y="4"/>
                  </a:cubicBezTo>
                  <a:cubicBezTo>
                    <a:pt x="9" y="8"/>
                    <a:pt x="7" y="14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2579688" y="4086225"/>
              <a:ext cx="38100" cy="49213"/>
            </a:xfrm>
            <a:custGeom>
              <a:avLst/>
              <a:gdLst>
                <a:gd name="T0" fmla="*/ 10 w 10"/>
                <a:gd name="T1" fmla="*/ 3 h 13"/>
                <a:gd name="T2" fmla="*/ 5 w 10"/>
                <a:gd name="T3" fmla="*/ 12 h 13"/>
                <a:gd name="T4" fmla="*/ 1 w 10"/>
                <a:gd name="T5" fmla="*/ 9 h 13"/>
                <a:gd name="T6" fmla="*/ 5 w 10"/>
                <a:gd name="T7" fmla="*/ 2 h 13"/>
                <a:gd name="T8" fmla="*/ 10 w 10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10" y="3"/>
                  </a:moveTo>
                  <a:cubicBezTo>
                    <a:pt x="10" y="8"/>
                    <a:pt x="8" y="11"/>
                    <a:pt x="5" y="12"/>
                  </a:cubicBezTo>
                  <a:cubicBezTo>
                    <a:pt x="3" y="13"/>
                    <a:pt x="1" y="11"/>
                    <a:pt x="1" y="9"/>
                  </a:cubicBezTo>
                  <a:cubicBezTo>
                    <a:pt x="0" y="5"/>
                    <a:pt x="2" y="3"/>
                    <a:pt x="5" y="2"/>
                  </a:cubicBezTo>
                  <a:cubicBezTo>
                    <a:pt x="8" y="0"/>
                    <a:pt x="10" y="2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2651125" y="4003675"/>
              <a:ext cx="34925" cy="33338"/>
            </a:xfrm>
            <a:custGeom>
              <a:avLst/>
              <a:gdLst>
                <a:gd name="T0" fmla="*/ 0 w 9"/>
                <a:gd name="T1" fmla="*/ 7 h 9"/>
                <a:gd name="T2" fmla="*/ 3 w 9"/>
                <a:gd name="T3" fmla="*/ 2 h 9"/>
                <a:gd name="T4" fmla="*/ 8 w 9"/>
                <a:gd name="T5" fmla="*/ 2 h 9"/>
                <a:gd name="T6" fmla="*/ 9 w 9"/>
                <a:gd name="T7" fmla="*/ 5 h 9"/>
                <a:gd name="T8" fmla="*/ 5 w 9"/>
                <a:gd name="T9" fmla="*/ 9 h 9"/>
                <a:gd name="T10" fmla="*/ 0 w 9"/>
                <a:gd name="T1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0" y="7"/>
                  </a:moveTo>
                  <a:cubicBezTo>
                    <a:pt x="0" y="4"/>
                    <a:pt x="2" y="3"/>
                    <a:pt x="3" y="2"/>
                  </a:cubicBezTo>
                  <a:cubicBezTo>
                    <a:pt x="4" y="1"/>
                    <a:pt x="6" y="0"/>
                    <a:pt x="8" y="2"/>
                  </a:cubicBezTo>
                  <a:cubicBezTo>
                    <a:pt x="9" y="2"/>
                    <a:pt x="9" y="4"/>
                    <a:pt x="9" y="5"/>
                  </a:cubicBezTo>
                  <a:cubicBezTo>
                    <a:pt x="9" y="7"/>
                    <a:pt x="7" y="8"/>
                    <a:pt x="5" y="9"/>
                  </a:cubicBezTo>
                  <a:cubicBezTo>
                    <a:pt x="3" y="9"/>
                    <a:pt x="2" y="8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2620963" y="4056063"/>
              <a:ext cx="19050" cy="26988"/>
            </a:xfrm>
            <a:custGeom>
              <a:avLst/>
              <a:gdLst>
                <a:gd name="T0" fmla="*/ 3 w 5"/>
                <a:gd name="T1" fmla="*/ 7 h 7"/>
                <a:gd name="T2" fmla="*/ 0 w 5"/>
                <a:gd name="T3" fmla="*/ 4 h 7"/>
                <a:gd name="T4" fmla="*/ 2 w 5"/>
                <a:gd name="T5" fmla="*/ 0 h 7"/>
                <a:gd name="T6" fmla="*/ 5 w 5"/>
                <a:gd name="T7" fmla="*/ 3 h 7"/>
                <a:gd name="T8" fmla="*/ 3 w 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7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0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5"/>
                    <a:pt x="5" y="6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008313" y="3541713"/>
              <a:ext cx="22225" cy="22225"/>
            </a:xfrm>
            <a:custGeom>
              <a:avLst/>
              <a:gdLst>
                <a:gd name="T0" fmla="*/ 4 w 6"/>
                <a:gd name="T1" fmla="*/ 0 h 6"/>
                <a:gd name="T2" fmla="*/ 5 w 6"/>
                <a:gd name="T3" fmla="*/ 2 h 6"/>
                <a:gd name="T4" fmla="*/ 4 w 6"/>
                <a:gd name="T5" fmla="*/ 5 h 6"/>
                <a:gd name="T6" fmla="*/ 1 w 6"/>
                <a:gd name="T7" fmla="*/ 5 h 6"/>
                <a:gd name="T8" fmla="*/ 2 w 6"/>
                <a:gd name="T9" fmla="*/ 1 h 6"/>
                <a:gd name="T10" fmla="*/ 4 w 6"/>
                <a:gd name="T11" fmla="*/ 0 h 6"/>
                <a:gd name="T12" fmla="*/ 4 w 6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0"/>
                    <a:pt x="5" y="1"/>
                    <a:pt x="5" y="2"/>
                  </a:cubicBezTo>
                  <a:cubicBezTo>
                    <a:pt x="6" y="3"/>
                    <a:pt x="6" y="5"/>
                    <a:pt x="4" y="5"/>
                  </a:cubicBezTo>
                  <a:cubicBezTo>
                    <a:pt x="3" y="6"/>
                    <a:pt x="2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090988" y="4284663"/>
              <a:ext cx="171450" cy="596900"/>
            </a:xfrm>
            <a:custGeom>
              <a:avLst/>
              <a:gdLst>
                <a:gd name="T0" fmla="*/ 46 w 46"/>
                <a:gd name="T1" fmla="*/ 155 h 159"/>
                <a:gd name="T2" fmla="*/ 41 w 46"/>
                <a:gd name="T3" fmla="*/ 159 h 159"/>
                <a:gd name="T4" fmla="*/ 36 w 46"/>
                <a:gd name="T5" fmla="*/ 156 h 159"/>
                <a:gd name="T6" fmla="*/ 28 w 46"/>
                <a:gd name="T7" fmla="*/ 136 h 159"/>
                <a:gd name="T8" fmla="*/ 28 w 46"/>
                <a:gd name="T9" fmla="*/ 120 h 159"/>
                <a:gd name="T10" fmla="*/ 22 w 46"/>
                <a:gd name="T11" fmla="*/ 97 h 159"/>
                <a:gd name="T12" fmla="*/ 16 w 46"/>
                <a:gd name="T13" fmla="*/ 77 h 159"/>
                <a:gd name="T14" fmla="*/ 13 w 46"/>
                <a:gd name="T15" fmla="*/ 59 h 159"/>
                <a:gd name="T16" fmla="*/ 14 w 46"/>
                <a:gd name="T17" fmla="*/ 47 h 159"/>
                <a:gd name="T18" fmla="*/ 8 w 46"/>
                <a:gd name="T19" fmla="*/ 35 h 159"/>
                <a:gd name="T20" fmla="*/ 2 w 46"/>
                <a:gd name="T21" fmla="*/ 11 h 159"/>
                <a:gd name="T22" fmla="*/ 0 w 46"/>
                <a:gd name="T23" fmla="*/ 6 h 159"/>
                <a:gd name="T24" fmla="*/ 4 w 46"/>
                <a:gd name="T25" fmla="*/ 1 h 159"/>
                <a:gd name="T26" fmla="*/ 8 w 46"/>
                <a:gd name="T27" fmla="*/ 4 h 159"/>
                <a:gd name="T28" fmla="*/ 9 w 46"/>
                <a:gd name="T29" fmla="*/ 5 h 159"/>
                <a:gd name="T30" fmla="*/ 16 w 46"/>
                <a:gd name="T31" fmla="*/ 32 h 159"/>
                <a:gd name="T32" fmla="*/ 19 w 46"/>
                <a:gd name="T33" fmla="*/ 38 h 159"/>
                <a:gd name="T34" fmla="*/ 20 w 46"/>
                <a:gd name="T35" fmla="*/ 44 h 159"/>
                <a:gd name="T36" fmla="*/ 22 w 46"/>
                <a:gd name="T37" fmla="*/ 57 h 159"/>
                <a:gd name="T38" fmla="*/ 24 w 46"/>
                <a:gd name="T39" fmla="*/ 64 h 159"/>
                <a:gd name="T40" fmla="*/ 24 w 46"/>
                <a:gd name="T41" fmla="*/ 75 h 159"/>
                <a:gd name="T42" fmla="*/ 28 w 46"/>
                <a:gd name="T43" fmla="*/ 90 h 159"/>
                <a:gd name="T44" fmla="*/ 32 w 46"/>
                <a:gd name="T45" fmla="*/ 103 h 159"/>
                <a:gd name="T46" fmla="*/ 34 w 46"/>
                <a:gd name="T47" fmla="*/ 110 h 159"/>
                <a:gd name="T48" fmla="*/ 36 w 46"/>
                <a:gd name="T49" fmla="*/ 124 h 159"/>
                <a:gd name="T50" fmla="*/ 41 w 46"/>
                <a:gd name="T51" fmla="*/ 148 h 159"/>
                <a:gd name="T52" fmla="*/ 46 w 46"/>
                <a:gd name="T5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159">
                  <a:moveTo>
                    <a:pt x="46" y="155"/>
                  </a:moveTo>
                  <a:cubicBezTo>
                    <a:pt x="44" y="157"/>
                    <a:pt x="43" y="159"/>
                    <a:pt x="41" y="159"/>
                  </a:cubicBezTo>
                  <a:cubicBezTo>
                    <a:pt x="39" y="159"/>
                    <a:pt x="38" y="158"/>
                    <a:pt x="36" y="156"/>
                  </a:cubicBezTo>
                  <a:cubicBezTo>
                    <a:pt x="33" y="150"/>
                    <a:pt x="29" y="143"/>
                    <a:pt x="28" y="136"/>
                  </a:cubicBezTo>
                  <a:cubicBezTo>
                    <a:pt x="28" y="131"/>
                    <a:pt x="27" y="126"/>
                    <a:pt x="28" y="120"/>
                  </a:cubicBezTo>
                  <a:cubicBezTo>
                    <a:pt x="28" y="113"/>
                    <a:pt x="26" y="104"/>
                    <a:pt x="22" y="97"/>
                  </a:cubicBezTo>
                  <a:cubicBezTo>
                    <a:pt x="18" y="90"/>
                    <a:pt x="17" y="84"/>
                    <a:pt x="16" y="77"/>
                  </a:cubicBezTo>
                  <a:cubicBezTo>
                    <a:pt x="16" y="70"/>
                    <a:pt x="17" y="64"/>
                    <a:pt x="13" y="59"/>
                  </a:cubicBezTo>
                  <a:cubicBezTo>
                    <a:pt x="11" y="55"/>
                    <a:pt x="13" y="51"/>
                    <a:pt x="14" y="47"/>
                  </a:cubicBezTo>
                  <a:cubicBezTo>
                    <a:pt x="9" y="44"/>
                    <a:pt x="8" y="40"/>
                    <a:pt x="8" y="35"/>
                  </a:cubicBezTo>
                  <a:cubicBezTo>
                    <a:pt x="9" y="26"/>
                    <a:pt x="5" y="19"/>
                    <a:pt x="2" y="11"/>
                  </a:cubicBezTo>
                  <a:cubicBezTo>
                    <a:pt x="2" y="9"/>
                    <a:pt x="0" y="8"/>
                    <a:pt x="0" y="6"/>
                  </a:cubicBezTo>
                  <a:cubicBezTo>
                    <a:pt x="0" y="4"/>
                    <a:pt x="1" y="1"/>
                    <a:pt x="4" y="1"/>
                  </a:cubicBezTo>
                  <a:cubicBezTo>
                    <a:pt x="6" y="0"/>
                    <a:pt x="7" y="2"/>
                    <a:pt x="8" y="4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15"/>
                    <a:pt x="14" y="23"/>
                    <a:pt x="16" y="32"/>
                  </a:cubicBezTo>
                  <a:cubicBezTo>
                    <a:pt x="17" y="34"/>
                    <a:pt x="17" y="37"/>
                    <a:pt x="19" y="38"/>
                  </a:cubicBezTo>
                  <a:cubicBezTo>
                    <a:pt x="21" y="40"/>
                    <a:pt x="21" y="42"/>
                    <a:pt x="20" y="44"/>
                  </a:cubicBezTo>
                  <a:cubicBezTo>
                    <a:pt x="17" y="49"/>
                    <a:pt x="19" y="53"/>
                    <a:pt x="22" y="57"/>
                  </a:cubicBezTo>
                  <a:cubicBezTo>
                    <a:pt x="24" y="59"/>
                    <a:pt x="24" y="61"/>
                    <a:pt x="24" y="64"/>
                  </a:cubicBezTo>
                  <a:cubicBezTo>
                    <a:pt x="24" y="68"/>
                    <a:pt x="24" y="71"/>
                    <a:pt x="24" y="75"/>
                  </a:cubicBezTo>
                  <a:cubicBezTo>
                    <a:pt x="24" y="80"/>
                    <a:pt x="25" y="85"/>
                    <a:pt x="28" y="90"/>
                  </a:cubicBezTo>
                  <a:cubicBezTo>
                    <a:pt x="31" y="94"/>
                    <a:pt x="33" y="98"/>
                    <a:pt x="32" y="103"/>
                  </a:cubicBezTo>
                  <a:cubicBezTo>
                    <a:pt x="32" y="105"/>
                    <a:pt x="33" y="108"/>
                    <a:pt x="34" y="110"/>
                  </a:cubicBezTo>
                  <a:cubicBezTo>
                    <a:pt x="36" y="114"/>
                    <a:pt x="37" y="119"/>
                    <a:pt x="36" y="124"/>
                  </a:cubicBezTo>
                  <a:cubicBezTo>
                    <a:pt x="35" y="133"/>
                    <a:pt x="39" y="140"/>
                    <a:pt x="41" y="148"/>
                  </a:cubicBezTo>
                  <a:cubicBezTo>
                    <a:pt x="41" y="151"/>
                    <a:pt x="44" y="153"/>
                    <a:pt x="4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049713" y="5062538"/>
              <a:ext cx="58738" cy="60325"/>
            </a:xfrm>
            <a:custGeom>
              <a:avLst/>
              <a:gdLst>
                <a:gd name="T0" fmla="*/ 15 w 16"/>
                <a:gd name="T1" fmla="*/ 2 h 16"/>
                <a:gd name="T2" fmla="*/ 15 w 16"/>
                <a:gd name="T3" fmla="*/ 14 h 16"/>
                <a:gd name="T4" fmla="*/ 0 w 16"/>
                <a:gd name="T5" fmla="*/ 14 h 16"/>
                <a:gd name="T6" fmla="*/ 15 w 16"/>
                <a:gd name="T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5" y="2"/>
                  </a:moveTo>
                  <a:cubicBezTo>
                    <a:pt x="16" y="6"/>
                    <a:pt x="16" y="10"/>
                    <a:pt x="15" y="14"/>
                  </a:cubicBezTo>
                  <a:cubicBezTo>
                    <a:pt x="10" y="16"/>
                    <a:pt x="5" y="16"/>
                    <a:pt x="0" y="14"/>
                  </a:cubicBezTo>
                  <a:cubicBezTo>
                    <a:pt x="2" y="1"/>
                    <a:pt x="3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4052888" y="4176713"/>
              <a:ext cx="55563" cy="85725"/>
            </a:xfrm>
            <a:custGeom>
              <a:avLst/>
              <a:gdLst>
                <a:gd name="T0" fmla="*/ 15 w 15"/>
                <a:gd name="T1" fmla="*/ 16 h 23"/>
                <a:gd name="T2" fmla="*/ 11 w 15"/>
                <a:gd name="T3" fmla="*/ 22 h 23"/>
                <a:gd name="T4" fmla="*/ 7 w 15"/>
                <a:gd name="T5" fmla="*/ 22 h 23"/>
                <a:gd name="T6" fmla="*/ 1 w 15"/>
                <a:gd name="T7" fmla="*/ 3 h 23"/>
                <a:gd name="T8" fmla="*/ 5 w 15"/>
                <a:gd name="T9" fmla="*/ 2 h 23"/>
                <a:gd name="T10" fmla="*/ 15 w 15"/>
                <a:gd name="T1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3">
                  <a:moveTo>
                    <a:pt x="15" y="16"/>
                  </a:moveTo>
                  <a:cubicBezTo>
                    <a:pt x="13" y="18"/>
                    <a:pt x="13" y="20"/>
                    <a:pt x="11" y="22"/>
                  </a:cubicBezTo>
                  <a:cubicBezTo>
                    <a:pt x="10" y="23"/>
                    <a:pt x="8" y="23"/>
                    <a:pt x="7" y="22"/>
                  </a:cubicBezTo>
                  <a:cubicBezTo>
                    <a:pt x="3" y="16"/>
                    <a:pt x="2" y="10"/>
                    <a:pt x="1" y="3"/>
                  </a:cubicBezTo>
                  <a:cubicBezTo>
                    <a:pt x="0" y="2"/>
                    <a:pt x="4" y="0"/>
                    <a:pt x="5" y="2"/>
                  </a:cubicBezTo>
                  <a:cubicBezTo>
                    <a:pt x="10" y="5"/>
                    <a:pt x="11" y="11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011613" y="4097338"/>
              <a:ext cx="49213" cy="79375"/>
            </a:xfrm>
            <a:custGeom>
              <a:avLst/>
              <a:gdLst>
                <a:gd name="T0" fmla="*/ 5 w 13"/>
                <a:gd name="T1" fmla="*/ 0 h 21"/>
                <a:gd name="T2" fmla="*/ 8 w 13"/>
                <a:gd name="T3" fmla="*/ 21 h 21"/>
                <a:gd name="T4" fmla="*/ 6 w 13"/>
                <a:gd name="T5" fmla="*/ 17 h 21"/>
                <a:gd name="T6" fmla="*/ 2 w 13"/>
                <a:gd name="T7" fmla="*/ 7 h 21"/>
                <a:gd name="T8" fmla="*/ 5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5" y="0"/>
                  </a:moveTo>
                  <a:cubicBezTo>
                    <a:pt x="13" y="9"/>
                    <a:pt x="13" y="13"/>
                    <a:pt x="8" y="21"/>
                  </a:cubicBezTo>
                  <a:cubicBezTo>
                    <a:pt x="7" y="20"/>
                    <a:pt x="6" y="19"/>
                    <a:pt x="6" y="17"/>
                  </a:cubicBezTo>
                  <a:cubicBezTo>
                    <a:pt x="5" y="14"/>
                    <a:pt x="5" y="10"/>
                    <a:pt x="2" y="7"/>
                  </a:cubicBezTo>
                  <a:cubicBezTo>
                    <a:pt x="0" y="4"/>
                    <a:pt x="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244975" y="4894263"/>
              <a:ext cx="25400" cy="25400"/>
            </a:xfrm>
            <a:custGeom>
              <a:avLst/>
              <a:gdLst>
                <a:gd name="T0" fmla="*/ 0 w 7"/>
                <a:gd name="T1" fmla="*/ 5 h 7"/>
                <a:gd name="T2" fmla="*/ 6 w 7"/>
                <a:gd name="T3" fmla="*/ 2 h 7"/>
                <a:gd name="T4" fmla="*/ 7 w 7"/>
                <a:gd name="T5" fmla="*/ 4 h 7"/>
                <a:gd name="T6" fmla="*/ 0 w 7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0" y="5"/>
                  </a:moveTo>
                  <a:cubicBezTo>
                    <a:pt x="2" y="3"/>
                    <a:pt x="3" y="0"/>
                    <a:pt x="6" y="2"/>
                  </a:cubicBezTo>
                  <a:cubicBezTo>
                    <a:pt x="6" y="2"/>
                    <a:pt x="7" y="3"/>
                    <a:pt x="7" y="4"/>
                  </a:cubicBezTo>
                  <a:cubicBezTo>
                    <a:pt x="5" y="7"/>
                    <a:pt x="3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34020" y="1627748"/>
            <a:ext cx="1878013" cy="1079500"/>
            <a:chOff x="3175" y="-1587"/>
            <a:chExt cx="1878013" cy="1079500"/>
          </a:xfrm>
          <a:solidFill>
            <a:schemeClr val="accent4"/>
          </a:solidFill>
        </p:grpSpPr>
        <p:sp>
          <p:nvSpPr>
            <p:cNvPr id="32" name="Freeform 30"/>
            <p:cNvSpPr/>
            <p:nvPr/>
          </p:nvSpPr>
          <p:spPr bwMode="auto">
            <a:xfrm>
              <a:off x="1711325" y="963613"/>
              <a:ext cx="87313" cy="79375"/>
            </a:xfrm>
            <a:custGeom>
              <a:avLst/>
              <a:gdLst>
                <a:gd name="T0" fmla="*/ 21 w 23"/>
                <a:gd name="T1" fmla="*/ 8 h 21"/>
                <a:gd name="T2" fmla="*/ 21 w 23"/>
                <a:gd name="T3" fmla="*/ 7 h 21"/>
                <a:gd name="T4" fmla="*/ 22 w 23"/>
                <a:gd name="T5" fmla="*/ 7 h 21"/>
                <a:gd name="T6" fmla="*/ 5 w 23"/>
                <a:gd name="T7" fmla="*/ 2 h 21"/>
                <a:gd name="T8" fmla="*/ 1 w 23"/>
                <a:gd name="T9" fmla="*/ 3 h 21"/>
                <a:gd name="T10" fmla="*/ 2 w 23"/>
                <a:gd name="T11" fmla="*/ 7 h 21"/>
                <a:gd name="T12" fmla="*/ 3 w 23"/>
                <a:gd name="T13" fmla="*/ 8 h 21"/>
                <a:gd name="T14" fmla="*/ 8 w 23"/>
                <a:gd name="T15" fmla="*/ 17 h 21"/>
                <a:gd name="T16" fmla="*/ 7 w 23"/>
                <a:gd name="T17" fmla="*/ 15 h 21"/>
                <a:gd name="T18" fmla="*/ 9 w 23"/>
                <a:gd name="T19" fmla="*/ 17 h 21"/>
                <a:gd name="T20" fmla="*/ 9 w 23"/>
                <a:gd name="T21" fmla="*/ 16 h 21"/>
                <a:gd name="T22" fmla="*/ 19 w 23"/>
                <a:gd name="T23" fmla="*/ 19 h 21"/>
                <a:gd name="T24" fmla="*/ 22 w 23"/>
                <a:gd name="T25" fmla="*/ 9 h 21"/>
                <a:gd name="T26" fmla="*/ 21 w 23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1">
                  <a:moveTo>
                    <a:pt x="21" y="8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19" y="1"/>
                    <a:pt x="11" y="0"/>
                    <a:pt x="5" y="2"/>
                  </a:cubicBezTo>
                  <a:cubicBezTo>
                    <a:pt x="4" y="1"/>
                    <a:pt x="2" y="1"/>
                    <a:pt x="1" y="3"/>
                  </a:cubicBezTo>
                  <a:cubicBezTo>
                    <a:pt x="0" y="4"/>
                    <a:pt x="1" y="6"/>
                    <a:pt x="2" y="7"/>
                  </a:cubicBezTo>
                  <a:cubicBezTo>
                    <a:pt x="2" y="7"/>
                    <a:pt x="3" y="8"/>
                    <a:pt x="3" y="8"/>
                  </a:cubicBezTo>
                  <a:cubicBezTo>
                    <a:pt x="4" y="11"/>
                    <a:pt x="5" y="14"/>
                    <a:pt x="8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8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20"/>
                    <a:pt x="15" y="21"/>
                    <a:pt x="19" y="19"/>
                  </a:cubicBezTo>
                  <a:cubicBezTo>
                    <a:pt x="22" y="17"/>
                    <a:pt x="23" y="13"/>
                    <a:pt x="22" y="9"/>
                  </a:cubicBezTo>
                  <a:lnTo>
                    <a:pt x="2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1760538" y="944563"/>
              <a:ext cx="60325" cy="60325"/>
            </a:xfrm>
            <a:custGeom>
              <a:avLst/>
              <a:gdLst>
                <a:gd name="T0" fmla="*/ 7 w 16"/>
                <a:gd name="T1" fmla="*/ 1 h 16"/>
                <a:gd name="T2" fmla="*/ 10 w 16"/>
                <a:gd name="T3" fmla="*/ 7 h 16"/>
                <a:gd name="T4" fmla="*/ 10 w 16"/>
                <a:gd name="T5" fmla="*/ 7 h 16"/>
                <a:gd name="T6" fmla="*/ 11 w 16"/>
                <a:gd name="T7" fmla="*/ 5 h 16"/>
                <a:gd name="T8" fmla="*/ 11 w 16"/>
                <a:gd name="T9" fmla="*/ 5 h 16"/>
                <a:gd name="T10" fmla="*/ 3 w 16"/>
                <a:gd name="T11" fmla="*/ 5 h 16"/>
                <a:gd name="T12" fmla="*/ 2 w 16"/>
                <a:gd name="T13" fmla="*/ 5 h 16"/>
                <a:gd name="T14" fmla="*/ 1 w 16"/>
                <a:gd name="T15" fmla="*/ 6 h 16"/>
                <a:gd name="T16" fmla="*/ 1 w 16"/>
                <a:gd name="T17" fmla="*/ 9 h 16"/>
                <a:gd name="T18" fmla="*/ 2 w 16"/>
                <a:gd name="T19" fmla="*/ 10 h 16"/>
                <a:gd name="T20" fmla="*/ 13 w 16"/>
                <a:gd name="T21" fmla="*/ 12 h 16"/>
                <a:gd name="T22" fmla="*/ 15 w 16"/>
                <a:gd name="T23" fmla="*/ 9 h 16"/>
                <a:gd name="T24" fmla="*/ 14 w 16"/>
                <a:gd name="T25" fmla="*/ 5 h 16"/>
                <a:gd name="T26" fmla="*/ 10 w 16"/>
                <a:gd name="T27" fmla="*/ 6 h 16"/>
                <a:gd name="T28" fmla="*/ 9 w 16"/>
                <a:gd name="T29" fmla="*/ 5 h 16"/>
                <a:gd name="T30" fmla="*/ 10 w 16"/>
                <a:gd name="T31" fmla="*/ 5 h 16"/>
                <a:gd name="T32" fmla="*/ 6 w 16"/>
                <a:gd name="T33" fmla="*/ 6 h 16"/>
                <a:gd name="T34" fmla="*/ 4 w 16"/>
                <a:gd name="T35" fmla="*/ 6 h 16"/>
                <a:gd name="T36" fmla="*/ 3 w 16"/>
                <a:gd name="T37" fmla="*/ 10 h 16"/>
                <a:gd name="T38" fmla="*/ 4 w 16"/>
                <a:gd name="T39" fmla="*/ 10 h 16"/>
                <a:gd name="T40" fmla="*/ 4 w 16"/>
                <a:gd name="T41" fmla="*/ 9 h 16"/>
                <a:gd name="T42" fmla="*/ 10 w 16"/>
                <a:gd name="T43" fmla="*/ 9 h 16"/>
                <a:gd name="T44" fmla="*/ 13 w 16"/>
                <a:gd name="T45" fmla="*/ 9 h 16"/>
                <a:gd name="T46" fmla="*/ 14 w 16"/>
                <a:gd name="T47" fmla="*/ 6 h 16"/>
                <a:gd name="T48" fmla="*/ 13 w 16"/>
                <a:gd name="T49" fmla="*/ 5 h 16"/>
                <a:gd name="T50" fmla="*/ 14 w 16"/>
                <a:gd name="T51" fmla="*/ 6 h 16"/>
                <a:gd name="T52" fmla="*/ 8 w 16"/>
                <a:gd name="T53" fmla="*/ 0 h 16"/>
                <a:gd name="T54" fmla="*/ 7 w 16"/>
                <a:gd name="T55" fmla="*/ 0 h 16"/>
                <a:gd name="T56" fmla="*/ 7 w 16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16">
                  <a:moveTo>
                    <a:pt x="7" y="1"/>
                  </a:moveTo>
                  <a:cubicBezTo>
                    <a:pt x="8" y="3"/>
                    <a:pt x="9" y="5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6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13"/>
                    <a:pt x="10" y="16"/>
                    <a:pt x="13" y="12"/>
                  </a:cubicBezTo>
                  <a:cubicBezTo>
                    <a:pt x="14" y="12"/>
                    <a:pt x="14" y="10"/>
                    <a:pt x="15" y="9"/>
                  </a:cubicBezTo>
                  <a:cubicBezTo>
                    <a:pt x="16" y="8"/>
                    <a:pt x="15" y="6"/>
                    <a:pt x="14" y="5"/>
                  </a:cubicBezTo>
                  <a:cubicBezTo>
                    <a:pt x="12" y="4"/>
                    <a:pt x="10" y="5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9" y="6"/>
                    <a:pt x="7" y="6"/>
                    <a:pt x="6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12" y="4"/>
                    <a:pt x="10" y="2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1817688" y="960438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1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1820863" y="963613"/>
              <a:ext cx="1588" cy="4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1382713" y="744538"/>
              <a:ext cx="76200" cy="57150"/>
            </a:xfrm>
            <a:custGeom>
              <a:avLst/>
              <a:gdLst>
                <a:gd name="T0" fmla="*/ 19 w 20"/>
                <a:gd name="T1" fmla="*/ 14 h 15"/>
                <a:gd name="T2" fmla="*/ 1 w 20"/>
                <a:gd name="T3" fmla="*/ 0 h 15"/>
                <a:gd name="T4" fmla="*/ 0 w 20"/>
                <a:gd name="T5" fmla="*/ 0 h 15"/>
                <a:gd name="T6" fmla="*/ 1 w 20"/>
                <a:gd name="T7" fmla="*/ 1 h 15"/>
                <a:gd name="T8" fmla="*/ 19 w 20"/>
                <a:gd name="T9" fmla="*/ 14 h 15"/>
                <a:gd name="T10" fmla="*/ 20 w 20"/>
                <a:gd name="T11" fmla="*/ 14 h 15"/>
                <a:gd name="T12" fmla="*/ 19 w 20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19" y="14"/>
                  </a:moveTo>
                  <a:cubicBezTo>
                    <a:pt x="13" y="9"/>
                    <a:pt x="7" y="5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7" y="5"/>
                    <a:pt x="13" y="10"/>
                    <a:pt x="19" y="14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0" y="14"/>
                    <a:pt x="20" y="14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1327150" y="60007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 noEditPoints="1"/>
            </p:cNvSpPr>
            <p:nvPr/>
          </p:nvSpPr>
          <p:spPr bwMode="auto">
            <a:xfrm>
              <a:off x="1231900" y="531813"/>
              <a:ext cx="649288" cy="469900"/>
            </a:xfrm>
            <a:custGeom>
              <a:avLst/>
              <a:gdLst>
                <a:gd name="T0" fmla="*/ 42 w 172"/>
                <a:gd name="T1" fmla="*/ 3 h 124"/>
                <a:gd name="T2" fmla="*/ 69 w 172"/>
                <a:gd name="T3" fmla="*/ 10 h 124"/>
                <a:gd name="T4" fmla="*/ 89 w 172"/>
                <a:gd name="T5" fmla="*/ 18 h 124"/>
                <a:gd name="T6" fmla="*/ 89 w 172"/>
                <a:gd name="T7" fmla="*/ 15 h 124"/>
                <a:gd name="T8" fmla="*/ 53 w 172"/>
                <a:gd name="T9" fmla="*/ 2 h 124"/>
                <a:gd name="T10" fmla="*/ 166 w 172"/>
                <a:gd name="T11" fmla="*/ 35 h 124"/>
                <a:gd name="T12" fmla="*/ 167 w 172"/>
                <a:gd name="T13" fmla="*/ 55 h 124"/>
                <a:gd name="T14" fmla="*/ 168 w 172"/>
                <a:gd name="T15" fmla="*/ 77 h 124"/>
                <a:gd name="T16" fmla="*/ 163 w 172"/>
                <a:gd name="T17" fmla="*/ 89 h 124"/>
                <a:gd name="T18" fmla="*/ 157 w 172"/>
                <a:gd name="T19" fmla="*/ 99 h 124"/>
                <a:gd name="T20" fmla="*/ 160 w 172"/>
                <a:gd name="T21" fmla="*/ 103 h 124"/>
                <a:gd name="T22" fmla="*/ 159 w 172"/>
                <a:gd name="T23" fmla="*/ 111 h 124"/>
                <a:gd name="T24" fmla="*/ 158 w 172"/>
                <a:gd name="T25" fmla="*/ 114 h 124"/>
                <a:gd name="T26" fmla="*/ 156 w 172"/>
                <a:gd name="T27" fmla="*/ 113 h 124"/>
                <a:gd name="T28" fmla="*/ 155 w 172"/>
                <a:gd name="T29" fmla="*/ 113 h 124"/>
                <a:gd name="T30" fmla="*/ 150 w 172"/>
                <a:gd name="T31" fmla="*/ 110 h 124"/>
                <a:gd name="T32" fmla="*/ 149 w 172"/>
                <a:gd name="T33" fmla="*/ 108 h 124"/>
                <a:gd name="T34" fmla="*/ 148 w 172"/>
                <a:gd name="T35" fmla="*/ 109 h 124"/>
                <a:gd name="T36" fmla="*/ 143 w 172"/>
                <a:gd name="T37" fmla="*/ 109 h 124"/>
                <a:gd name="T38" fmla="*/ 130 w 172"/>
                <a:gd name="T39" fmla="*/ 109 h 124"/>
                <a:gd name="T40" fmla="*/ 124 w 172"/>
                <a:gd name="T41" fmla="*/ 104 h 124"/>
                <a:gd name="T42" fmla="*/ 138 w 172"/>
                <a:gd name="T43" fmla="*/ 122 h 124"/>
                <a:gd name="T44" fmla="*/ 118 w 172"/>
                <a:gd name="T45" fmla="*/ 107 h 124"/>
                <a:gd name="T46" fmla="*/ 116 w 172"/>
                <a:gd name="T47" fmla="*/ 107 h 124"/>
                <a:gd name="T48" fmla="*/ 99 w 172"/>
                <a:gd name="T49" fmla="*/ 98 h 124"/>
                <a:gd name="T50" fmla="*/ 61 w 172"/>
                <a:gd name="T51" fmla="*/ 70 h 124"/>
                <a:gd name="T52" fmla="*/ 65 w 172"/>
                <a:gd name="T53" fmla="*/ 66 h 124"/>
                <a:gd name="T54" fmla="*/ 1 w 172"/>
                <a:gd name="T55" fmla="*/ 36 h 124"/>
                <a:gd name="T56" fmla="*/ 61 w 172"/>
                <a:gd name="T57" fmla="*/ 60 h 124"/>
                <a:gd name="T58" fmla="*/ 38 w 172"/>
                <a:gd name="T59" fmla="*/ 45 h 124"/>
                <a:gd name="T60" fmla="*/ 13 w 172"/>
                <a:gd name="T61" fmla="*/ 26 h 124"/>
                <a:gd name="T62" fmla="*/ 27 w 172"/>
                <a:gd name="T63" fmla="*/ 24 h 124"/>
                <a:gd name="T64" fmla="*/ 49 w 172"/>
                <a:gd name="T65" fmla="*/ 34 h 124"/>
                <a:gd name="T66" fmla="*/ 13 w 172"/>
                <a:gd name="T67" fmla="*/ 13 h 124"/>
                <a:gd name="T68" fmla="*/ 23 w 172"/>
                <a:gd name="T69" fmla="*/ 18 h 124"/>
                <a:gd name="T70" fmla="*/ 44 w 172"/>
                <a:gd name="T71" fmla="*/ 28 h 124"/>
                <a:gd name="T72" fmla="*/ 25 w 172"/>
                <a:gd name="T73" fmla="*/ 16 h 124"/>
                <a:gd name="T74" fmla="*/ 37 w 172"/>
                <a:gd name="T75" fmla="*/ 17 h 124"/>
                <a:gd name="T76" fmla="*/ 27 w 172"/>
                <a:gd name="T77" fmla="*/ 6 h 124"/>
                <a:gd name="T78" fmla="*/ 65 w 172"/>
                <a:gd name="T79" fmla="*/ 17 h 124"/>
                <a:gd name="T80" fmla="*/ 51 w 172"/>
                <a:gd name="T81" fmla="*/ 10 h 124"/>
                <a:gd name="T82" fmla="*/ 41 w 172"/>
                <a:gd name="T83" fmla="*/ 4 h 124"/>
                <a:gd name="T84" fmla="*/ 138 w 172"/>
                <a:gd name="T85" fmla="*/ 95 h 124"/>
                <a:gd name="T86" fmla="*/ 138 w 172"/>
                <a:gd name="T87" fmla="*/ 95 h 124"/>
                <a:gd name="T88" fmla="*/ 152 w 172"/>
                <a:gd name="T89" fmla="*/ 94 h 124"/>
                <a:gd name="T90" fmla="*/ 77 w 172"/>
                <a:gd name="T91" fmla="*/ 72 h 124"/>
                <a:gd name="T92" fmla="*/ 134 w 172"/>
                <a:gd name="T93" fmla="*/ 97 h 124"/>
                <a:gd name="T94" fmla="*/ 142 w 172"/>
                <a:gd name="T95" fmla="*/ 105 h 124"/>
                <a:gd name="T96" fmla="*/ 156 w 172"/>
                <a:gd name="T97" fmla="*/ 109 h 124"/>
                <a:gd name="T98" fmla="*/ 155 w 172"/>
                <a:gd name="T99" fmla="*/ 106 h 124"/>
                <a:gd name="T100" fmla="*/ 164 w 172"/>
                <a:gd name="T101" fmla="*/ 8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2" h="124">
                  <a:moveTo>
                    <a:pt x="37" y="3"/>
                  </a:moveTo>
                  <a:cubicBezTo>
                    <a:pt x="38" y="3"/>
                    <a:pt x="39" y="4"/>
                    <a:pt x="41" y="3"/>
                  </a:cubicBezTo>
                  <a:cubicBezTo>
                    <a:pt x="41" y="3"/>
                    <a:pt x="41" y="4"/>
                    <a:pt x="41" y="4"/>
                  </a:cubicBezTo>
                  <a:cubicBezTo>
                    <a:pt x="41" y="3"/>
                    <a:pt x="42" y="3"/>
                    <a:pt x="42" y="3"/>
                  </a:cubicBezTo>
                  <a:cubicBezTo>
                    <a:pt x="50" y="4"/>
                    <a:pt x="57" y="7"/>
                    <a:pt x="65" y="10"/>
                  </a:cubicBezTo>
                  <a:cubicBezTo>
                    <a:pt x="65" y="10"/>
                    <a:pt x="65" y="10"/>
                    <a:pt x="65" y="9"/>
                  </a:cubicBezTo>
                  <a:cubicBezTo>
                    <a:pt x="66" y="9"/>
                    <a:pt x="68" y="9"/>
                    <a:pt x="68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72" y="13"/>
                    <a:pt x="74" y="15"/>
                    <a:pt x="77" y="17"/>
                  </a:cubicBezTo>
                  <a:cubicBezTo>
                    <a:pt x="77" y="17"/>
                    <a:pt x="78" y="17"/>
                    <a:pt x="79" y="17"/>
                  </a:cubicBezTo>
                  <a:cubicBezTo>
                    <a:pt x="82" y="18"/>
                    <a:pt x="85" y="18"/>
                    <a:pt x="88" y="19"/>
                  </a:cubicBezTo>
                  <a:cubicBezTo>
                    <a:pt x="88" y="19"/>
                    <a:pt x="88" y="18"/>
                    <a:pt x="89" y="18"/>
                  </a:cubicBezTo>
                  <a:cubicBezTo>
                    <a:pt x="89" y="17"/>
                    <a:pt x="90" y="17"/>
                    <a:pt x="91" y="18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1" y="17"/>
                    <a:pt x="90" y="17"/>
                    <a:pt x="89" y="16"/>
                  </a:cubicBezTo>
                  <a:cubicBezTo>
                    <a:pt x="89" y="16"/>
                    <a:pt x="89" y="16"/>
                    <a:pt x="89" y="15"/>
                  </a:cubicBezTo>
                  <a:cubicBezTo>
                    <a:pt x="88" y="15"/>
                    <a:pt x="87" y="14"/>
                    <a:pt x="85" y="14"/>
                  </a:cubicBezTo>
                  <a:cubicBezTo>
                    <a:pt x="75" y="8"/>
                    <a:pt x="65" y="5"/>
                    <a:pt x="54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61" y="2"/>
                    <a:pt x="69" y="0"/>
                    <a:pt x="77" y="2"/>
                  </a:cubicBezTo>
                  <a:cubicBezTo>
                    <a:pt x="87" y="4"/>
                    <a:pt x="96" y="6"/>
                    <a:pt x="105" y="8"/>
                  </a:cubicBezTo>
                  <a:cubicBezTo>
                    <a:pt x="113" y="13"/>
                    <a:pt x="122" y="16"/>
                    <a:pt x="131" y="19"/>
                  </a:cubicBezTo>
                  <a:cubicBezTo>
                    <a:pt x="143" y="24"/>
                    <a:pt x="154" y="29"/>
                    <a:pt x="166" y="35"/>
                  </a:cubicBezTo>
                  <a:cubicBezTo>
                    <a:pt x="170" y="37"/>
                    <a:pt x="172" y="42"/>
                    <a:pt x="171" y="47"/>
                  </a:cubicBezTo>
                  <a:cubicBezTo>
                    <a:pt x="170" y="50"/>
                    <a:pt x="167" y="52"/>
                    <a:pt x="164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6"/>
                    <a:pt x="169" y="58"/>
                    <a:pt x="169" y="60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9" y="67"/>
                    <a:pt x="170" y="71"/>
                    <a:pt x="169" y="76"/>
                  </a:cubicBezTo>
                  <a:cubicBezTo>
                    <a:pt x="168" y="77"/>
                    <a:pt x="168" y="77"/>
                    <a:pt x="168" y="77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9" y="79"/>
                    <a:pt x="169" y="81"/>
                    <a:pt x="168" y="83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6"/>
                    <a:pt x="165" y="88"/>
                    <a:pt x="163" y="89"/>
                  </a:cubicBezTo>
                  <a:cubicBezTo>
                    <a:pt x="162" y="90"/>
                    <a:pt x="162" y="91"/>
                    <a:pt x="161" y="91"/>
                  </a:cubicBezTo>
                  <a:cubicBezTo>
                    <a:pt x="161" y="93"/>
                    <a:pt x="161" y="95"/>
                    <a:pt x="159" y="97"/>
                  </a:cubicBezTo>
                  <a:cubicBezTo>
                    <a:pt x="159" y="98"/>
                    <a:pt x="159" y="99"/>
                    <a:pt x="158" y="99"/>
                  </a:cubicBezTo>
                  <a:cubicBezTo>
                    <a:pt x="158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100"/>
                    <a:pt x="157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9" y="102"/>
                    <a:pt x="159" y="102"/>
                    <a:pt x="160" y="103"/>
                  </a:cubicBezTo>
                  <a:cubicBezTo>
                    <a:pt x="160" y="104"/>
                    <a:pt x="160" y="105"/>
                    <a:pt x="160" y="105"/>
                  </a:cubicBezTo>
                  <a:cubicBezTo>
                    <a:pt x="160" y="108"/>
                    <a:pt x="160" y="108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4"/>
                    <a:pt x="156" y="114"/>
                    <a:pt x="156" y="114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4" y="112"/>
                    <a:pt x="154" y="112"/>
                    <a:pt x="154" y="111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3" y="111"/>
                    <a:pt x="153" y="112"/>
                    <a:pt x="153" y="112"/>
                  </a:cubicBezTo>
                  <a:cubicBezTo>
                    <a:pt x="151" y="111"/>
                    <a:pt x="151" y="111"/>
                    <a:pt x="150" y="110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0" y="109"/>
                    <a:pt x="150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8" y="108"/>
                    <a:pt x="148" y="108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7" y="109"/>
                    <a:pt x="146" y="109"/>
                    <a:pt x="144" y="109"/>
                  </a:cubicBezTo>
                  <a:cubicBezTo>
                    <a:pt x="144" y="109"/>
                    <a:pt x="144" y="108"/>
                    <a:pt x="143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9"/>
                    <a:pt x="143" y="109"/>
                    <a:pt x="143" y="109"/>
                  </a:cubicBezTo>
                  <a:cubicBezTo>
                    <a:pt x="145" y="112"/>
                    <a:pt x="148" y="115"/>
                    <a:pt x="151" y="117"/>
                  </a:cubicBezTo>
                  <a:cubicBezTo>
                    <a:pt x="151" y="117"/>
                    <a:pt x="152" y="118"/>
                    <a:pt x="152" y="118"/>
                  </a:cubicBezTo>
                  <a:cubicBezTo>
                    <a:pt x="151" y="119"/>
                    <a:pt x="151" y="119"/>
                    <a:pt x="150" y="119"/>
                  </a:cubicBezTo>
                  <a:cubicBezTo>
                    <a:pt x="142" y="120"/>
                    <a:pt x="134" y="115"/>
                    <a:pt x="130" y="109"/>
                  </a:cubicBezTo>
                  <a:cubicBezTo>
                    <a:pt x="128" y="108"/>
                    <a:pt x="127" y="106"/>
                    <a:pt x="125" y="105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4" y="106"/>
                    <a:pt x="125" y="107"/>
                    <a:pt x="125" y="107"/>
                  </a:cubicBezTo>
                  <a:cubicBezTo>
                    <a:pt x="128" y="110"/>
                    <a:pt x="131" y="113"/>
                    <a:pt x="134" y="117"/>
                  </a:cubicBezTo>
                  <a:cubicBezTo>
                    <a:pt x="136" y="118"/>
                    <a:pt x="137" y="120"/>
                    <a:pt x="138" y="122"/>
                  </a:cubicBezTo>
                  <a:cubicBezTo>
                    <a:pt x="139" y="123"/>
                    <a:pt x="139" y="123"/>
                    <a:pt x="139" y="124"/>
                  </a:cubicBezTo>
                  <a:cubicBezTo>
                    <a:pt x="138" y="124"/>
                    <a:pt x="138" y="124"/>
                    <a:pt x="137" y="124"/>
                  </a:cubicBezTo>
                  <a:cubicBezTo>
                    <a:pt x="130" y="122"/>
                    <a:pt x="123" y="117"/>
                    <a:pt x="120" y="110"/>
                  </a:cubicBezTo>
                  <a:cubicBezTo>
                    <a:pt x="119" y="109"/>
                    <a:pt x="118" y="108"/>
                    <a:pt x="118" y="107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7" y="108"/>
                    <a:pt x="117" y="107"/>
                    <a:pt x="117" y="106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2" y="104"/>
                    <a:pt x="107" y="102"/>
                    <a:pt x="105" y="98"/>
                  </a:cubicBezTo>
                  <a:cubicBezTo>
                    <a:pt x="104" y="98"/>
                    <a:pt x="104" y="98"/>
                    <a:pt x="104" y="97"/>
                  </a:cubicBezTo>
                  <a:cubicBezTo>
                    <a:pt x="102" y="97"/>
                    <a:pt x="100" y="97"/>
                    <a:pt x="98" y="96"/>
                  </a:cubicBezTo>
                  <a:cubicBezTo>
                    <a:pt x="98" y="97"/>
                    <a:pt x="99" y="97"/>
                    <a:pt x="99" y="98"/>
                  </a:cubicBezTo>
                  <a:cubicBezTo>
                    <a:pt x="98" y="98"/>
                    <a:pt x="96" y="97"/>
                    <a:pt x="94" y="96"/>
                  </a:cubicBezTo>
                  <a:cubicBezTo>
                    <a:pt x="90" y="94"/>
                    <a:pt x="87" y="89"/>
                    <a:pt x="86" y="84"/>
                  </a:cubicBezTo>
                  <a:cubicBezTo>
                    <a:pt x="78" y="80"/>
                    <a:pt x="70" y="75"/>
                    <a:pt x="61" y="71"/>
                  </a:cubicBezTo>
                  <a:cubicBezTo>
                    <a:pt x="61" y="71"/>
                    <a:pt x="60" y="71"/>
                    <a:pt x="61" y="70"/>
                  </a:cubicBezTo>
                  <a:cubicBezTo>
                    <a:pt x="61" y="70"/>
                    <a:pt x="61" y="70"/>
                    <a:pt x="62" y="70"/>
                  </a:cubicBezTo>
                  <a:cubicBezTo>
                    <a:pt x="68" y="72"/>
                    <a:pt x="75" y="75"/>
                    <a:pt x="81" y="77"/>
                  </a:cubicBezTo>
                  <a:cubicBezTo>
                    <a:pt x="76" y="74"/>
                    <a:pt x="72" y="70"/>
                    <a:pt x="67" y="67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4" y="66"/>
                    <a:pt x="64" y="65"/>
                    <a:pt x="63" y="65"/>
                  </a:cubicBezTo>
                  <a:cubicBezTo>
                    <a:pt x="57" y="61"/>
                    <a:pt x="51" y="57"/>
                    <a:pt x="44" y="54"/>
                  </a:cubicBezTo>
                  <a:cubicBezTo>
                    <a:pt x="38" y="51"/>
                    <a:pt x="32" y="49"/>
                    <a:pt x="26" y="47"/>
                  </a:cubicBezTo>
                  <a:cubicBezTo>
                    <a:pt x="17" y="44"/>
                    <a:pt x="9" y="41"/>
                    <a:pt x="1" y="36"/>
                  </a:cubicBezTo>
                  <a:cubicBezTo>
                    <a:pt x="0" y="35"/>
                    <a:pt x="0" y="34"/>
                    <a:pt x="0" y="33"/>
                  </a:cubicBezTo>
                  <a:cubicBezTo>
                    <a:pt x="1" y="32"/>
                    <a:pt x="2" y="31"/>
                    <a:pt x="3" y="32"/>
                  </a:cubicBezTo>
                  <a:cubicBezTo>
                    <a:pt x="21" y="39"/>
                    <a:pt x="39" y="45"/>
                    <a:pt x="56" y="56"/>
                  </a:cubicBezTo>
                  <a:cubicBezTo>
                    <a:pt x="57" y="57"/>
                    <a:pt x="59" y="58"/>
                    <a:pt x="61" y="6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58"/>
                    <a:pt x="62" y="58"/>
                    <a:pt x="62" y="58"/>
                  </a:cubicBezTo>
                  <a:cubicBezTo>
                    <a:pt x="60" y="56"/>
                    <a:pt x="59" y="55"/>
                    <a:pt x="57" y="53"/>
                  </a:cubicBezTo>
                  <a:cubicBezTo>
                    <a:pt x="50" y="51"/>
                    <a:pt x="44" y="49"/>
                    <a:pt x="38" y="45"/>
                  </a:cubicBezTo>
                  <a:cubicBezTo>
                    <a:pt x="35" y="42"/>
                    <a:pt x="32" y="38"/>
                    <a:pt x="29" y="34"/>
                  </a:cubicBezTo>
                  <a:cubicBezTo>
                    <a:pt x="24" y="32"/>
                    <a:pt x="18" y="30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7"/>
                    <a:pt x="21" y="28"/>
                    <a:pt x="25" y="30"/>
                  </a:cubicBezTo>
                  <a:cubicBezTo>
                    <a:pt x="25" y="29"/>
                    <a:pt x="26" y="28"/>
                    <a:pt x="26" y="27"/>
                  </a:cubicBezTo>
                  <a:cubicBezTo>
                    <a:pt x="27" y="26"/>
                    <a:pt x="28" y="25"/>
                    <a:pt x="29" y="25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41" y="30"/>
                    <a:pt x="45" y="32"/>
                    <a:pt x="49" y="34"/>
                  </a:cubicBezTo>
                  <a:cubicBezTo>
                    <a:pt x="49" y="33"/>
                    <a:pt x="49" y="32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35" y="26"/>
                    <a:pt x="23" y="20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7" y="14"/>
                    <a:pt x="20" y="16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9"/>
                  </a:cubicBezTo>
                  <a:cubicBezTo>
                    <a:pt x="30" y="22"/>
                    <a:pt x="37" y="25"/>
                    <a:pt x="44" y="28"/>
                  </a:cubicBezTo>
                  <a:cubicBezTo>
                    <a:pt x="38" y="24"/>
                    <a:pt x="32" y="21"/>
                    <a:pt x="27" y="17"/>
                  </a:cubicBezTo>
                  <a:cubicBezTo>
                    <a:pt x="26" y="17"/>
                    <a:pt x="25" y="17"/>
                    <a:pt x="25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5" y="16"/>
                    <a:pt x="25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5" y="15"/>
                    <a:pt x="24" y="14"/>
                    <a:pt x="25" y="12"/>
                  </a:cubicBezTo>
                  <a:cubicBezTo>
                    <a:pt x="26" y="11"/>
                    <a:pt x="27" y="11"/>
                    <a:pt x="28" y="12"/>
                  </a:cubicBezTo>
                  <a:cubicBezTo>
                    <a:pt x="32" y="13"/>
                    <a:pt x="34" y="15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6" y="14"/>
                    <a:pt x="31" y="11"/>
                    <a:pt x="27" y="7"/>
                  </a:cubicBezTo>
                  <a:cubicBezTo>
                    <a:pt x="27" y="7"/>
                    <a:pt x="27" y="6"/>
                    <a:pt x="27" y="6"/>
                  </a:cubicBezTo>
                  <a:cubicBezTo>
                    <a:pt x="27" y="6"/>
                    <a:pt x="28" y="5"/>
                    <a:pt x="28" y="6"/>
                  </a:cubicBezTo>
                  <a:cubicBezTo>
                    <a:pt x="37" y="9"/>
                    <a:pt x="46" y="13"/>
                    <a:pt x="54" y="18"/>
                  </a:cubicBezTo>
                  <a:cubicBezTo>
                    <a:pt x="58" y="18"/>
                    <a:pt x="62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56" y="11"/>
                    <a:pt x="45" y="12"/>
                    <a:pt x="36" y="7"/>
                  </a:cubicBezTo>
                  <a:cubicBezTo>
                    <a:pt x="36" y="7"/>
                    <a:pt x="36" y="7"/>
                    <a:pt x="36" y="6"/>
                  </a:cubicBezTo>
                  <a:cubicBezTo>
                    <a:pt x="36" y="6"/>
                    <a:pt x="36" y="6"/>
                    <a:pt x="37" y="6"/>
                  </a:cubicBezTo>
                  <a:cubicBezTo>
                    <a:pt x="41" y="8"/>
                    <a:pt x="46" y="9"/>
                    <a:pt x="51" y="10"/>
                  </a:cubicBezTo>
                  <a:cubicBezTo>
                    <a:pt x="55" y="12"/>
                    <a:pt x="59" y="13"/>
                    <a:pt x="63" y="13"/>
                  </a:cubicBezTo>
                  <a:cubicBezTo>
                    <a:pt x="56" y="10"/>
                    <a:pt x="48" y="8"/>
                    <a:pt x="41" y="5"/>
                  </a:cubicBezTo>
                  <a:cubicBezTo>
                    <a:pt x="41" y="5"/>
                    <a:pt x="41" y="5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7" y="4"/>
                    <a:pt x="37" y="4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lose/>
                  <a:moveTo>
                    <a:pt x="138" y="95"/>
                  </a:moveTo>
                  <a:cubicBezTo>
                    <a:pt x="138" y="95"/>
                    <a:pt x="138" y="95"/>
                    <a:pt x="138" y="95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8" y="95"/>
                    <a:pt x="138" y="95"/>
                    <a:pt x="138" y="92"/>
                  </a:cubicBezTo>
                  <a:cubicBezTo>
                    <a:pt x="138" y="92"/>
                    <a:pt x="138" y="94"/>
                    <a:pt x="138" y="95"/>
                  </a:cubicBezTo>
                  <a:close/>
                  <a:moveTo>
                    <a:pt x="152" y="94"/>
                  </a:move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4"/>
                  </a:cubicBezTo>
                  <a:close/>
                  <a:moveTo>
                    <a:pt x="77" y="72"/>
                  </a:moveTo>
                  <a:cubicBezTo>
                    <a:pt x="81" y="75"/>
                    <a:pt x="84" y="77"/>
                    <a:pt x="87" y="80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2" y="77"/>
                    <a:pt x="80" y="75"/>
                    <a:pt x="77" y="72"/>
                  </a:cubicBezTo>
                  <a:close/>
                  <a:moveTo>
                    <a:pt x="142" y="105"/>
                  </a:moveTo>
                  <a:cubicBezTo>
                    <a:pt x="141" y="104"/>
                    <a:pt x="141" y="102"/>
                    <a:pt x="141" y="101"/>
                  </a:cubicBezTo>
                  <a:cubicBezTo>
                    <a:pt x="140" y="101"/>
                    <a:pt x="140" y="100"/>
                    <a:pt x="139" y="100"/>
                  </a:cubicBezTo>
                  <a:cubicBezTo>
                    <a:pt x="137" y="99"/>
                    <a:pt x="136" y="98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4" y="98"/>
                    <a:pt x="136" y="100"/>
                    <a:pt x="138" y="101"/>
                  </a:cubicBezTo>
                  <a:cubicBezTo>
                    <a:pt x="139" y="103"/>
                    <a:pt x="141" y="104"/>
                    <a:pt x="142" y="105"/>
                  </a:cubicBezTo>
                  <a:close/>
                  <a:moveTo>
                    <a:pt x="156" y="109"/>
                  </a:move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5" y="111"/>
                  </a:cubicBezTo>
                  <a:cubicBezTo>
                    <a:pt x="155" y="111"/>
                    <a:pt x="156" y="110"/>
                    <a:pt x="156" y="109"/>
                  </a:cubicBezTo>
                  <a:close/>
                  <a:moveTo>
                    <a:pt x="157" y="108"/>
                  </a:moveTo>
                  <a:cubicBezTo>
                    <a:pt x="157" y="108"/>
                    <a:pt x="157" y="108"/>
                    <a:pt x="157" y="108"/>
                  </a:cubicBezTo>
                  <a:cubicBezTo>
                    <a:pt x="157" y="108"/>
                    <a:pt x="157" y="108"/>
                    <a:pt x="157" y="108"/>
                  </a:cubicBezTo>
                  <a:close/>
                  <a:moveTo>
                    <a:pt x="155" y="106"/>
                  </a:move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lose/>
                  <a:moveTo>
                    <a:pt x="167" y="78"/>
                  </a:moveTo>
                  <a:cubicBezTo>
                    <a:pt x="164" y="82"/>
                    <a:pt x="164" y="82"/>
                    <a:pt x="164" y="82"/>
                  </a:cubicBezTo>
                  <a:cubicBezTo>
                    <a:pt x="167" y="78"/>
                    <a:pt x="167" y="78"/>
                    <a:pt x="16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1541463" y="441325"/>
              <a:ext cx="87313" cy="76200"/>
            </a:xfrm>
            <a:custGeom>
              <a:avLst/>
              <a:gdLst>
                <a:gd name="T0" fmla="*/ 20 w 23"/>
                <a:gd name="T1" fmla="*/ 7 h 20"/>
                <a:gd name="T2" fmla="*/ 20 w 23"/>
                <a:gd name="T3" fmla="*/ 7 h 20"/>
                <a:gd name="T4" fmla="*/ 21 w 23"/>
                <a:gd name="T5" fmla="*/ 7 h 20"/>
                <a:gd name="T6" fmla="*/ 6 w 23"/>
                <a:gd name="T7" fmla="*/ 1 h 20"/>
                <a:gd name="T8" fmla="*/ 1 w 23"/>
                <a:gd name="T9" fmla="*/ 2 h 20"/>
                <a:gd name="T10" fmla="*/ 2 w 23"/>
                <a:gd name="T11" fmla="*/ 6 h 20"/>
                <a:gd name="T12" fmla="*/ 3 w 23"/>
                <a:gd name="T13" fmla="*/ 7 h 20"/>
                <a:gd name="T14" fmla="*/ 7 w 23"/>
                <a:gd name="T15" fmla="*/ 16 h 20"/>
                <a:gd name="T16" fmla="*/ 6 w 23"/>
                <a:gd name="T17" fmla="*/ 14 h 20"/>
                <a:gd name="T18" fmla="*/ 8 w 23"/>
                <a:gd name="T19" fmla="*/ 16 h 20"/>
                <a:gd name="T20" fmla="*/ 8 w 23"/>
                <a:gd name="T21" fmla="*/ 15 h 20"/>
                <a:gd name="T22" fmla="*/ 18 w 23"/>
                <a:gd name="T23" fmla="*/ 19 h 20"/>
                <a:gd name="T24" fmla="*/ 21 w 23"/>
                <a:gd name="T25" fmla="*/ 9 h 20"/>
                <a:gd name="T26" fmla="*/ 20 w 23"/>
                <a:gd name="T27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" h="20"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1"/>
                    <a:pt x="12" y="0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10"/>
                    <a:pt x="5" y="13"/>
                    <a:pt x="7" y="16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5"/>
                    <a:pt x="7" y="16"/>
                    <a:pt x="8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9"/>
                    <a:pt x="14" y="20"/>
                    <a:pt x="18" y="19"/>
                  </a:cubicBezTo>
                  <a:cubicBezTo>
                    <a:pt x="21" y="17"/>
                    <a:pt x="23" y="13"/>
                    <a:pt x="21" y="9"/>
                  </a:cubicBezTo>
                  <a:lnTo>
                    <a:pt x="2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1590675" y="422275"/>
              <a:ext cx="60325" cy="57150"/>
            </a:xfrm>
            <a:custGeom>
              <a:avLst/>
              <a:gdLst>
                <a:gd name="T0" fmla="*/ 7 w 16"/>
                <a:gd name="T1" fmla="*/ 1 h 15"/>
                <a:gd name="T2" fmla="*/ 10 w 16"/>
                <a:gd name="T3" fmla="*/ 7 h 15"/>
                <a:gd name="T4" fmla="*/ 10 w 16"/>
                <a:gd name="T5" fmla="*/ 8 h 15"/>
                <a:gd name="T6" fmla="*/ 11 w 16"/>
                <a:gd name="T7" fmla="*/ 5 h 15"/>
                <a:gd name="T8" fmla="*/ 11 w 16"/>
                <a:gd name="T9" fmla="*/ 5 h 15"/>
                <a:gd name="T10" fmla="*/ 3 w 16"/>
                <a:gd name="T11" fmla="*/ 5 h 15"/>
                <a:gd name="T12" fmla="*/ 2 w 16"/>
                <a:gd name="T13" fmla="*/ 5 h 15"/>
                <a:gd name="T14" fmla="*/ 1 w 16"/>
                <a:gd name="T15" fmla="*/ 6 h 15"/>
                <a:gd name="T16" fmla="*/ 1 w 16"/>
                <a:gd name="T17" fmla="*/ 9 h 15"/>
                <a:gd name="T18" fmla="*/ 2 w 16"/>
                <a:gd name="T19" fmla="*/ 10 h 15"/>
                <a:gd name="T20" fmla="*/ 13 w 16"/>
                <a:gd name="T21" fmla="*/ 13 h 15"/>
                <a:gd name="T22" fmla="*/ 15 w 16"/>
                <a:gd name="T23" fmla="*/ 9 h 15"/>
                <a:gd name="T24" fmla="*/ 14 w 16"/>
                <a:gd name="T25" fmla="*/ 5 h 15"/>
                <a:gd name="T26" fmla="*/ 10 w 16"/>
                <a:gd name="T27" fmla="*/ 6 h 15"/>
                <a:gd name="T28" fmla="*/ 9 w 16"/>
                <a:gd name="T29" fmla="*/ 5 h 15"/>
                <a:gd name="T30" fmla="*/ 10 w 16"/>
                <a:gd name="T31" fmla="*/ 5 h 15"/>
                <a:gd name="T32" fmla="*/ 6 w 16"/>
                <a:gd name="T33" fmla="*/ 6 h 15"/>
                <a:gd name="T34" fmla="*/ 4 w 16"/>
                <a:gd name="T35" fmla="*/ 5 h 15"/>
                <a:gd name="T36" fmla="*/ 3 w 16"/>
                <a:gd name="T37" fmla="*/ 9 h 15"/>
                <a:gd name="T38" fmla="*/ 4 w 16"/>
                <a:gd name="T39" fmla="*/ 9 h 15"/>
                <a:gd name="T40" fmla="*/ 4 w 16"/>
                <a:gd name="T41" fmla="*/ 9 h 15"/>
                <a:gd name="T42" fmla="*/ 10 w 16"/>
                <a:gd name="T43" fmla="*/ 9 h 15"/>
                <a:gd name="T44" fmla="*/ 13 w 16"/>
                <a:gd name="T45" fmla="*/ 9 h 15"/>
                <a:gd name="T46" fmla="*/ 14 w 16"/>
                <a:gd name="T47" fmla="*/ 6 h 15"/>
                <a:gd name="T48" fmla="*/ 13 w 16"/>
                <a:gd name="T49" fmla="*/ 5 h 15"/>
                <a:gd name="T50" fmla="*/ 14 w 16"/>
                <a:gd name="T51" fmla="*/ 6 h 15"/>
                <a:gd name="T52" fmla="*/ 9 w 16"/>
                <a:gd name="T53" fmla="*/ 0 h 15"/>
                <a:gd name="T54" fmla="*/ 8 w 16"/>
                <a:gd name="T55" fmla="*/ 0 h 15"/>
                <a:gd name="T56" fmla="*/ 7 w 16"/>
                <a:gd name="T5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" h="15">
                  <a:moveTo>
                    <a:pt x="7" y="1"/>
                  </a:moveTo>
                  <a:cubicBezTo>
                    <a:pt x="8" y="3"/>
                    <a:pt x="9" y="5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6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3"/>
                    <a:pt x="9" y="15"/>
                    <a:pt x="13" y="13"/>
                  </a:cubicBezTo>
                  <a:cubicBezTo>
                    <a:pt x="14" y="12"/>
                    <a:pt x="14" y="11"/>
                    <a:pt x="15" y="9"/>
                  </a:cubicBezTo>
                  <a:cubicBezTo>
                    <a:pt x="16" y="8"/>
                    <a:pt x="15" y="6"/>
                    <a:pt x="14" y="5"/>
                  </a:cubicBezTo>
                  <a:cubicBezTo>
                    <a:pt x="12" y="4"/>
                    <a:pt x="11" y="5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10" y="5"/>
                    <a:pt x="10" y="5"/>
                  </a:cubicBezTo>
                  <a:cubicBezTo>
                    <a:pt x="9" y="6"/>
                    <a:pt x="7" y="6"/>
                    <a:pt x="6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8"/>
                    <a:pt x="14" y="7"/>
                    <a:pt x="14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2" y="4"/>
                    <a:pt x="10" y="2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1647825" y="436563"/>
              <a:ext cx="3175" cy="7937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651000" y="444500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1236663" y="203200"/>
              <a:ext cx="68263" cy="55562"/>
            </a:xfrm>
            <a:custGeom>
              <a:avLst/>
              <a:gdLst>
                <a:gd name="T0" fmla="*/ 18 w 18"/>
                <a:gd name="T1" fmla="*/ 14 h 15"/>
                <a:gd name="T2" fmla="*/ 1 w 18"/>
                <a:gd name="T3" fmla="*/ 0 h 15"/>
                <a:gd name="T4" fmla="*/ 0 w 18"/>
                <a:gd name="T5" fmla="*/ 0 h 15"/>
                <a:gd name="T6" fmla="*/ 1 w 18"/>
                <a:gd name="T7" fmla="*/ 0 h 15"/>
                <a:gd name="T8" fmla="*/ 18 w 18"/>
                <a:gd name="T9" fmla="*/ 15 h 15"/>
                <a:gd name="T10" fmla="*/ 18 w 18"/>
                <a:gd name="T11" fmla="*/ 15 h 15"/>
                <a:gd name="T12" fmla="*/ 18 w 18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18" y="14"/>
                  </a:moveTo>
                  <a:cubicBezTo>
                    <a:pt x="13" y="9"/>
                    <a:pt x="7" y="4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6" y="5"/>
                    <a:pt x="12" y="10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1190625" y="53975"/>
              <a:ext cx="4763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1093788" y="-1587"/>
              <a:ext cx="636588" cy="481012"/>
            </a:xfrm>
            <a:custGeom>
              <a:avLst/>
              <a:gdLst>
                <a:gd name="T0" fmla="*/ 44 w 169"/>
                <a:gd name="T1" fmla="*/ 1 h 127"/>
                <a:gd name="T2" fmla="*/ 70 w 169"/>
                <a:gd name="T3" fmla="*/ 10 h 127"/>
                <a:gd name="T4" fmla="*/ 89 w 169"/>
                <a:gd name="T5" fmla="*/ 19 h 127"/>
                <a:gd name="T6" fmla="*/ 89 w 169"/>
                <a:gd name="T7" fmla="*/ 16 h 127"/>
                <a:gd name="T8" fmla="*/ 56 w 169"/>
                <a:gd name="T9" fmla="*/ 1 h 127"/>
                <a:gd name="T10" fmla="*/ 163 w 169"/>
                <a:gd name="T11" fmla="*/ 40 h 127"/>
                <a:gd name="T12" fmla="*/ 163 w 169"/>
                <a:gd name="T13" fmla="*/ 59 h 127"/>
                <a:gd name="T14" fmla="*/ 162 w 169"/>
                <a:gd name="T15" fmla="*/ 81 h 127"/>
                <a:gd name="T16" fmla="*/ 156 w 169"/>
                <a:gd name="T17" fmla="*/ 93 h 127"/>
                <a:gd name="T18" fmla="*/ 150 w 169"/>
                <a:gd name="T19" fmla="*/ 102 h 127"/>
                <a:gd name="T20" fmla="*/ 152 w 169"/>
                <a:gd name="T21" fmla="*/ 106 h 127"/>
                <a:gd name="T22" fmla="*/ 151 w 169"/>
                <a:gd name="T23" fmla="*/ 114 h 127"/>
                <a:gd name="T24" fmla="*/ 150 w 169"/>
                <a:gd name="T25" fmla="*/ 118 h 127"/>
                <a:gd name="T26" fmla="*/ 148 w 169"/>
                <a:gd name="T27" fmla="*/ 116 h 127"/>
                <a:gd name="T28" fmla="*/ 148 w 169"/>
                <a:gd name="T29" fmla="*/ 116 h 127"/>
                <a:gd name="T30" fmla="*/ 143 w 169"/>
                <a:gd name="T31" fmla="*/ 113 h 127"/>
                <a:gd name="T32" fmla="*/ 141 w 169"/>
                <a:gd name="T33" fmla="*/ 111 h 127"/>
                <a:gd name="T34" fmla="*/ 140 w 169"/>
                <a:gd name="T35" fmla="*/ 111 h 127"/>
                <a:gd name="T36" fmla="*/ 136 w 169"/>
                <a:gd name="T37" fmla="*/ 112 h 127"/>
                <a:gd name="T38" fmla="*/ 122 w 169"/>
                <a:gd name="T39" fmla="*/ 111 h 127"/>
                <a:gd name="T40" fmla="*/ 117 w 169"/>
                <a:gd name="T41" fmla="*/ 106 h 127"/>
                <a:gd name="T42" fmla="*/ 130 w 169"/>
                <a:gd name="T43" fmla="*/ 125 h 127"/>
                <a:gd name="T44" fmla="*/ 111 w 169"/>
                <a:gd name="T45" fmla="*/ 108 h 127"/>
                <a:gd name="T46" fmla="*/ 109 w 169"/>
                <a:gd name="T47" fmla="*/ 109 h 127"/>
                <a:gd name="T48" fmla="*/ 93 w 169"/>
                <a:gd name="T49" fmla="*/ 98 h 127"/>
                <a:gd name="T50" fmla="*/ 57 w 169"/>
                <a:gd name="T51" fmla="*/ 69 h 127"/>
                <a:gd name="T52" fmla="*/ 62 w 169"/>
                <a:gd name="T53" fmla="*/ 65 h 127"/>
                <a:gd name="T54" fmla="*/ 2 w 169"/>
                <a:gd name="T55" fmla="*/ 31 h 127"/>
                <a:gd name="T56" fmla="*/ 58 w 169"/>
                <a:gd name="T57" fmla="*/ 58 h 127"/>
                <a:gd name="T58" fmla="*/ 37 w 169"/>
                <a:gd name="T59" fmla="*/ 42 h 127"/>
                <a:gd name="T60" fmla="*/ 14 w 169"/>
                <a:gd name="T61" fmla="*/ 22 h 127"/>
                <a:gd name="T62" fmla="*/ 27 w 169"/>
                <a:gd name="T63" fmla="*/ 20 h 127"/>
                <a:gd name="T64" fmla="*/ 49 w 169"/>
                <a:gd name="T65" fmla="*/ 32 h 127"/>
                <a:gd name="T66" fmla="*/ 15 w 169"/>
                <a:gd name="T67" fmla="*/ 8 h 127"/>
                <a:gd name="T68" fmla="*/ 25 w 169"/>
                <a:gd name="T69" fmla="*/ 15 h 127"/>
                <a:gd name="T70" fmla="*/ 44 w 169"/>
                <a:gd name="T71" fmla="*/ 25 h 127"/>
                <a:gd name="T72" fmla="*/ 27 w 169"/>
                <a:gd name="T73" fmla="*/ 12 h 127"/>
                <a:gd name="T74" fmla="*/ 39 w 169"/>
                <a:gd name="T75" fmla="*/ 15 h 127"/>
                <a:gd name="T76" fmla="*/ 30 w 169"/>
                <a:gd name="T77" fmla="*/ 3 h 127"/>
                <a:gd name="T78" fmla="*/ 65 w 169"/>
                <a:gd name="T79" fmla="*/ 16 h 127"/>
                <a:gd name="T80" fmla="*/ 52 w 169"/>
                <a:gd name="T81" fmla="*/ 9 h 127"/>
                <a:gd name="T82" fmla="*/ 43 w 169"/>
                <a:gd name="T83" fmla="*/ 2 h 127"/>
                <a:gd name="T84" fmla="*/ 132 w 169"/>
                <a:gd name="T85" fmla="*/ 98 h 127"/>
                <a:gd name="T86" fmla="*/ 132 w 169"/>
                <a:gd name="T87" fmla="*/ 98 h 127"/>
                <a:gd name="T88" fmla="*/ 145 w 169"/>
                <a:gd name="T89" fmla="*/ 97 h 127"/>
                <a:gd name="T90" fmla="*/ 74 w 169"/>
                <a:gd name="T91" fmla="*/ 72 h 127"/>
                <a:gd name="T92" fmla="*/ 128 w 169"/>
                <a:gd name="T93" fmla="*/ 99 h 127"/>
                <a:gd name="T94" fmla="*/ 135 w 169"/>
                <a:gd name="T95" fmla="*/ 108 h 127"/>
                <a:gd name="T96" fmla="*/ 148 w 169"/>
                <a:gd name="T97" fmla="*/ 113 h 127"/>
                <a:gd name="T98" fmla="*/ 148 w 169"/>
                <a:gd name="T99" fmla="*/ 109 h 127"/>
                <a:gd name="T100" fmla="*/ 158 w 169"/>
                <a:gd name="T101" fmla="*/ 8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9" h="127">
                  <a:moveTo>
                    <a:pt x="40" y="1"/>
                  </a:moveTo>
                  <a:cubicBezTo>
                    <a:pt x="41" y="1"/>
                    <a:pt x="42" y="1"/>
                    <a:pt x="43" y="1"/>
                  </a:cubicBezTo>
                  <a:cubicBezTo>
                    <a:pt x="43" y="1"/>
                    <a:pt x="43" y="1"/>
                    <a:pt x="43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52" y="3"/>
                    <a:pt x="59" y="6"/>
                    <a:pt x="66" y="9"/>
                  </a:cubicBezTo>
                  <a:cubicBezTo>
                    <a:pt x="66" y="9"/>
                    <a:pt x="66" y="9"/>
                    <a:pt x="67" y="9"/>
                  </a:cubicBezTo>
                  <a:cubicBezTo>
                    <a:pt x="68" y="8"/>
                    <a:pt x="69" y="8"/>
                    <a:pt x="70" y="9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3" y="12"/>
                    <a:pt x="75" y="14"/>
                    <a:pt x="77" y="17"/>
                  </a:cubicBezTo>
                  <a:cubicBezTo>
                    <a:pt x="78" y="17"/>
                    <a:pt x="79" y="17"/>
                    <a:pt x="80" y="17"/>
                  </a:cubicBezTo>
                  <a:cubicBezTo>
                    <a:pt x="83" y="18"/>
                    <a:pt x="86" y="19"/>
                    <a:pt x="88" y="20"/>
                  </a:cubicBezTo>
                  <a:cubicBezTo>
                    <a:pt x="88" y="19"/>
                    <a:pt x="89" y="19"/>
                    <a:pt x="89" y="19"/>
                  </a:cubicBezTo>
                  <a:cubicBezTo>
                    <a:pt x="89" y="18"/>
                    <a:pt x="90" y="18"/>
                    <a:pt x="91" y="18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1" y="18"/>
                    <a:pt x="90" y="17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15"/>
                    <a:pt x="87" y="15"/>
                    <a:pt x="86" y="14"/>
                  </a:cubicBezTo>
                  <a:cubicBezTo>
                    <a:pt x="77" y="8"/>
                    <a:pt x="66" y="5"/>
                    <a:pt x="56" y="2"/>
                  </a:cubicBezTo>
                  <a:cubicBezTo>
                    <a:pt x="55" y="2"/>
                    <a:pt x="55" y="1"/>
                    <a:pt x="55" y="1"/>
                  </a:cubicBezTo>
                  <a:cubicBezTo>
                    <a:pt x="55" y="1"/>
                    <a:pt x="56" y="1"/>
                    <a:pt x="56" y="1"/>
                  </a:cubicBezTo>
                  <a:cubicBezTo>
                    <a:pt x="64" y="1"/>
                    <a:pt x="72" y="0"/>
                    <a:pt x="79" y="2"/>
                  </a:cubicBezTo>
                  <a:cubicBezTo>
                    <a:pt x="88" y="4"/>
                    <a:pt x="97" y="7"/>
                    <a:pt x="105" y="10"/>
                  </a:cubicBezTo>
                  <a:cubicBezTo>
                    <a:pt x="113" y="15"/>
                    <a:pt x="121" y="18"/>
                    <a:pt x="130" y="22"/>
                  </a:cubicBezTo>
                  <a:cubicBezTo>
                    <a:pt x="142" y="27"/>
                    <a:pt x="152" y="33"/>
                    <a:pt x="163" y="40"/>
                  </a:cubicBezTo>
                  <a:cubicBezTo>
                    <a:pt x="167" y="41"/>
                    <a:pt x="169" y="47"/>
                    <a:pt x="167" y="52"/>
                  </a:cubicBezTo>
                  <a:cubicBezTo>
                    <a:pt x="166" y="54"/>
                    <a:pt x="163" y="56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ubicBezTo>
                    <a:pt x="163" y="59"/>
                    <a:pt x="163" y="59"/>
                    <a:pt x="163" y="59"/>
                  </a:cubicBezTo>
                  <a:cubicBezTo>
                    <a:pt x="164" y="61"/>
                    <a:pt x="165" y="62"/>
                    <a:pt x="164" y="64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4" y="71"/>
                    <a:pt x="164" y="76"/>
                    <a:pt x="163" y="80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3" y="84"/>
                    <a:pt x="163" y="85"/>
                    <a:pt x="162" y="87"/>
                  </a:cubicBezTo>
                  <a:cubicBezTo>
                    <a:pt x="161" y="88"/>
                    <a:pt x="161" y="88"/>
                    <a:pt x="161" y="88"/>
                  </a:cubicBezTo>
                  <a:cubicBezTo>
                    <a:pt x="160" y="90"/>
                    <a:pt x="158" y="92"/>
                    <a:pt x="156" y="93"/>
                  </a:cubicBezTo>
                  <a:cubicBezTo>
                    <a:pt x="156" y="94"/>
                    <a:pt x="155" y="94"/>
                    <a:pt x="155" y="95"/>
                  </a:cubicBezTo>
                  <a:cubicBezTo>
                    <a:pt x="154" y="97"/>
                    <a:pt x="154" y="99"/>
                    <a:pt x="152" y="101"/>
                  </a:cubicBezTo>
                  <a:cubicBezTo>
                    <a:pt x="152" y="102"/>
                    <a:pt x="152" y="102"/>
                    <a:pt x="151" y="102"/>
                  </a:cubicBezTo>
                  <a:cubicBezTo>
                    <a:pt x="151" y="102"/>
                    <a:pt x="150" y="102"/>
                    <a:pt x="150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3"/>
                    <a:pt x="150" y="103"/>
                    <a:pt x="150" y="104"/>
                  </a:cubicBezTo>
                  <a:cubicBezTo>
                    <a:pt x="150" y="104"/>
                    <a:pt x="151" y="104"/>
                    <a:pt x="151" y="104"/>
                  </a:cubicBezTo>
                  <a:cubicBezTo>
                    <a:pt x="152" y="105"/>
                    <a:pt x="152" y="105"/>
                    <a:pt x="152" y="106"/>
                  </a:cubicBezTo>
                  <a:cubicBezTo>
                    <a:pt x="153" y="107"/>
                    <a:pt x="153" y="108"/>
                    <a:pt x="153" y="108"/>
                  </a:cubicBezTo>
                  <a:cubicBezTo>
                    <a:pt x="152" y="112"/>
                    <a:pt x="152" y="112"/>
                    <a:pt x="151" y="113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1" y="114"/>
                    <a:pt x="151" y="114"/>
                    <a:pt x="151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6"/>
                    <a:pt x="151" y="116"/>
                    <a:pt x="151" y="116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8"/>
                    <a:pt x="148" y="118"/>
                    <a:pt x="148" y="118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5"/>
                    <a:pt x="147" y="115"/>
                    <a:pt x="146" y="115"/>
                  </a:cubicBezTo>
                  <a:cubicBezTo>
                    <a:pt x="146" y="114"/>
                    <a:pt x="145" y="114"/>
                    <a:pt x="145" y="114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4"/>
                    <a:pt x="144" y="114"/>
                    <a:pt x="143" y="113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2" y="112"/>
                    <a:pt x="142" y="112"/>
                    <a:pt x="142" y="112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0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0" y="111"/>
                    <a:pt x="139" y="112"/>
                    <a:pt x="137" y="112"/>
                  </a:cubicBezTo>
                  <a:cubicBezTo>
                    <a:pt x="137" y="111"/>
                    <a:pt x="136" y="111"/>
                    <a:pt x="136" y="111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8" y="115"/>
                    <a:pt x="140" y="118"/>
                    <a:pt x="143" y="120"/>
                  </a:cubicBezTo>
                  <a:cubicBezTo>
                    <a:pt x="143" y="120"/>
                    <a:pt x="143" y="121"/>
                    <a:pt x="143" y="122"/>
                  </a:cubicBezTo>
                  <a:cubicBezTo>
                    <a:pt x="143" y="122"/>
                    <a:pt x="142" y="122"/>
                    <a:pt x="142" y="122"/>
                  </a:cubicBezTo>
                  <a:cubicBezTo>
                    <a:pt x="134" y="122"/>
                    <a:pt x="127" y="117"/>
                    <a:pt x="122" y="111"/>
                  </a:cubicBezTo>
                  <a:cubicBezTo>
                    <a:pt x="121" y="110"/>
                    <a:pt x="120" y="108"/>
                    <a:pt x="118" y="107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7" y="106"/>
                    <a:pt x="117" y="106"/>
                    <a:pt x="117" y="106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7" y="108"/>
                    <a:pt x="118" y="108"/>
                    <a:pt x="118" y="109"/>
                  </a:cubicBezTo>
                  <a:cubicBezTo>
                    <a:pt x="121" y="111"/>
                    <a:pt x="123" y="115"/>
                    <a:pt x="126" y="119"/>
                  </a:cubicBezTo>
                  <a:cubicBezTo>
                    <a:pt x="128" y="121"/>
                    <a:pt x="129" y="123"/>
                    <a:pt x="130" y="125"/>
                  </a:cubicBezTo>
                  <a:cubicBezTo>
                    <a:pt x="131" y="125"/>
                    <a:pt x="131" y="126"/>
                    <a:pt x="130" y="126"/>
                  </a:cubicBezTo>
                  <a:cubicBezTo>
                    <a:pt x="130" y="127"/>
                    <a:pt x="129" y="127"/>
                    <a:pt x="129" y="126"/>
                  </a:cubicBezTo>
                  <a:cubicBezTo>
                    <a:pt x="122" y="124"/>
                    <a:pt x="116" y="119"/>
                    <a:pt x="113" y="111"/>
                  </a:cubicBezTo>
                  <a:cubicBezTo>
                    <a:pt x="112" y="111"/>
                    <a:pt x="111" y="110"/>
                    <a:pt x="111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0" y="109"/>
                    <a:pt x="110" y="108"/>
                    <a:pt x="110" y="107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106" y="105"/>
                    <a:pt x="101" y="103"/>
                    <a:pt x="99" y="99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96" y="98"/>
                    <a:pt x="94" y="98"/>
                    <a:pt x="92" y="97"/>
                  </a:cubicBezTo>
                  <a:cubicBezTo>
                    <a:pt x="92" y="97"/>
                    <a:pt x="93" y="98"/>
                    <a:pt x="93" y="98"/>
                  </a:cubicBezTo>
                  <a:cubicBezTo>
                    <a:pt x="92" y="98"/>
                    <a:pt x="90" y="98"/>
                    <a:pt x="89" y="97"/>
                  </a:cubicBezTo>
                  <a:cubicBezTo>
                    <a:pt x="85" y="94"/>
                    <a:pt x="81" y="89"/>
                    <a:pt x="82" y="84"/>
                  </a:cubicBezTo>
                  <a:cubicBezTo>
                    <a:pt x="74" y="79"/>
                    <a:pt x="66" y="74"/>
                    <a:pt x="58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8"/>
                    <a:pt x="58" y="68"/>
                    <a:pt x="58" y="68"/>
                  </a:cubicBezTo>
                  <a:cubicBezTo>
                    <a:pt x="65" y="71"/>
                    <a:pt x="71" y="74"/>
                    <a:pt x="77" y="77"/>
                  </a:cubicBezTo>
                  <a:cubicBezTo>
                    <a:pt x="73" y="73"/>
                    <a:pt x="68" y="69"/>
                    <a:pt x="64" y="66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1" y="64"/>
                    <a:pt x="61" y="64"/>
                    <a:pt x="60" y="63"/>
                  </a:cubicBezTo>
                  <a:cubicBezTo>
                    <a:pt x="54" y="59"/>
                    <a:pt x="49" y="55"/>
                    <a:pt x="42" y="51"/>
                  </a:cubicBezTo>
                  <a:cubicBezTo>
                    <a:pt x="36" y="49"/>
                    <a:pt x="31" y="46"/>
                    <a:pt x="25" y="43"/>
                  </a:cubicBezTo>
                  <a:cubicBezTo>
                    <a:pt x="16" y="40"/>
                    <a:pt x="9" y="36"/>
                    <a:pt x="2" y="31"/>
                  </a:cubicBezTo>
                  <a:cubicBezTo>
                    <a:pt x="1" y="30"/>
                    <a:pt x="0" y="29"/>
                    <a:pt x="1" y="28"/>
                  </a:cubicBezTo>
                  <a:cubicBezTo>
                    <a:pt x="2" y="27"/>
                    <a:pt x="3" y="26"/>
                    <a:pt x="4" y="27"/>
                  </a:cubicBezTo>
                  <a:cubicBezTo>
                    <a:pt x="21" y="36"/>
                    <a:pt x="38" y="43"/>
                    <a:pt x="53" y="54"/>
                  </a:cubicBezTo>
                  <a:cubicBezTo>
                    <a:pt x="55" y="56"/>
                    <a:pt x="57" y="57"/>
                    <a:pt x="58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9" y="57"/>
                    <a:pt x="59" y="57"/>
                    <a:pt x="60" y="56"/>
                  </a:cubicBezTo>
                  <a:cubicBezTo>
                    <a:pt x="58" y="55"/>
                    <a:pt x="56" y="53"/>
                    <a:pt x="55" y="52"/>
                  </a:cubicBezTo>
                  <a:cubicBezTo>
                    <a:pt x="49" y="49"/>
                    <a:pt x="43" y="47"/>
                    <a:pt x="37" y="42"/>
                  </a:cubicBezTo>
                  <a:cubicBezTo>
                    <a:pt x="34" y="39"/>
                    <a:pt x="31" y="35"/>
                    <a:pt x="29" y="31"/>
                  </a:cubicBezTo>
                  <a:cubicBezTo>
                    <a:pt x="24" y="28"/>
                    <a:pt x="19" y="26"/>
                    <a:pt x="14" y="23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8" y="23"/>
                    <a:pt x="22" y="25"/>
                    <a:pt x="26" y="26"/>
                  </a:cubicBezTo>
                  <a:cubicBezTo>
                    <a:pt x="26" y="25"/>
                    <a:pt x="26" y="24"/>
                    <a:pt x="27" y="24"/>
                  </a:cubicBezTo>
                  <a:cubicBezTo>
                    <a:pt x="28" y="23"/>
                    <a:pt x="29" y="22"/>
                    <a:pt x="30" y="22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19"/>
                    <a:pt x="27" y="19"/>
                  </a:cubicBezTo>
                  <a:cubicBezTo>
                    <a:pt x="28" y="18"/>
                    <a:pt x="28" y="18"/>
                    <a:pt x="2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1" y="28"/>
                    <a:pt x="45" y="30"/>
                    <a:pt x="49" y="32"/>
                  </a:cubicBezTo>
                  <a:cubicBezTo>
                    <a:pt x="49" y="31"/>
                    <a:pt x="49" y="30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36" y="23"/>
                    <a:pt x="25" y="17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6" y="8"/>
                  </a:cubicBezTo>
                  <a:cubicBezTo>
                    <a:pt x="19" y="10"/>
                    <a:pt x="22" y="13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6" y="14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31" y="19"/>
                    <a:pt x="37" y="23"/>
                    <a:pt x="44" y="25"/>
                  </a:cubicBezTo>
                  <a:cubicBezTo>
                    <a:pt x="39" y="22"/>
                    <a:pt x="33" y="18"/>
                    <a:pt x="29" y="14"/>
                  </a:cubicBezTo>
                  <a:cubicBezTo>
                    <a:pt x="28" y="13"/>
                    <a:pt x="27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8"/>
                    <a:pt x="29" y="8"/>
                    <a:pt x="30" y="9"/>
                  </a:cubicBezTo>
                  <a:cubicBezTo>
                    <a:pt x="33" y="11"/>
                    <a:pt x="36" y="13"/>
                    <a:pt x="39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7" y="12"/>
                    <a:pt x="33" y="8"/>
                    <a:pt x="30" y="4"/>
                  </a:cubicBezTo>
                  <a:cubicBezTo>
                    <a:pt x="29" y="4"/>
                    <a:pt x="29" y="3"/>
                    <a:pt x="30" y="3"/>
                  </a:cubicBezTo>
                  <a:cubicBezTo>
                    <a:pt x="30" y="3"/>
                    <a:pt x="30" y="2"/>
                    <a:pt x="31" y="3"/>
                  </a:cubicBezTo>
                  <a:cubicBezTo>
                    <a:pt x="39" y="7"/>
                    <a:pt x="47" y="11"/>
                    <a:pt x="55" y="16"/>
                  </a:cubicBezTo>
                  <a:cubicBezTo>
                    <a:pt x="59" y="16"/>
                    <a:pt x="63" y="16"/>
                    <a:pt x="66" y="17"/>
                  </a:cubicBezTo>
                  <a:cubicBezTo>
                    <a:pt x="66" y="16"/>
                    <a:pt x="66" y="16"/>
                    <a:pt x="65" y="16"/>
                  </a:cubicBezTo>
                  <a:cubicBezTo>
                    <a:pt x="57" y="10"/>
                    <a:pt x="47" y="10"/>
                    <a:pt x="38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3" y="6"/>
                    <a:pt x="48" y="7"/>
                    <a:pt x="52" y="9"/>
                  </a:cubicBezTo>
                  <a:cubicBezTo>
                    <a:pt x="56" y="10"/>
                    <a:pt x="60" y="12"/>
                    <a:pt x="64" y="12"/>
                  </a:cubicBezTo>
                  <a:cubicBezTo>
                    <a:pt x="57" y="9"/>
                    <a:pt x="50" y="6"/>
                    <a:pt x="44" y="3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1" y="2"/>
                    <a:pt x="40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39" y="1"/>
                    <a:pt x="40" y="1"/>
                    <a:pt x="40" y="1"/>
                  </a:cubicBezTo>
                  <a:close/>
                  <a:moveTo>
                    <a:pt x="132" y="98"/>
                  </a:moveTo>
                  <a:cubicBezTo>
                    <a:pt x="132" y="98"/>
                    <a:pt x="132" y="98"/>
                    <a:pt x="132" y="98"/>
                  </a:cubicBezTo>
                  <a:cubicBezTo>
                    <a:pt x="132" y="98"/>
                    <a:pt x="132" y="97"/>
                    <a:pt x="132" y="97"/>
                  </a:cubicBezTo>
                  <a:cubicBezTo>
                    <a:pt x="132" y="97"/>
                    <a:pt x="132" y="97"/>
                    <a:pt x="132" y="95"/>
                  </a:cubicBezTo>
                  <a:cubicBezTo>
                    <a:pt x="132" y="95"/>
                    <a:pt x="132" y="96"/>
                    <a:pt x="132" y="98"/>
                  </a:cubicBezTo>
                  <a:close/>
                  <a:moveTo>
                    <a:pt x="145" y="97"/>
                  </a:moveTo>
                  <a:cubicBezTo>
                    <a:pt x="145" y="97"/>
                    <a:pt x="145" y="97"/>
                    <a:pt x="145" y="97"/>
                  </a:cubicBezTo>
                  <a:cubicBezTo>
                    <a:pt x="145" y="98"/>
                    <a:pt x="145" y="99"/>
                    <a:pt x="145" y="99"/>
                  </a:cubicBezTo>
                  <a:cubicBezTo>
                    <a:pt x="145" y="98"/>
                    <a:pt x="145" y="98"/>
                    <a:pt x="145" y="97"/>
                  </a:cubicBezTo>
                  <a:close/>
                  <a:moveTo>
                    <a:pt x="74" y="72"/>
                  </a:moveTo>
                  <a:cubicBezTo>
                    <a:pt x="77" y="74"/>
                    <a:pt x="80" y="77"/>
                    <a:pt x="83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76"/>
                    <a:pt x="76" y="74"/>
                    <a:pt x="74" y="72"/>
                  </a:cubicBezTo>
                  <a:close/>
                  <a:moveTo>
                    <a:pt x="135" y="108"/>
                  </a:moveTo>
                  <a:cubicBezTo>
                    <a:pt x="134" y="107"/>
                    <a:pt x="134" y="105"/>
                    <a:pt x="134" y="104"/>
                  </a:cubicBezTo>
                  <a:cubicBezTo>
                    <a:pt x="134" y="103"/>
                    <a:pt x="133" y="103"/>
                    <a:pt x="132" y="103"/>
                  </a:cubicBezTo>
                  <a:cubicBezTo>
                    <a:pt x="131" y="101"/>
                    <a:pt x="129" y="100"/>
                    <a:pt x="128" y="99"/>
                  </a:cubicBezTo>
                  <a:cubicBezTo>
                    <a:pt x="128" y="100"/>
                    <a:pt x="127" y="99"/>
                    <a:pt x="127" y="99"/>
                  </a:cubicBezTo>
                  <a:cubicBezTo>
                    <a:pt x="126" y="99"/>
                    <a:pt x="126" y="99"/>
                    <a:pt x="126" y="99"/>
                  </a:cubicBezTo>
                  <a:cubicBezTo>
                    <a:pt x="128" y="101"/>
                    <a:pt x="129" y="102"/>
                    <a:pt x="131" y="104"/>
                  </a:cubicBezTo>
                  <a:cubicBezTo>
                    <a:pt x="132" y="105"/>
                    <a:pt x="134" y="106"/>
                    <a:pt x="135" y="108"/>
                  </a:cubicBezTo>
                  <a:close/>
                  <a:moveTo>
                    <a:pt x="148" y="113"/>
                  </a:move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7" y="114"/>
                  </a:cubicBezTo>
                  <a:cubicBezTo>
                    <a:pt x="147" y="114"/>
                    <a:pt x="148" y="113"/>
                    <a:pt x="148" y="113"/>
                  </a:cubicBezTo>
                  <a:close/>
                  <a:moveTo>
                    <a:pt x="150" y="112"/>
                  </a:moveTo>
                  <a:cubicBezTo>
                    <a:pt x="149" y="111"/>
                    <a:pt x="149" y="111"/>
                    <a:pt x="149" y="111"/>
                  </a:cubicBezTo>
                  <a:cubicBezTo>
                    <a:pt x="150" y="111"/>
                    <a:pt x="150" y="111"/>
                    <a:pt x="150" y="112"/>
                  </a:cubicBezTo>
                  <a:close/>
                  <a:moveTo>
                    <a:pt x="148" y="109"/>
                  </a:moveTo>
                  <a:cubicBezTo>
                    <a:pt x="148" y="109"/>
                    <a:pt x="148" y="110"/>
                    <a:pt x="148" y="110"/>
                  </a:cubicBezTo>
                  <a:cubicBezTo>
                    <a:pt x="148" y="109"/>
                    <a:pt x="148" y="109"/>
                    <a:pt x="148" y="109"/>
                  </a:cubicBezTo>
                  <a:close/>
                  <a:moveTo>
                    <a:pt x="162" y="82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62" y="83"/>
                    <a:pt x="162" y="83"/>
                    <a:pt x="162" y="83"/>
                  </a:cubicBezTo>
                  <a:lnTo>
                    <a:pt x="162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908050" y="588963"/>
              <a:ext cx="65088" cy="71437"/>
            </a:xfrm>
            <a:custGeom>
              <a:avLst/>
              <a:gdLst>
                <a:gd name="T0" fmla="*/ 1 w 17"/>
                <a:gd name="T1" fmla="*/ 11 h 19"/>
                <a:gd name="T2" fmla="*/ 1 w 17"/>
                <a:gd name="T3" fmla="*/ 12 h 19"/>
                <a:gd name="T4" fmla="*/ 0 w 17"/>
                <a:gd name="T5" fmla="*/ 11 h 19"/>
                <a:gd name="T6" fmla="*/ 12 w 17"/>
                <a:gd name="T7" fmla="*/ 18 h 19"/>
                <a:gd name="T8" fmla="*/ 16 w 17"/>
                <a:gd name="T9" fmla="*/ 18 h 19"/>
                <a:gd name="T10" fmla="*/ 16 w 17"/>
                <a:gd name="T11" fmla="*/ 14 h 19"/>
                <a:gd name="T12" fmla="*/ 16 w 17"/>
                <a:gd name="T13" fmla="*/ 13 h 19"/>
                <a:gd name="T14" fmla="*/ 15 w 17"/>
                <a:gd name="T15" fmla="*/ 4 h 19"/>
                <a:gd name="T16" fmla="*/ 15 w 17"/>
                <a:gd name="T17" fmla="*/ 6 h 19"/>
                <a:gd name="T18" fmla="*/ 14 w 17"/>
                <a:gd name="T19" fmla="*/ 4 h 19"/>
                <a:gd name="T20" fmla="*/ 14 w 17"/>
                <a:gd name="T21" fmla="*/ 5 h 19"/>
                <a:gd name="T22" fmla="*/ 7 w 17"/>
                <a:gd name="T23" fmla="*/ 2 h 19"/>
                <a:gd name="T24" fmla="*/ 1 w 17"/>
                <a:gd name="T25" fmla="*/ 10 h 19"/>
                <a:gd name="T26" fmla="*/ 1 w 17"/>
                <a:gd name="T2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9"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0" y="11"/>
                  </a:cubicBezTo>
                  <a:cubicBezTo>
                    <a:pt x="1" y="17"/>
                    <a:pt x="6" y="19"/>
                    <a:pt x="12" y="18"/>
                  </a:cubicBezTo>
                  <a:cubicBezTo>
                    <a:pt x="13" y="19"/>
                    <a:pt x="14" y="19"/>
                    <a:pt x="16" y="18"/>
                  </a:cubicBezTo>
                  <a:cubicBezTo>
                    <a:pt x="17" y="17"/>
                    <a:pt x="17" y="15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0"/>
                    <a:pt x="16" y="7"/>
                    <a:pt x="15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5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2"/>
                    <a:pt x="10" y="0"/>
                    <a:pt x="7" y="2"/>
                  </a:cubicBezTo>
                  <a:cubicBezTo>
                    <a:pt x="3" y="3"/>
                    <a:pt x="1" y="7"/>
                    <a:pt x="1" y="10"/>
                  </a:cubicBez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881063" y="622300"/>
              <a:ext cx="49213" cy="53975"/>
            </a:xfrm>
            <a:custGeom>
              <a:avLst/>
              <a:gdLst>
                <a:gd name="T0" fmla="*/ 5 w 13"/>
                <a:gd name="T1" fmla="*/ 13 h 14"/>
                <a:gd name="T2" fmla="*/ 4 w 13"/>
                <a:gd name="T3" fmla="*/ 7 h 14"/>
                <a:gd name="T4" fmla="*/ 4 w 13"/>
                <a:gd name="T5" fmla="*/ 7 h 14"/>
                <a:gd name="T6" fmla="*/ 3 w 13"/>
                <a:gd name="T7" fmla="*/ 9 h 14"/>
                <a:gd name="T8" fmla="*/ 3 w 13"/>
                <a:gd name="T9" fmla="*/ 9 h 14"/>
                <a:gd name="T10" fmla="*/ 10 w 13"/>
                <a:gd name="T11" fmla="*/ 10 h 14"/>
                <a:gd name="T12" fmla="*/ 10 w 13"/>
                <a:gd name="T13" fmla="*/ 10 h 14"/>
                <a:gd name="T14" fmla="*/ 12 w 13"/>
                <a:gd name="T15" fmla="*/ 9 h 14"/>
                <a:gd name="T16" fmla="*/ 12 w 13"/>
                <a:gd name="T17" fmla="*/ 6 h 14"/>
                <a:gd name="T18" fmla="*/ 12 w 13"/>
                <a:gd name="T19" fmla="*/ 5 h 14"/>
                <a:gd name="T20" fmla="*/ 4 w 13"/>
                <a:gd name="T21" fmla="*/ 2 h 14"/>
                <a:gd name="T22" fmla="*/ 1 w 13"/>
                <a:gd name="T23" fmla="*/ 4 h 14"/>
                <a:gd name="T24" fmla="*/ 1 w 13"/>
                <a:gd name="T25" fmla="*/ 8 h 14"/>
                <a:gd name="T26" fmla="*/ 5 w 13"/>
                <a:gd name="T27" fmla="*/ 8 h 14"/>
                <a:gd name="T28" fmla="*/ 5 w 13"/>
                <a:gd name="T29" fmla="*/ 9 h 14"/>
                <a:gd name="T30" fmla="*/ 4 w 13"/>
                <a:gd name="T31" fmla="*/ 9 h 14"/>
                <a:gd name="T32" fmla="*/ 8 w 13"/>
                <a:gd name="T33" fmla="*/ 9 h 14"/>
                <a:gd name="T34" fmla="*/ 9 w 13"/>
                <a:gd name="T35" fmla="*/ 9 h 14"/>
                <a:gd name="T36" fmla="*/ 11 w 13"/>
                <a:gd name="T37" fmla="*/ 6 h 14"/>
                <a:gd name="T38" fmla="*/ 10 w 13"/>
                <a:gd name="T39" fmla="*/ 6 h 14"/>
                <a:gd name="T40" fmla="*/ 10 w 13"/>
                <a:gd name="T41" fmla="*/ 6 h 14"/>
                <a:gd name="T42" fmla="*/ 5 w 13"/>
                <a:gd name="T43" fmla="*/ 5 h 14"/>
                <a:gd name="T44" fmla="*/ 3 w 13"/>
                <a:gd name="T45" fmla="*/ 5 h 14"/>
                <a:gd name="T46" fmla="*/ 1 w 13"/>
                <a:gd name="T47" fmla="*/ 7 h 14"/>
                <a:gd name="T48" fmla="*/ 1 w 13"/>
                <a:gd name="T49" fmla="*/ 9 h 14"/>
                <a:gd name="T50" fmla="*/ 1 w 13"/>
                <a:gd name="T51" fmla="*/ 8 h 14"/>
                <a:gd name="T52" fmla="*/ 4 w 13"/>
                <a:gd name="T53" fmla="*/ 14 h 14"/>
                <a:gd name="T54" fmla="*/ 5 w 13"/>
                <a:gd name="T55" fmla="*/ 14 h 14"/>
                <a:gd name="T56" fmla="*/ 5 w 13"/>
                <a:gd name="T5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4">
                  <a:moveTo>
                    <a:pt x="5" y="13"/>
                  </a:moveTo>
                  <a:cubicBezTo>
                    <a:pt x="5" y="11"/>
                    <a:pt x="5" y="9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5" y="8"/>
                    <a:pt x="8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2"/>
                    <a:pt x="8" y="0"/>
                    <a:pt x="4" y="2"/>
                  </a:cubicBezTo>
                  <a:cubicBezTo>
                    <a:pt x="3" y="2"/>
                    <a:pt x="2" y="4"/>
                    <a:pt x="1" y="4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9"/>
                    <a:pt x="3" y="9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5" y="8"/>
                    <a:pt x="7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6"/>
                    <a:pt x="7" y="6"/>
                    <a:pt x="5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6"/>
                    <a:pt x="1" y="6"/>
                    <a:pt x="1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10"/>
                    <a:pt x="3" y="12"/>
                    <a:pt x="4" y="14"/>
                  </a:cubicBezTo>
                  <a:cubicBezTo>
                    <a:pt x="4" y="14"/>
                    <a:pt x="4" y="14"/>
                    <a:pt x="5" y="14"/>
                  </a:cubicBezTo>
                  <a:cubicBezTo>
                    <a:pt x="5" y="14"/>
                    <a:pt x="5" y="13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77888" y="652463"/>
              <a:ext cx="3175" cy="4762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877888" y="649288"/>
              <a:ext cx="1588" cy="3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1135063" y="827088"/>
              <a:ext cx="52388" cy="49212"/>
            </a:xfrm>
            <a:custGeom>
              <a:avLst/>
              <a:gdLst>
                <a:gd name="T0" fmla="*/ 0 w 14"/>
                <a:gd name="T1" fmla="*/ 1 h 13"/>
                <a:gd name="T2" fmla="*/ 13 w 14"/>
                <a:gd name="T3" fmla="*/ 13 h 13"/>
                <a:gd name="T4" fmla="*/ 14 w 14"/>
                <a:gd name="T5" fmla="*/ 13 h 13"/>
                <a:gd name="T6" fmla="*/ 14 w 14"/>
                <a:gd name="T7" fmla="*/ 12 h 13"/>
                <a:gd name="T8" fmla="*/ 1 w 14"/>
                <a:gd name="T9" fmla="*/ 0 h 13"/>
                <a:gd name="T10" fmla="*/ 0 w 14"/>
                <a:gd name="T11" fmla="*/ 0 h 13"/>
                <a:gd name="T12" fmla="*/ 0 w 14"/>
                <a:gd name="T13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1"/>
                  </a:moveTo>
                  <a:cubicBezTo>
                    <a:pt x="4" y="5"/>
                    <a:pt x="9" y="9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3"/>
                    <a:pt x="14" y="12"/>
                    <a:pt x="14" y="12"/>
                  </a:cubicBezTo>
                  <a:cubicBezTo>
                    <a:pt x="9" y="9"/>
                    <a:pt x="5" y="5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1214438" y="1004888"/>
              <a:ext cx="3175" cy="476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 noEditPoints="1"/>
            </p:cNvSpPr>
            <p:nvPr/>
          </p:nvSpPr>
          <p:spPr bwMode="auto">
            <a:xfrm>
              <a:off x="738188" y="627063"/>
              <a:ext cx="566738" cy="450850"/>
            </a:xfrm>
            <a:custGeom>
              <a:avLst/>
              <a:gdLst>
                <a:gd name="T0" fmla="*/ 110 w 150"/>
                <a:gd name="T1" fmla="*/ 116 h 119"/>
                <a:gd name="T2" fmla="*/ 87 w 150"/>
                <a:gd name="T3" fmla="*/ 110 h 119"/>
                <a:gd name="T4" fmla="*/ 70 w 150"/>
                <a:gd name="T5" fmla="*/ 102 h 119"/>
                <a:gd name="T6" fmla="*/ 70 w 150"/>
                <a:gd name="T7" fmla="*/ 104 h 119"/>
                <a:gd name="T8" fmla="*/ 100 w 150"/>
                <a:gd name="T9" fmla="*/ 117 h 119"/>
                <a:gd name="T10" fmla="*/ 5 w 150"/>
                <a:gd name="T11" fmla="*/ 78 h 119"/>
                <a:gd name="T12" fmla="*/ 9 w 150"/>
                <a:gd name="T13" fmla="*/ 59 h 119"/>
                <a:gd name="T14" fmla="*/ 15 w 150"/>
                <a:gd name="T15" fmla="*/ 39 h 119"/>
                <a:gd name="T16" fmla="*/ 23 w 150"/>
                <a:gd name="T17" fmla="*/ 28 h 119"/>
                <a:gd name="T18" fmla="*/ 31 w 150"/>
                <a:gd name="T19" fmla="*/ 21 h 119"/>
                <a:gd name="T20" fmla="*/ 30 w 150"/>
                <a:gd name="T21" fmla="*/ 17 h 119"/>
                <a:gd name="T22" fmla="*/ 33 w 150"/>
                <a:gd name="T23" fmla="*/ 9 h 119"/>
                <a:gd name="T24" fmla="*/ 36 w 150"/>
                <a:gd name="T25" fmla="*/ 7 h 119"/>
                <a:gd name="T26" fmla="*/ 37 w 150"/>
                <a:gd name="T27" fmla="*/ 9 h 119"/>
                <a:gd name="T28" fmla="*/ 37 w 150"/>
                <a:gd name="T29" fmla="*/ 8 h 119"/>
                <a:gd name="T30" fmla="*/ 40 w 150"/>
                <a:gd name="T31" fmla="*/ 12 h 119"/>
                <a:gd name="T32" fmla="*/ 41 w 150"/>
                <a:gd name="T33" fmla="*/ 13 h 119"/>
                <a:gd name="T34" fmla="*/ 42 w 150"/>
                <a:gd name="T35" fmla="*/ 13 h 119"/>
                <a:gd name="T36" fmla="*/ 46 w 150"/>
                <a:gd name="T37" fmla="*/ 13 h 119"/>
                <a:gd name="T38" fmla="*/ 57 w 150"/>
                <a:gd name="T39" fmla="*/ 15 h 119"/>
                <a:gd name="T40" fmla="*/ 60 w 150"/>
                <a:gd name="T41" fmla="*/ 19 h 119"/>
                <a:gd name="T42" fmla="*/ 54 w 150"/>
                <a:gd name="T43" fmla="*/ 2 h 119"/>
                <a:gd name="T44" fmla="*/ 66 w 150"/>
                <a:gd name="T45" fmla="*/ 18 h 119"/>
                <a:gd name="T46" fmla="*/ 68 w 150"/>
                <a:gd name="T47" fmla="*/ 17 h 119"/>
                <a:gd name="T48" fmla="*/ 79 w 150"/>
                <a:gd name="T49" fmla="*/ 27 h 119"/>
                <a:gd name="T50" fmla="*/ 104 w 150"/>
                <a:gd name="T51" fmla="*/ 53 h 119"/>
                <a:gd name="T52" fmla="*/ 100 w 150"/>
                <a:gd name="T53" fmla="*/ 57 h 119"/>
                <a:gd name="T54" fmla="*/ 149 w 150"/>
                <a:gd name="T55" fmla="*/ 82 h 119"/>
                <a:gd name="T56" fmla="*/ 102 w 150"/>
                <a:gd name="T57" fmla="*/ 63 h 119"/>
                <a:gd name="T58" fmla="*/ 118 w 150"/>
                <a:gd name="T59" fmla="*/ 77 h 119"/>
                <a:gd name="T60" fmla="*/ 137 w 150"/>
                <a:gd name="T61" fmla="*/ 92 h 119"/>
                <a:gd name="T62" fmla="*/ 126 w 150"/>
                <a:gd name="T63" fmla="*/ 96 h 119"/>
                <a:gd name="T64" fmla="*/ 108 w 150"/>
                <a:gd name="T65" fmla="*/ 87 h 119"/>
                <a:gd name="T66" fmla="*/ 136 w 150"/>
                <a:gd name="T67" fmla="*/ 105 h 119"/>
                <a:gd name="T68" fmla="*/ 128 w 150"/>
                <a:gd name="T69" fmla="*/ 101 h 119"/>
                <a:gd name="T70" fmla="*/ 111 w 150"/>
                <a:gd name="T71" fmla="*/ 93 h 119"/>
                <a:gd name="T72" fmla="*/ 126 w 150"/>
                <a:gd name="T73" fmla="*/ 103 h 119"/>
                <a:gd name="T74" fmla="*/ 115 w 150"/>
                <a:gd name="T75" fmla="*/ 103 h 119"/>
                <a:gd name="T76" fmla="*/ 123 w 150"/>
                <a:gd name="T77" fmla="*/ 112 h 119"/>
                <a:gd name="T78" fmla="*/ 92 w 150"/>
                <a:gd name="T79" fmla="*/ 104 h 119"/>
                <a:gd name="T80" fmla="*/ 103 w 150"/>
                <a:gd name="T81" fmla="*/ 109 h 119"/>
                <a:gd name="T82" fmla="*/ 111 w 150"/>
                <a:gd name="T83" fmla="*/ 115 h 119"/>
                <a:gd name="T84" fmla="*/ 46 w 150"/>
                <a:gd name="T85" fmla="*/ 27 h 119"/>
                <a:gd name="T86" fmla="*/ 46 w 150"/>
                <a:gd name="T87" fmla="*/ 27 h 119"/>
                <a:gd name="T88" fmla="*/ 34 w 150"/>
                <a:gd name="T89" fmla="*/ 26 h 119"/>
                <a:gd name="T90" fmla="*/ 91 w 150"/>
                <a:gd name="T91" fmla="*/ 51 h 119"/>
                <a:gd name="T92" fmla="*/ 49 w 150"/>
                <a:gd name="T93" fmla="*/ 25 h 119"/>
                <a:gd name="T94" fmla="*/ 46 w 150"/>
                <a:gd name="T95" fmla="*/ 17 h 119"/>
                <a:gd name="T96" fmla="*/ 35 w 150"/>
                <a:gd name="T97" fmla="*/ 11 h 119"/>
                <a:gd name="T98" fmla="*/ 35 w 150"/>
                <a:gd name="T99" fmla="*/ 15 h 119"/>
                <a:gd name="T100" fmla="*/ 20 w 150"/>
                <a:gd name="T101" fmla="*/ 3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19">
                  <a:moveTo>
                    <a:pt x="114" y="116"/>
                  </a:moveTo>
                  <a:cubicBezTo>
                    <a:pt x="113" y="116"/>
                    <a:pt x="112" y="115"/>
                    <a:pt x="111" y="116"/>
                  </a:cubicBezTo>
                  <a:cubicBezTo>
                    <a:pt x="111" y="116"/>
                    <a:pt x="111" y="115"/>
                    <a:pt x="111" y="115"/>
                  </a:cubicBezTo>
                  <a:cubicBezTo>
                    <a:pt x="111" y="116"/>
                    <a:pt x="110" y="116"/>
                    <a:pt x="110" y="116"/>
                  </a:cubicBezTo>
                  <a:cubicBezTo>
                    <a:pt x="103" y="115"/>
                    <a:pt x="97" y="112"/>
                    <a:pt x="91" y="110"/>
                  </a:cubicBezTo>
                  <a:cubicBezTo>
                    <a:pt x="90" y="110"/>
                    <a:pt x="90" y="110"/>
                    <a:pt x="90" y="111"/>
                  </a:cubicBezTo>
                  <a:cubicBezTo>
                    <a:pt x="89" y="111"/>
                    <a:pt x="88" y="111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85" y="108"/>
                    <a:pt x="83" y="105"/>
                    <a:pt x="81" y="103"/>
                  </a:cubicBezTo>
                  <a:cubicBezTo>
                    <a:pt x="80" y="103"/>
                    <a:pt x="79" y="103"/>
                    <a:pt x="79" y="103"/>
                  </a:cubicBezTo>
                  <a:cubicBezTo>
                    <a:pt x="76" y="102"/>
                    <a:pt x="73" y="102"/>
                    <a:pt x="71" y="101"/>
                  </a:cubicBezTo>
                  <a:cubicBezTo>
                    <a:pt x="71" y="101"/>
                    <a:pt x="71" y="102"/>
                    <a:pt x="70" y="102"/>
                  </a:cubicBezTo>
                  <a:cubicBezTo>
                    <a:pt x="70" y="103"/>
                    <a:pt x="69" y="103"/>
                    <a:pt x="68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9" y="103"/>
                    <a:pt x="69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5"/>
                    <a:pt x="71" y="106"/>
                    <a:pt x="72" y="106"/>
                  </a:cubicBezTo>
                  <a:cubicBezTo>
                    <a:pt x="81" y="112"/>
                    <a:pt x="90" y="114"/>
                    <a:pt x="100" y="117"/>
                  </a:cubicBezTo>
                  <a:cubicBezTo>
                    <a:pt x="100" y="116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92" y="118"/>
                    <a:pt x="85" y="119"/>
                    <a:pt x="78" y="118"/>
                  </a:cubicBezTo>
                  <a:cubicBezTo>
                    <a:pt x="70" y="116"/>
                    <a:pt x="62" y="114"/>
                    <a:pt x="54" y="110"/>
                  </a:cubicBezTo>
                  <a:cubicBezTo>
                    <a:pt x="47" y="105"/>
                    <a:pt x="40" y="102"/>
                    <a:pt x="32" y="98"/>
                  </a:cubicBezTo>
                  <a:cubicBezTo>
                    <a:pt x="22" y="92"/>
                    <a:pt x="13" y="85"/>
                    <a:pt x="5" y="78"/>
                  </a:cubicBezTo>
                  <a:cubicBezTo>
                    <a:pt x="1" y="76"/>
                    <a:pt x="0" y="70"/>
                    <a:pt x="3" y="66"/>
                  </a:cubicBezTo>
                  <a:cubicBezTo>
                    <a:pt x="5" y="64"/>
                    <a:pt x="8" y="62"/>
                    <a:pt x="11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8"/>
                    <a:pt x="8" y="56"/>
                    <a:pt x="9" y="54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1" y="48"/>
                    <a:pt x="11" y="44"/>
                    <a:pt x="13" y="40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7"/>
                    <a:pt x="15" y="35"/>
                    <a:pt x="16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9" y="31"/>
                    <a:pt x="21" y="29"/>
                    <a:pt x="23" y="28"/>
                  </a:cubicBezTo>
                  <a:cubicBezTo>
                    <a:pt x="24" y="28"/>
                    <a:pt x="24" y="27"/>
                    <a:pt x="25" y="27"/>
                  </a:cubicBezTo>
                  <a:cubicBezTo>
                    <a:pt x="26" y="25"/>
                    <a:pt x="27" y="23"/>
                    <a:pt x="29" y="22"/>
                  </a:cubicBezTo>
                  <a:cubicBezTo>
                    <a:pt x="29" y="21"/>
                    <a:pt x="30" y="21"/>
                    <a:pt x="30" y="20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8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2" y="12"/>
                    <a:pt x="32" y="12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0"/>
                    <a:pt x="33" y="10"/>
                    <a:pt x="33" y="9"/>
                  </a:cubicBezTo>
                  <a:cubicBezTo>
                    <a:pt x="33" y="9"/>
                    <a:pt x="34" y="9"/>
                    <a:pt x="34" y="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5" y="7"/>
                    <a:pt x="35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9"/>
                    <a:pt x="38" y="9"/>
                    <a:pt x="38" y="10"/>
                  </a:cubicBezTo>
                  <a:cubicBezTo>
                    <a:pt x="38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11"/>
                    <a:pt x="40" y="11"/>
                    <a:pt x="40" y="12"/>
                  </a:cubicBezTo>
                  <a:cubicBezTo>
                    <a:pt x="40" y="12"/>
                    <a:pt x="40" y="12"/>
                    <a:pt x="40" y="13"/>
                  </a:cubicBezTo>
                  <a:cubicBezTo>
                    <a:pt x="40" y="12"/>
                    <a:pt x="40" y="12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3" y="13"/>
                    <a:pt x="45" y="13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6" y="13"/>
                    <a:pt x="46" y="13"/>
                  </a:cubicBezTo>
                  <a:cubicBezTo>
                    <a:pt x="45" y="10"/>
                    <a:pt x="44" y="8"/>
                    <a:pt x="42" y="5"/>
                  </a:cubicBezTo>
                  <a:cubicBezTo>
                    <a:pt x="42" y="5"/>
                    <a:pt x="42" y="4"/>
                    <a:pt x="42" y="4"/>
                  </a:cubicBezTo>
                  <a:cubicBezTo>
                    <a:pt x="43" y="3"/>
                    <a:pt x="43" y="3"/>
                    <a:pt x="44" y="3"/>
                  </a:cubicBezTo>
                  <a:cubicBezTo>
                    <a:pt x="50" y="4"/>
                    <a:pt x="55" y="9"/>
                    <a:pt x="57" y="15"/>
                  </a:cubicBezTo>
                  <a:cubicBezTo>
                    <a:pt x="58" y="16"/>
                    <a:pt x="59" y="17"/>
                    <a:pt x="60" y="19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0" y="18"/>
                    <a:pt x="60" y="17"/>
                    <a:pt x="60" y="17"/>
                  </a:cubicBezTo>
                  <a:cubicBezTo>
                    <a:pt x="58" y="14"/>
                    <a:pt x="57" y="11"/>
                    <a:pt x="56" y="7"/>
                  </a:cubicBezTo>
                  <a:cubicBezTo>
                    <a:pt x="55" y="6"/>
                    <a:pt x="55" y="4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5" y="0"/>
                    <a:pt x="56" y="0"/>
                  </a:cubicBezTo>
                  <a:cubicBezTo>
                    <a:pt x="60" y="3"/>
                    <a:pt x="65" y="8"/>
                    <a:pt x="65" y="15"/>
                  </a:cubicBezTo>
                  <a:cubicBezTo>
                    <a:pt x="66" y="16"/>
                    <a:pt x="66" y="16"/>
                    <a:pt x="66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6" y="18"/>
                    <a:pt x="67" y="19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70" y="21"/>
                    <a:pt x="73" y="23"/>
                    <a:pt x="74" y="27"/>
                  </a:cubicBezTo>
                  <a:cubicBezTo>
                    <a:pt x="74" y="27"/>
                    <a:pt x="75" y="27"/>
                    <a:pt x="75" y="27"/>
                  </a:cubicBezTo>
                  <a:cubicBezTo>
                    <a:pt x="76" y="28"/>
                    <a:pt x="78" y="28"/>
                    <a:pt x="80" y="29"/>
                  </a:cubicBezTo>
                  <a:cubicBezTo>
                    <a:pt x="79" y="28"/>
                    <a:pt x="79" y="28"/>
                    <a:pt x="79" y="27"/>
                  </a:cubicBezTo>
                  <a:cubicBezTo>
                    <a:pt x="80" y="27"/>
                    <a:pt x="81" y="28"/>
                    <a:pt x="82" y="29"/>
                  </a:cubicBezTo>
                  <a:cubicBezTo>
                    <a:pt x="85" y="31"/>
                    <a:pt x="87" y="36"/>
                    <a:pt x="86" y="40"/>
                  </a:cubicBezTo>
                  <a:cubicBezTo>
                    <a:pt x="92" y="45"/>
                    <a:pt x="98" y="49"/>
                    <a:pt x="104" y="52"/>
                  </a:cubicBezTo>
                  <a:cubicBezTo>
                    <a:pt x="105" y="53"/>
                    <a:pt x="105" y="53"/>
                    <a:pt x="104" y="53"/>
                  </a:cubicBezTo>
                  <a:cubicBezTo>
                    <a:pt x="104" y="54"/>
                    <a:pt x="104" y="54"/>
                    <a:pt x="103" y="54"/>
                  </a:cubicBezTo>
                  <a:cubicBezTo>
                    <a:pt x="98" y="52"/>
                    <a:pt x="93" y="49"/>
                    <a:pt x="89" y="47"/>
                  </a:cubicBezTo>
                  <a:cubicBezTo>
                    <a:pt x="92" y="50"/>
                    <a:pt x="95" y="54"/>
                    <a:pt x="98" y="56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0" y="58"/>
                    <a:pt x="101" y="58"/>
                    <a:pt x="101" y="59"/>
                  </a:cubicBezTo>
                  <a:cubicBezTo>
                    <a:pt x="106" y="62"/>
                    <a:pt x="110" y="66"/>
                    <a:pt x="116" y="68"/>
                  </a:cubicBezTo>
                  <a:cubicBezTo>
                    <a:pt x="120" y="71"/>
                    <a:pt x="124" y="72"/>
                    <a:pt x="129" y="74"/>
                  </a:cubicBezTo>
                  <a:cubicBezTo>
                    <a:pt x="136" y="76"/>
                    <a:pt x="143" y="78"/>
                    <a:pt x="149" y="82"/>
                  </a:cubicBezTo>
                  <a:cubicBezTo>
                    <a:pt x="150" y="83"/>
                    <a:pt x="150" y="84"/>
                    <a:pt x="149" y="85"/>
                  </a:cubicBezTo>
                  <a:cubicBezTo>
                    <a:pt x="149" y="86"/>
                    <a:pt x="147" y="87"/>
                    <a:pt x="147" y="86"/>
                  </a:cubicBezTo>
                  <a:cubicBezTo>
                    <a:pt x="132" y="81"/>
                    <a:pt x="118" y="76"/>
                    <a:pt x="106" y="67"/>
                  </a:cubicBezTo>
                  <a:cubicBezTo>
                    <a:pt x="105" y="66"/>
                    <a:pt x="103" y="65"/>
                    <a:pt x="102" y="63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1" y="64"/>
                    <a:pt x="101" y="65"/>
                    <a:pt x="100" y="65"/>
                  </a:cubicBezTo>
                  <a:cubicBezTo>
                    <a:pt x="102" y="66"/>
                    <a:pt x="103" y="68"/>
                    <a:pt x="104" y="69"/>
                  </a:cubicBezTo>
                  <a:cubicBezTo>
                    <a:pt x="109" y="71"/>
                    <a:pt x="114" y="73"/>
                    <a:pt x="118" y="77"/>
                  </a:cubicBezTo>
                  <a:cubicBezTo>
                    <a:pt x="121" y="80"/>
                    <a:pt x="123" y="83"/>
                    <a:pt x="125" y="86"/>
                  </a:cubicBezTo>
                  <a:cubicBezTo>
                    <a:pt x="129" y="88"/>
                    <a:pt x="134" y="90"/>
                    <a:pt x="138" y="92"/>
                  </a:cubicBezTo>
                  <a:cubicBezTo>
                    <a:pt x="138" y="92"/>
                    <a:pt x="138" y="92"/>
                    <a:pt x="138" y="92"/>
                  </a:cubicBezTo>
                  <a:cubicBezTo>
                    <a:pt x="138" y="92"/>
                    <a:pt x="138" y="92"/>
                    <a:pt x="137" y="92"/>
                  </a:cubicBezTo>
                  <a:cubicBezTo>
                    <a:pt x="134" y="92"/>
                    <a:pt x="131" y="91"/>
                    <a:pt x="127" y="90"/>
                  </a:cubicBezTo>
                  <a:cubicBezTo>
                    <a:pt x="127" y="91"/>
                    <a:pt x="127" y="92"/>
                    <a:pt x="126" y="93"/>
                  </a:cubicBezTo>
                  <a:cubicBezTo>
                    <a:pt x="126" y="94"/>
                    <a:pt x="125" y="94"/>
                    <a:pt x="124" y="94"/>
                  </a:cubicBezTo>
                  <a:cubicBezTo>
                    <a:pt x="126" y="96"/>
                    <a:pt x="126" y="96"/>
                    <a:pt x="126" y="96"/>
                  </a:cubicBezTo>
                  <a:cubicBezTo>
                    <a:pt x="126" y="96"/>
                    <a:pt x="126" y="97"/>
                    <a:pt x="126" y="97"/>
                  </a:cubicBezTo>
                  <a:cubicBezTo>
                    <a:pt x="125" y="98"/>
                    <a:pt x="125" y="98"/>
                    <a:pt x="125" y="98"/>
                  </a:cubicBezTo>
                  <a:cubicBezTo>
                    <a:pt x="117" y="92"/>
                    <a:pt x="117" y="92"/>
                    <a:pt x="117" y="92"/>
                  </a:cubicBezTo>
                  <a:cubicBezTo>
                    <a:pt x="114" y="91"/>
                    <a:pt x="111" y="89"/>
                    <a:pt x="108" y="87"/>
                  </a:cubicBezTo>
                  <a:cubicBezTo>
                    <a:pt x="108" y="88"/>
                    <a:pt x="107" y="89"/>
                    <a:pt x="107" y="90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18" y="94"/>
                    <a:pt x="128" y="99"/>
                    <a:pt x="136" y="105"/>
                  </a:cubicBezTo>
                  <a:cubicBezTo>
                    <a:pt x="136" y="105"/>
                    <a:pt x="136" y="106"/>
                    <a:pt x="136" y="106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3" y="104"/>
                    <a:pt x="131" y="102"/>
                    <a:pt x="128" y="10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7" y="101"/>
                    <a:pt x="127" y="101"/>
                    <a:pt x="127" y="101"/>
                  </a:cubicBezTo>
                  <a:cubicBezTo>
                    <a:pt x="127" y="101"/>
                    <a:pt x="127" y="101"/>
                    <a:pt x="128" y="100"/>
                  </a:cubicBezTo>
                  <a:cubicBezTo>
                    <a:pt x="122" y="97"/>
                    <a:pt x="117" y="95"/>
                    <a:pt x="111" y="93"/>
                  </a:cubicBezTo>
                  <a:cubicBezTo>
                    <a:pt x="116" y="96"/>
                    <a:pt x="120" y="99"/>
                    <a:pt x="125" y="102"/>
                  </a:cubicBezTo>
                  <a:cubicBezTo>
                    <a:pt x="125" y="102"/>
                    <a:pt x="126" y="102"/>
                    <a:pt x="127" y="102"/>
                  </a:cubicBezTo>
                  <a:cubicBezTo>
                    <a:pt x="127" y="102"/>
                    <a:pt x="127" y="103"/>
                    <a:pt x="127" y="103"/>
                  </a:cubicBezTo>
                  <a:cubicBezTo>
                    <a:pt x="127" y="103"/>
                    <a:pt x="126" y="103"/>
                    <a:pt x="126" y="103"/>
                  </a:cubicBezTo>
                  <a:cubicBezTo>
                    <a:pt x="126" y="103"/>
                    <a:pt x="126" y="103"/>
                    <a:pt x="126" y="103"/>
                  </a:cubicBezTo>
                  <a:cubicBezTo>
                    <a:pt x="126" y="104"/>
                    <a:pt x="126" y="105"/>
                    <a:pt x="126" y="106"/>
                  </a:cubicBezTo>
                  <a:cubicBezTo>
                    <a:pt x="125" y="107"/>
                    <a:pt x="124" y="108"/>
                    <a:pt x="123" y="107"/>
                  </a:cubicBezTo>
                  <a:cubicBezTo>
                    <a:pt x="120" y="106"/>
                    <a:pt x="118" y="104"/>
                    <a:pt x="115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7" y="105"/>
                    <a:pt x="120" y="108"/>
                    <a:pt x="123" y="111"/>
                  </a:cubicBezTo>
                  <a:cubicBezTo>
                    <a:pt x="124" y="112"/>
                    <a:pt x="124" y="112"/>
                    <a:pt x="123" y="112"/>
                  </a:cubicBezTo>
                  <a:cubicBezTo>
                    <a:pt x="123" y="113"/>
                    <a:pt x="123" y="113"/>
                    <a:pt x="122" y="113"/>
                  </a:cubicBezTo>
                  <a:cubicBezTo>
                    <a:pt x="115" y="110"/>
                    <a:pt x="108" y="107"/>
                    <a:pt x="101" y="103"/>
                  </a:cubicBezTo>
                  <a:cubicBezTo>
                    <a:pt x="97" y="103"/>
                    <a:pt x="94" y="103"/>
                    <a:pt x="91" y="103"/>
                  </a:cubicBezTo>
                  <a:cubicBezTo>
                    <a:pt x="91" y="103"/>
                    <a:pt x="91" y="103"/>
                    <a:pt x="92" y="104"/>
                  </a:cubicBezTo>
                  <a:cubicBezTo>
                    <a:pt x="98" y="109"/>
                    <a:pt x="108" y="108"/>
                    <a:pt x="115" y="112"/>
                  </a:cubicBezTo>
                  <a:cubicBezTo>
                    <a:pt x="116" y="112"/>
                    <a:pt x="116" y="112"/>
                    <a:pt x="115" y="113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11" y="111"/>
                    <a:pt x="107" y="111"/>
                    <a:pt x="103" y="109"/>
                  </a:cubicBezTo>
                  <a:cubicBezTo>
                    <a:pt x="99" y="108"/>
                    <a:pt x="96" y="107"/>
                    <a:pt x="93" y="107"/>
                  </a:cubicBezTo>
                  <a:cubicBezTo>
                    <a:pt x="98" y="110"/>
                    <a:pt x="105" y="112"/>
                    <a:pt x="111" y="114"/>
                  </a:cubicBezTo>
                  <a:cubicBezTo>
                    <a:pt x="111" y="114"/>
                    <a:pt x="111" y="115"/>
                    <a:pt x="1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5"/>
                    <a:pt x="113" y="115"/>
                    <a:pt x="114" y="115"/>
                  </a:cubicBezTo>
                  <a:cubicBezTo>
                    <a:pt x="114" y="115"/>
                    <a:pt x="115" y="115"/>
                    <a:pt x="114" y="115"/>
                  </a:cubicBezTo>
                  <a:cubicBezTo>
                    <a:pt x="114" y="116"/>
                    <a:pt x="114" y="116"/>
                    <a:pt x="114" y="116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7"/>
                    <a:pt x="46" y="27"/>
                  </a:cubicBezTo>
                  <a:cubicBezTo>
                    <a:pt x="46" y="27"/>
                    <a:pt x="46" y="27"/>
                    <a:pt x="45" y="29"/>
                  </a:cubicBezTo>
                  <a:cubicBezTo>
                    <a:pt x="45" y="29"/>
                    <a:pt x="45" y="28"/>
                    <a:pt x="46" y="27"/>
                  </a:cubicBezTo>
                  <a:close/>
                  <a:moveTo>
                    <a:pt x="34" y="26"/>
                  </a:move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4"/>
                    <a:pt x="34" y="24"/>
                  </a:cubicBezTo>
                  <a:cubicBezTo>
                    <a:pt x="34" y="25"/>
                    <a:pt x="34" y="25"/>
                    <a:pt x="34" y="26"/>
                  </a:cubicBezTo>
                  <a:close/>
                  <a:moveTo>
                    <a:pt x="91" y="51"/>
                  </a:moveTo>
                  <a:cubicBezTo>
                    <a:pt x="88" y="49"/>
                    <a:pt x="86" y="47"/>
                    <a:pt x="84" y="44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8" y="47"/>
                    <a:pt x="89" y="49"/>
                    <a:pt x="91" y="51"/>
                  </a:cubicBezTo>
                  <a:close/>
                  <a:moveTo>
                    <a:pt x="46" y="17"/>
                  </a:moveTo>
                  <a:cubicBezTo>
                    <a:pt x="46" y="18"/>
                    <a:pt x="45" y="20"/>
                    <a:pt x="45" y="21"/>
                  </a:cubicBezTo>
                  <a:cubicBezTo>
                    <a:pt x="45" y="21"/>
                    <a:pt x="46" y="21"/>
                    <a:pt x="46" y="22"/>
                  </a:cubicBezTo>
                  <a:cubicBezTo>
                    <a:pt x="47" y="23"/>
                    <a:pt x="48" y="24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4"/>
                    <a:pt x="49" y="23"/>
                    <a:pt x="48" y="21"/>
                  </a:cubicBezTo>
                  <a:cubicBezTo>
                    <a:pt x="47" y="20"/>
                    <a:pt x="46" y="18"/>
                    <a:pt x="46" y="17"/>
                  </a:cubicBezTo>
                  <a:close/>
                  <a:moveTo>
                    <a:pt x="35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0"/>
                  </a:cubicBezTo>
                  <a:cubicBezTo>
                    <a:pt x="36" y="10"/>
                    <a:pt x="36" y="11"/>
                    <a:pt x="35" y="11"/>
                  </a:cubicBezTo>
                  <a:close/>
                  <a:moveTo>
                    <a:pt x="34" y="12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2"/>
                    <a:pt x="34" y="12"/>
                  </a:cubicBezTo>
                  <a:close/>
                  <a:moveTo>
                    <a:pt x="35" y="15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lose/>
                  <a:moveTo>
                    <a:pt x="16" y="38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16" y="38"/>
                    <a:pt x="16" y="38"/>
                    <a:pt x="1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704850" y="536575"/>
              <a:ext cx="93663" cy="82550"/>
            </a:xfrm>
            <a:custGeom>
              <a:avLst/>
              <a:gdLst>
                <a:gd name="T0" fmla="*/ 22 w 25"/>
                <a:gd name="T1" fmla="*/ 9 h 22"/>
                <a:gd name="T2" fmla="*/ 22 w 25"/>
                <a:gd name="T3" fmla="*/ 8 h 22"/>
                <a:gd name="T4" fmla="*/ 23 w 25"/>
                <a:gd name="T5" fmla="*/ 9 h 22"/>
                <a:gd name="T6" fmla="*/ 6 w 25"/>
                <a:gd name="T7" fmla="*/ 1 h 22"/>
                <a:gd name="T8" fmla="*/ 1 w 25"/>
                <a:gd name="T9" fmla="*/ 2 h 22"/>
                <a:gd name="T10" fmla="*/ 2 w 25"/>
                <a:gd name="T11" fmla="*/ 6 h 22"/>
                <a:gd name="T12" fmla="*/ 3 w 25"/>
                <a:gd name="T13" fmla="*/ 7 h 22"/>
                <a:gd name="T14" fmla="*/ 8 w 25"/>
                <a:gd name="T15" fmla="*/ 17 h 22"/>
                <a:gd name="T16" fmla="*/ 7 w 25"/>
                <a:gd name="T17" fmla="*/ 15 h 22"/>
                <a:gd name="T18" fmla="*/ 9 w 25"/>
                <a:gd name="T19" fmla="*/ 17 h 22"/>
                <a:gd name="T20" fmla="*/ 9 w 25"/>
                <a:gd name="T21" fmla="*/ 16 h 22"/>
                <a:gd name="T22" fmla="*/ 19 w 25"/>
                <a:gd name="T23" fmla="*/ 20 h 22"/>
                <a:gd name="T24" fmla="*/ 23 w 25"/>
                <a:gd name="T25" fmla="*/ 11 h 22"/>
                <a:gd name="T26" fmla="*/ 22 w 25"/>
                <a:gd name="T2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2">
                  <a:moveTo>
                    <a:pt x="22" y="9"/>
                  </a:moveTo>
                  <a:cubicBezTo>
                    <a:pt x="22" y="9"/>
                    <a:pt x="22" y="8"/>
                    <a:pt x="22" y="8"/>
                  </a:cubicBezTo>
                  <a:cubicBezTo>
                    <a:pt x="22" y="8"/>
                    <a:pt x="23" y="8"/>
                    <a:pt x="23" y="9"/>
                  </a:cubicBezTo>
                  <a:cubicBezTo>
                    <a:pt x="20" y="2"/>
                    <a:pt x="12" y="0"/>
                    <a:pt x="6" y="1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3" y="11"/>
                    <a:pt x="5" y="14"/>
                    <a:pt x="8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8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20"/>
                    <a:pt x="16" y="22"/>
                    <a:pt x="19" y="20"/>
                  </a:cubicBezTo>
                  <a:cubicBezTo>
                    <a:pt x="23" y="19"/>
                    <a:pt x="25" y="14"/>
                    <a:pt x="23" y="11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757238" y="520700"/>
              <a:ext cx="63500" cy="60325"/>
            </a:xfrm>
            <a:custGeom>
              <a:avLst/>
              <a:gdLst>
                <a:gd name="T0" fmla="*/ 7 w 17"/>
                <a:gd name="T1" fmla="*/ 1 h 16"/>
                <a:gd name="T2" fmla="*/ 11 w 17"/>
                <a:gd name="T3" fmla="*/ 7 h 16"/>
                <a:gd name="T4" fmla="*/ 11 w 17"/>
                <a:gd name="T5" fmla="*/ 8 h 16"/>
                <a:gd name="T6" fmla="*/ 12 w 17"/>
                <a:gd name="T7" fmla="*/ 6 h 16"/>
                <a:gd name="T8" fmla="*/ 12 w 17"/>
                <a:gd name="T9" fmla="*/ 6 h 16"/>
                <a:gd name="T10" fmla="*/ 3 w 17"/>
                <a:gd name="T11" fmla="*/ 5 h 16"/>
                <a:gd name="T12" fmla="*/ 2 w 17"/>
                <a:gd name="T13" fmla="*/ 5 h 16"/>
                <a:gd name="T14" fmla="*/ 1 w 17"/>
                <a:gd name="T15" fmla="*/ 5 h 16"/>
                <a:gd name="T16" fmla="*/ 1 w 17"/>
                <a:gd name="T17" fmla="*/ 9 h 16"/>
                <a:gd name="T18" fmla="*/ 2 w 17"/>
                <a:gd name="T19" fmla="*/ 10 h 16"/>
                <a:gd name="T20" fmla="*/ 14 w 17"/>
                <a:gd name="T21" fmla="*/ 13 h 16"/>
                <a:gd name="T22" fmla="*/ 16 w 17"/>
                <a:gd name="T23" fmla="*/ 10 h 16"/>
                <a:gd name="T24" fmla="*/ 15 w 17"/>
                <a:gd name="T25" fmla="*/ 6 h 16"/>
                <a:gd name="T26" fmla="*/ 10 w 17"/>
                <a:gd name="T27" fmla="*/ 6 h 16"/>
                <a:gd name="T28" fmla="*/ 9 w 17"/>
                <a:gd name="T29" fmla="*/ 6 h 16"/>
                <a:gd name="T30" fmla="*/ 10 w 17"/>
                <a:gd name="T31" fmla="*/ 5 h 16"/>
                <a:gd name="T32" fmla="*/ 6 w 17"/>
                <a:gd name="T33" fmla="*/ 6 h 16"/>
                <a:gd name="T34" fmla="*/ 4 w 17"/>
                <a:gd name="T35" fmla="*/ 5 h 16"/>
                <a:gd name="T36" fmla="*/ 3 w 17"/>
                <a:gd name="T37" fmla="*/ 9 h 16"/>
                <a:gd name="T38" fmla="*/ 4 w 17"/>
                <a:gd name="T39" fmla="*/ 9 h 16"/>
                <a:gd name="T40" fmla="*/ 4 w 17"/>
                <a:gd name="T41" fmla="*/ 9 h 16"/>
                <a:gd name="T42" fmla="*/ 11 w 17"/>
                <a:gd name="T43" fmla="*/ 9 h 16"/>
                <a:gd name="T44" fmla="*/ 14 w 17"/>
                <a:gd name="T45" fmla="*/ 9 h 16"/>
                <a:gd name="T46" fmla="*/ 15 w 17"/>
                <a:gd name="T47" fmla="*/ 7 h 16"/>
                <a:gd name="T48" fmla="*/ 14 w 17"/>
                <a:gd name="T49" fmla="*/ 6 h 16"/>
                <a:gd name="T50" fmla="*/ 14 w 17"/>
                <a:gd name="T51" fmla="*/ 6 h 16"/>
                <a:gd name="T52" fmla="*/ 9 w 17"/>
                <a:gd name="T53" fmla="*/ 0 h 16"/>
                <a:gd name="T54" fmla="*/ 8 w 17"/>
                <a:gd name="T55" fmla="*/ 0 h 16"/>
                <a:gd name="T56" fmla="*/ 7 w 17"/>
                <a:gd name="T5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7" y="1"/>
                  </a:moveTo>
                  <a:cubicBezTo>
                    <a:pt x="9" y="3"/>
                    <a:pt x="10" y="5"/>
                    <a:pt x="11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9" y="7"/>
                    <a:pt x="6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5" y="13"/>
                    <a:pt x="10" y="16"/>
                    <a:pt x="14" y="13"/>
                  </a:cubicBezTo>
                  <a:cubicBezTo>
                    <a:pt x="15" y="13"/>
                    <a:pt x="15" y="11"/>
                    <a:pt x="16" y="10"/>
                  </a:cubicBezTo>
                  <a:cubicBezTo>
                    <a:pt x="17" y="9"/>
                    <a:pt x="16" y="7"/>
                    <a:pt x="15" y="6"/>
                  </a:cubicBezTo>
                  <a:cubicBezTo>
                    <a:pt x="13" y="5"/>
                    <a:pt x="11" y="5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6"/>
                    <a:pt x="6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8" y="9"/>
                    <a:pt x="11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8"/>
                    <a:pt x="15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4"/>
                    <a:pt x="11" y="2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817563" y="539750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1 w 1"/>
                <a:gd name="T5" fmla="*/ 1 h 2"/>
                <a:gd name="T6" fmla="*/ 1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820738" y="542925"/>
              <a:ext cx="1588" cy="4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361950" y="269875"/>
              <a:ext cx="74613" cy="65087"/>
            </a:xfrm>
            <a:custGeom>
              <a:avLst/>
              <a:gdLst>
                <a:gd name="T0" fmla="*/ 20 w 20"/>
                <a:gd name="T1" fmla="*/ 16 h 17"/>
                <a:gd name="T2" fmla="*/ 1 w 20"/>
                <a:gd name="T3" fmla="*/ 0 h 17"/>
                <a:gd name="T4" fmla="*/ 0 w 20"/>
                <a:gd name="T5" fmla="*/ 0 h 17"/>
                <a:gd name="T6" fmla="*/ 0 w 20"/>
                <a:gd name="T7" fmla="*/ 1 h 17"/>
                <a:gd name="T8" fmla="*/ 20 w 20"/>
                <a:gd name="T9" fmla="*/ 16 h 17"/>
                <a:gd name="T10" fmla="*/ 20 w 20"/>
                <a:gd name="T11" fmla="*/ 16 h 17"/>
                <a:gd name="T12" fmla="*/ 20 w 20"/>
                <a:gd name="T1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7">
                  <a:moveTo>
                    <a:pt x="20" y="16"/>
                  </a:moveTo>
                  <a:cubicBezTo>
                    <a:pt x="14" y="10"/>
                    <a:pt x="7" y="5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7" y="6"/>
                    <a:pt x="13" y="11"/>
                    <a:pt x="20" y="16"/>
                  </a:cubicBezTo>
                  <a:cubicBezTo>
                    <a:pt x="20" y="17"/>
                    <a:pt x="20" y="17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301625" y="1158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03200" y="61913"/>
              <a:ext cx="693738" cy="515937"/>
            </a:xfrm>
            <a:custGeom>
              <a:avLst/>
              <a:gdLst>
                <a:gd name="T0" fmla="*/ 45 w 184"/>
                <a:gd name="T1" fmla="*/ 0 h 136"/>
                <a:gd name="T2" fmla="*/ 74 w 184"/>
                <a:gd name="T3" fmla="*/ 11 h 136"/>
                <a:gd name="T4" fmla="*/ 95 w 184"/>
                <a:gd name="T5" fmla="*/ 21 h 136"/>
                <a:gd name="T6" fmla="*/ 95 w 184"/>
                <a:gd name="T7" fmla="*/ 18 h 136"/>
                <a:gd name="T8" fmla="*/ 57 w 184"/>
                <a:gd name="T9" fmla="*/ 1 h 136"/>
                <a:gd name="T10" fmla="*/ 177 w 184"/>
                <a:gd name="T11" fmla="*/ 48 h 136"/>
                <a:gd name="T12" fmla="*/ 177 w 184"/>
                <a:gd name="T13" fmla="*/ 68 h 136"/>
                <a:gd name="T14" fmla="*/ 178 w 184"/>
                <a:gd name="T15" fmla="*/ 91 h 136"/>
                <a:gd name="T16" fmla="*/ 172 w 184"/>
                <a:gd name="T17" fmla="*/ 102 h 136"/>
                <a:gd name="T18" fmla="*/ 166 w 184"/>
                <a:gd name="T19" fmla="*/ 112 h 136"/>
                <a:gd name="T20" fmla="*/ 168 w 184"/>
                <a:gd name="T21" fmla="*/ 116 h 136"/>
                <a:gd name="T22" fmla="*/ 167 w 184"/>
                <a:gd name="T23" fmla="*/ 124 h 136"/>
                <a:gd name="T24" fmla="*/ 166 w 184"/>
                <a:gd name="T25" fmla="*/ 127 h 136"/>
                <a:gd name="T26" fmla="*/ 164 w 184"/>
                <a:gd name="T27" fmla="*/ 125 h 136"/>
                <a:gd name="T28" fmla="*/ 164 w 184"/>
                <a:gd name="T29" fmla="*/ 126 h 136"/>
                <a:gd name="T30" fmla="*/ 158 w 184"/>
                <a:gd name="T31" fmla="*/ 122 h 136"/>
                <a:gd name="T32" fmla="*/ 156 w 184"/>
                <a:gd name="T33" fmla="*/ 120 h 136"/>
                <a:gd name="T34" fmla="*/ 155 w 184"/>
                <a:gd name="T35" fmla="*/ 120 h 136"/>
                <a:gd name="T36" fmla="*/ 150 w 184"/>
                <a:gd name="T37" fmla="*/ 121 h 136"/>
                <a:gd name="T38" fmla="*/ 136 w 184"/>
                <a:gd name="T39" fmla="*/ 119 h 136"/>
                <a:gd name="T40" fmla="*/ 130 w 184"/>
                <a:gd name="T41" fmla="*/ 114 h 136"/>
                <a:gd name="T42" fmla="*/ 145 w 184"/>
                <a:gd name="T43" fmla="*/ 134 h 136"/>
                <a:gd name="T44" fmla="*/ 123 w 184"/>
                <a:gd name="T45" fmla="*/ 116 h 136"/>
                <a:gd name="T46" fmla="*/ 122 w 184"/>
                <a:gd name="T47" fmla="*/ 116 h 136"/>
                <a:gd name="T48" fmla="*/ 104 w 184"/>
                <a:gd name="T49" fmla="*/ 104 h 136"/>
                <a:gd name="T50" fmla="*/ 63 w 184"/>
                <a:gd name="T51" fmla="*/ 72 h 136"/>
                <a:gd name="T52" fmla="*/ 68 w 184"/>
                <a:gd name="T53" fmla="*/ 68 h 136"/>
                <a:gd name="T54" fmla="*/ 1 w 184"/>
                <a:gd name="T55" fmla="*/ 29 h 136"/>
                <a:gd name="T56" fmla="*/ 64 w 184"/>
                <a:gd name="T57" fmla="*/ 60 h 136"/>
                <a:gd name="T58" fmla="*/ 40 w 184"/>
                <a:gd name="T59" fmla="*/ 43 h 136"/>
                <a:gd name="T60" fmla="*/ 14 w 184"/>
                <a:gd name="T61" fmla="*/ 21 h 136"/>
                <a:gd name="T62" fmla="*/ 28 w 184"/>
                <a:gd name="T63" fmla="*/ 20 h 136"/>
                <a:gd name="T64" fmla="*/ 52 w 184"/>
                <a:gd name="T65" fmla="*/ 33 h 136"/>
                <a:gd name="T66" fmla="*/ 14 w 184"/>
                <a:gd name="T67" fmla="*/ 7 h 136"/>
                <a:gd name="T68" fmla="*/ 25 w 184"/>
                <a:gd name="T69" fmla="*/ 14 h 136"/>
                <a:gd name="T70" fmla="*/ 46 w 184"/>
                <a:gd name="T71" fmla="*/ 26 h 136"/>
                <a:gd name="T72" fmla="*/ 27 w 184"/>
                <a:gd name="T73" fmla="*/ 11 h 136"/>
                <a:gd name="T74" fmla="*/ 40 w 184"/>
                <a:gd name="T75" fmla="*/ 14 h 136"/>
                <a:gd name="T76" fmla="*/ 29 w 184"/>
                <a:gd name="T77" fmla="*/ 2 h 136"/>
                <a:gd name="T78" fmla="*/ 69 w 184"/>
                <a:gd name="T79" fmla="*/ 17 h 136"/>
                <a:gd name="T80" fmla="*/ 54 w 184"/>
                <a:gd name="T81" fmla="*/ 9 h 136"/>
                <a:gd name="T82" fmla="*/ 44 w 184"/>
                <a:gd name="T83" fmla="*/ 1 h 136"/>
                <a:gd name="T84" fmla="*/ 146 w 184"/>
                <a:gd name="T85" fmla="*/ 106 h 136"/>
                <a:gd name="T86" fmla="*/ 146 w 184"/>
                <a:gd name="T87" fmla="*/ 106 h 136"/>
                <a:gd name="T88" fmla="*/ 160 w 184"/>
                <a:gd name="T89" fmla="*/ 106 h 136"/>
                <a:gd name="T90" fmla="*/ 81 w 184"/>
                <a:gd name="T91" fmla="*/ 76 h 136"/>
                <a:gd name="T92" fmla="*/ 141 w 184"/>
                <a:gd name="T93" fmla="*/ 107 h 136"/>
                <a:gd name="T94" fmla="*/ 149 w 184"/>
                <a:gd name="T95" fmla="*/ 116 h 136"/>
                <a:gd name="T96" fmla="*/ 164 w 184"/>
                <a:gd name="T97" fmla="*/ 122 h 136"/>
                <a:gd name="T98" fmla="*/ 164 w 184"/>
                <a:gd name="T99" fmla="*/ 119 h 136"/>
                <a:gd name="T100" fmla="*/ 174 w 184"/>
                <a:gd name="T101" fmla="*/ 95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4" h="136">
                  <a:moveTo>
                    <a:pt x="40" y="0"/>
                  </a:moveTo>
                  <a:cubicBezTo>
                    <a:pt x="41" y="0"/>
                    <a:pt x="43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0"/>
                    <a:pt x="45" y="0"/>
                    <a:pt x="45" y="0"/>
                  </a:cubicBezTo>
                  <a:cubicBezTo>
                    <a:pt x="54" y="2"/>
                    <a:pt x="61" y="6"/>
                    <a:pt x="69" y="10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2" y="9"/>
                    <a:pt x="73" y="10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6" y="13"/>
                    <a:pt x="79" y="16"/>
                    <a:pt x="82" y="19"/>
                  </a:cubicBezTo>
                  <a:cubicBezTo>
                    <a:pt x="83" y="19"/>
                    <a:pt x="84" y="19"/>
                    <a:pt x="84" y="19"/>
                  </a:cubicBezTo>
                  <a:cubicBezTo>
                    <a:pt x="88" y="20"/>
                    <a:pt x="91" y="21"/>
                    <a:pt x="94" y="22"/>
                  </a:cubicBezTo>
                  <a:cubicBezTo>
                    <a:pt x="94" y="22"/>
                    <a:pt x="94" y="21"/>
                    <a:pt x="95" y="21"/>
                  </a:cubicBezTo>
                  <a:cubicBezTo>
                    <a:pt x="95" y="20"/>
                    <a:pt x="96" y="20"/>
                    <a:pt x="97" y="21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1"/>
                    <a:pt x="96" y="20"/>
                    <a:pt x="95" y="19"/>
                  </a:cubicBezTo>
                  <a:cubicBezTo>
                    <a:pt x="95" y="19"/>
                    <a:pt x="95" y="19"/>
                    <a:pt x="95" y="18"/>
                  </a:cubicBezTo>
                  <a:cubicBezTo>
                    <a:pt x="94" y="18"/>
                    <a:pt x="93" y="17"/>
                    <a:pt x="91" y="16"/>
                  </a:cubicBezTo>
                  <a:cubicBezTo>
                    <a:pt x="81" y="10"/>
                    <a:pt x="69" y="5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66" y="1"/>
                    <a:pt x="75" y="1"/>
                    <a:pt x="83" y="3"/>
                  </a:cubicBezTo>
                  <a:cubicBezTo>
                    <a:pt x="93" y="6"/>
                    <a:pt x="103" y="9"/>
                    <a:pt x="112" y="13"/>
                  </a:cubicBezTo>
                  <a:cubicBezTo>
                    <a:pt x="121" y="19"/>
                    <a:pt x="130" y="23"/>
                    <a:pt x="140" y="27"/>
                  </a:cubicBezTo>
                  <a:cubicBezTo>
                    <a:pt x="153" y="33"/>
                    <a:pt x="165" y="40"/>
                    <a:pt x="177" y="48"/>
                  </a:cubicBezTo>
                  <a:cubicBezTo>
                    <a:pt x="182" y="50"/>
                    <a:pt x="184" y="55"/>
                    <a:pt x="182" y="60"/>
                  </a:cubicBezTo>
                  <a:cubicBezTo>
                    <a:pt x="180" y="63"/>
                    <a:pt x="178" y="65"/>
                    <a:pt x="175" y="66"/>
                  </a:cubicBezTo>
                  <a:cubicBezTo>
                    <a:pt x="176" y="66"/>
                    <a:pt x="176" y="66"/>
                    <a:pt x="176" y="66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9" y="69"/>
                    <a:pt x="180" y="71"/>
                    <a:pt x="180" y="73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81"/>
                    <a:pt x="180" y="85"/>
                    <a:pt x="179" y="90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93"/>
                    <a:pt x="179" y="95"/>
                    <a:pt x="178" y="96"/>
                  </a:cubicBezTo>
                  <a:cubicBezTo>
                    <a:pt x="177" y="98"/>
                    <a:pt x="177" y="98"/>
                    <a:pt x="177" y="98"/>
                  </a:cubicBezTo>
                  <a:cubicBezTo>
                    <a:pt x="176" y="100"/>
                    <a:pt x="174" y="101"/>
                    <a:pt x="172" y="102"/>
                  </a:cubicBezTo>
                  <a:cubicBezTo>
                    <a:pt x="172" y="103"/>
                    <a:pt x="171" y="104"/>
                    <a:pt x="171" y="104"/>
                  </a:cubicBezTo>
                  <a:cubicBezTo>
                    <a:pt x="170" y="107"/>
                    <a:pt x="170" y="109"/>
                    <a:pt x="168" y="110"/>
                  </a:cubicBezTo>
                  <a:cubicBezTo>
                    <a:pt x="168" y="111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6" y="112"/>
                    <a:pt x="166" y="112"/>
                    <a:pt x="166" y="113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7" y="115"/>
                    <a:pt x="167" y="115"/>
                    <a:pt x="168" y="116"/>
                  </a:cubicBezTo>
                  <a:cubicBezTo>
                    <a:pt x="169" y="117"/>
                    <a:pt x="169" y="118"/>
                    <a:pt x="169" y="118"/>
                  </a:cubicBezTo>
                  <a:cubicBezTo>
                    <a:pt x="168" y="122"/>
                    <a:pt x="168" y="122"/>
                    <a:pt x="167" y="123"/>
                  </a:cubicBezTo>
                  <a:cubicBezTo>
                    <a:pt x="167" y="123"/>
                    <a:pt x="167" y="123"/>
                    <a:pt x="167" y="123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6"/>
                    <a:pt x="167" y="126"/>
                    <a:pt x="167" y="126"/>
                  </a:cubicBezTo>
                  <a:cubicBezTo>
                    <a:pt x="167" y="126"/>
                    <a:pt x="167" y="127"/>
                    <a:pt x="167" y="127"/>
                  </a:cubicBezTo>
                  <a:cubicBezTo>
                    <a:pt x="166" y="127"/>
                    <a:pt x="166" y="127"/>
                    <a:pt x="166" y="127"/>
                  </a:cubicBezTo>
                  <a:cubicBezTo>
                    <a:pt x="166" y="127"/>
                    <a:pt x="165" y="128"/>
                    <a:pt x="165" y="128"/>
                  </a:cubicBezTo>
                  <a:cubicBezTo>
                    <a:pt x="165" y="127"/>
                    <a:pt x="164" y="127"/>
                    <a:pt x="164" y="127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4" y="124"/>
                    <a:pt x="164" y="124"/>
                    <a:pt x="164" y="124"/>
                  </a:cubicBezTo>
                  <a:cubicBezTo>
                    <a:pt x="164" y="125"/>
                    <a:pt x="164" y="125"/>
                    <a:pt x="164" y="125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2" y="124"/>
                    <a:pt x="162" y="124"/>
                    <a:pt x="162" y="124"/>
                  </a:cubicBezTo>
                  <a:cubicBezTo>
                    <a:pt x="161" y="124"/>
                    <a:pt x="161" y="124"/>
                    <a:pt x="161" y="124"/>
                  </a:cubicBezTo>
                  <a:cubicBezTo>
                    <a:pt x="161" y="124"/>
                    <a:pt x="160" y="124"/>
                    <a:pt x="160" y="124"/>
                  </a:cubicBezTo>
                  <a:cubicBezTo>
                    <a:pt x="159" y="123"/>
                    <a:pt x="159" y="123"/>
                    <a:pt x="158" y="122"/>
                  </a:cubicBezTo>
                  <a:cubicBezTo>
                    <a:pt x="158" y="122"/>
                    <a:pt x="158" y="121"/>
                    <a:pt x="158" y="121"/>
                  </a:cubicBezTo>
                  <a:cubicBezTo>
                    <a:pt x="158" y="121"/>
                    <a:pt x="157" y="121"/>
                    <a:pt x="157" y="121"/>
                  </a:cubicBezTo>
                  <a:cubicBezTo>
                    <a:pt x="157" y="120"/>
                    <a:pt x="157" y="120"/>
                    <a:pt x="157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6" y="120"/>
                    <a:pt x="156" y="120"/>
                    <a:pt x="155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5" y="120"/>
                    <a:pt x="154" y="120"/>
                    <a:pt x="152" y="120"/>
                  </a:cubicBezTo>
                  <a:cubicBezTo>
                    <a:pt x="151" y="120"/>
                    <a:pt x="151" y="120"/>
                    <a:pt x="151" y="119"/>
                  </a:cubicBezTo>
                  <a:cubicBezTo>
                    <a:pt x="151" y="120"/>
                    <a:pt x="151" y="120"/>
                    <a:pt x="151" y="120"/>
                  </a:cubicBezTo>
                  <a:cubicBezTo>
                    <a:pt x="151" y="120"/>
                    <a:pt x="150" y="121"/>
                    <a:pt x="150" y="121"/>
                  </a:cubicBezTo>
                  <a:cubicBezTo>
                    <a:pt x="153" y="124"/>
                    <a:pt x="156" y="127"/>
                    <a:pt x="158" y="129"/>
                  </a:cubicBezTo>
                  <a:cubicBezTo>
                    <a:pt x="159" y="130"/>
                    <a:pt x="159" y="130"/>
                    <a:pt x="159" y="131"/>
                  </a:cubicBezTo>
                  <a:cubicBezTo>
                    <a:pt x="159" y="132"/>
                    <a:pt x="158" y="132"/>
                    <a:pt x="157" y="132"/>
                  </a:cubicBezTo>
                  <a:cubicBezTo>
                    <a:pt x="149" y="131"/>
                    <a:pt x="141" y="126"/>
                    <a:pt x="136" y="119"/>
                  </a:cubicBezTo>
                  <a:cubicBezTo>
                    <a:pt x="134" y="117"/>
                    <a:pt x="133" y="116"/>
                    <a:pt x="131" y="115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6"/>
                    <a:pt x="131" y="116"/>
                    <a:pt x="131" y="116"/>
                  </a:cubicBezTo>
                  <a:cubicBezTo>
                    <a:pt x="135" y="119"/>
                    <a:pt x="137" y="124"/>
                    <a:pt x="141" y="127"/>
                  </a:cubicBezTo>
                  <a:cubicBezTo>
                    <a:pt x="142" y="129"/>
                    <a:pt x="143" y="131"/>
                    <a:pt x="145" y="134"/>
                  </a:cubicBezTo>
                  <a:cubicBezTo>
                    <a:pt x="145" y="134"/>
                    <a:pt x="146" y="135"/>
                    <a:pt x="145" y="135"/>
                  </a:cubicBezTo>
                  <a:cubicBezTo>
                    <a:pt x="145" y="136"/>
                    <a:pt x="144" y="136"/>
                    <a:pt x="144" y="135"/>
                  </a:cubicBezTo>
                  <a:cubicBezTo>
                    <a:pt x="136" y="132"/>
                    <a:pt x="129" y="126"/>
                    <a:pt x="126" y="119"/>
                  </a:cubicBezTo>
                  <a:cubicBezTo>
                    <a:pt x="125" y="118"/>
                    <a:pt x="124" y="117"/>
                    <a:pt x="123" y="116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23" y="116"/>
                    <a:pt x="123" y="115"/>
                    <a:pt x="122" y="114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118" y="112"/>
                    <a:pt x="112" y="109"/>
                    <a:pt x="109" y="105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7" y="104"/>
                    <a:pt x="104" y="104"/>
                    <a:pt x="102" y="102"/>
                  </a:cubicBezTo>
                  <a:cubicBezTo>
                    <a:pt x="103" y="103"/>
                    <a:pt x="103" y="104"/>
                    <a:pt x="104" y="104"/>
                  </a:cubicBezTo>
                  <a:cubicBezTo>
                    <a:pt x="102" y="104"/>
                    <a:pt x="100" y="103"/>
                    <a:pt x="99" y="102"/>
                  </a:cubicBezTo>
                  <a:cubicBezTo>
                    <a:pt x="94" y="99"/>
                    <a:pt x="91" y="94"/>
                    <a:pt x="90" y="89"/>
                  </a:cubicBezTo>
                  <a:cubicBezTo>
                    <a:pt x="82" y="83"/>
                    <a:pt x="73" y="78"/>
                    <a:pt x="64" y="73"/>
                  </a:cubicBezTo>
                  <a:cubicBezTo>
                    <a:pt x="63" y="73"/>
                    <a:pt x="63" y="72"/>
                    <a:pt x="63" y="72"/>
                  </a:cubicBezTo>
                  <a:cubicBezTo>
                    <a:pt x="63" y="71"/>
                    <a:pt x="64" y="71"/>
                    <a:pt x="65" y="71"/>
                  </a:cubicBezTo>
                  <a:cubicBezTo>
                    <a:pt x="72" y="74"/>
                    <a:pt x="78" y="78"/>
                    <a:pt x="85" y="81"/>
                  </a:cubicBezTo>
                  <a:cubicBezTo>
                    <a:pt x="80" y="77"/>
                    <a:pt x="75" y="73"/>
                    <a:pt x="70" y="69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7" y="67"/>
                    <a:pt x="67" y="67"/>
                    <a:pt x="66" y="66"/>
                  </a:cubicBezTo>
                  <a:cubicBezTo>
                    <a:pt x="59" y="61"/>
                    <a:pt x="53" y="57"/>
                    <a:pt x="46" y="53"/>
                  </a:cubicBezTo>
                  <a:cubicBezTo>
                    <a:pt x="39" y="49"/>
                    <a:pt x="34" y="47"/>
                    <a:pt x="27" y="44"/>
                  </a:cubicBezTo>
                  <a:cubicBezTo>
                    <a:pt x="18" y="39"/>
                    <a:pt x="9" y="36"/>
                    <a:pt x="1" y="29"/>
                  </a:cubicBezTo>
                  <a:cubicBezTo>
                    <a:pt x="0" y="29"/>
                    <a:pt x="0" y="27"/>
                    <a:pt x="0" y="26"/>
                  </a:cubicBezTo>
                  <a:cubicBezTo>
                    <a:pt x="1" y="25"/>
                    <a:pt x="2" y="25"/>
                    <a:pt x="3" y="26"/>
                  </a:cubicBezTo>
                  <a:cubicBezTo>
                    <a:pt x="22" y="35"/>
                    <a:pt x="41" y="43"/>
                    <a:pt x="58" y="56"/>
                  </a:cubicBezTo>
                  <a:cubicBezTo>
                    <a:pt x="60" y="58"/>
                    <a:pt x="62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59"/>
                    <a:pt x="65" y="59"/>
                    <a:pt x="66" y="59"/>
                  </a:cubicBezTo>
                  <a:cubicBezTo>
                    <a:pt x="64" y="57"/>
                    <a:pt x="62" y="56"/>
                    <a:pt x="60" y="54"/>
                  </a:cubicBezTo>
                  <a:cubicBezTo>
                    <a:pt x="53" y="51"/>
                    <a:pt x="46" y="48"/>
                    <a:pt x="40" y="43"/>
                  </a:cubicBezTo>
                  <a:cubicBezTo>
                    <a:pt x="36" y="39"/>
                    <a:pt x="33" y="35"/>
                    <a:pt x="30" y="31"/>
                  </a:cubicBezTo>
                  <a:cubicBezTo>
                    <a:pt x="25" y="28"/>
                    <a:pt x="19" y="25"/>
                    <a:pt x="14" y="22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9" y="22"/>
                    <a:pt x="23" y="24"/>
                    <a:pt x="27" y="26"/>
                  </a:cubicBezTo>
                  <a:cubicBezTo>
                    <a:pt x="27" y="25"/>
                    <a:pt x="27" y="24"/>
                    <a:pt x="28" y="23"/>
                  </a:cubicBezTo>
                  <a:cubicBezTo>
                    <a:pt x="29" y="22"/>
                    <a:pt x="30" y="22"/>
                    <a:pt x="31" y="2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19"/>
                    <a:pt x="28" y="19"/>
                    <a:pt x="28" y="18"/>
                  </a:cubicBezTo>
                  <a:cubicBezTo>
                    <a:pt x="28" y="18"/>
                    <a:pt x="29" y="18"/>
                    <a:pt x="30" y="18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4" y="28"/>
                    <a:pt x="48" y="30"/>
                    <a:pt x="52" y="33"/>
                  </a:cubicBezTo>
                  <a:cubicBezTo>
                    <a:pt x="52" y="32"/>
                    <a:pt x="52" y="31"/>
                    <a:pt x="52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38" y="23"/>
                    <a:pt x="25" y="16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8" y="9"/>
                    <a:pt x="21" y="11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4"/>
                  </a:cubicBezTo>
                  <a:cubicBezTo>
                    <a:pt x="26" y="14"/>
                    <a:pt x="26" y="14"/>
                    <a:pt x="25" y="14"/>
                  </a:cubicBezTo>
                  <a:cubicBezTo>
                    <a:pt x="32" y="19"/>
                    <a:pt x="39" y="22"/>
                    <a:pt x="46" y="26"/>
                  </a:cubicBezTo>
                  <a:cubicBezTo>
                    <a:pt x="40" y="22"/>
                    <a:pt x="34" y="17"/>
                    <a:pt x="29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7" y="11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10"/>
                    <a:pt x="26" y="9"/>
                    <a:pt x="27" y="8"/>
                  </a:cubicBezTo>
                  <a:cubicBezTo>
                    <a:pt x="28" y="7"/>
                    <a:pt x="30" y="7"/>
                    <a:pt x="31" y="8"/>
                  </a:cubicBezTo>
                  <a:cubicBezTo>
                    <a:pt x="34" y="10"/>
                    <a:pt x="37" y="12"/>
                    <a:pt x="40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38" y="11"/>
                    <a:pt x="34" y="7"/>
                    <a:pt x="30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0" y="1"/>
                    <a:pt x="30" y="1"/>
                    <a:pt x="31" y="1"/>
                  </a:cubicBezTo>
                  <a:cubicBezTo>
                    <a:pt x="40" y="6"/>
                    <a:pt x="49" y="11"/>
                    <a:pt x="58" y="17"/>
                  </a:cubicBezTo>
                  <a:cubicBezTo>
                    <a:pt x="62" y="17"/>
                    <a:pt x="66" y="17"/>
                    <a:pt x="70" y="18"/>
                  </a:cubicBezTo>
                  <a:cubicBezTo>
                    <a:pt x="70" y="17"/>
                    <a:pt x="69" y="17"/>
                    <a:pt x="69" y="17"/>
                  </a:cubicBezTo>
                  <a:cubicBezTo>
                    <a:pt x="60" y="10"/>
                    <a:pt x="49" y="9"/>
                    <a:pt x="39" y="4"/>
                  </a:cubicBezTo>
                  <a:cubicBezTo>
                    <a:pt x="39" y="4"/>
                    <a:pt x="39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4" y="6"/>
                    <a:pt x="49" y="7"/>
                    <a:pt x="54" y="9"/>
                  </a:cubicBezTo>
                  <a:cubicBezTo>
                    <a:pt x="59" y="11"/>
                    <a:pt x="63" y="12"/>
                    <a:pt x="67" y="13"/>
                  </a:cubicBezTo>
                  <a:cubicBezTo>
                    <a:pt x="60" y="9"/>
                    <a:pt x="52" y="6"/>
                    <a:pt x="45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1"/>
                    <a:pt x="40" y="1"/>
                  </a:cubicBezTo>
                  <a:cubicBezTo>
                    <a:pt x="40" y="1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lose/>
                  <a:moveTo>
                    <a:pt x="146" y="106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5" y="105"/>
                    <a:pt x="145" y="105"/>
                  </a:cubicBezTo>
                  <a:cubicBezTo>
                    <a:pt x="145" y="105"/>
                    <a:pt x="145" y="105"/>
                    <a:pt x="145" y="103"/>
                  </a:cubicBezTo>
                  <a:cubicBezTo>
                    <a:pt x="145" y="103"/>
                    <a:pt x="145" y="104"/>
                    <a:pt x="146" y="106"/>
                  </a:cubicBezTo>
                  <a:close/>
                  <a:moveTo>
                    <a:pt x="160" y="106"/>
                  </a:moveTo>
                  <a:cubicBezTo>
                    <a:pt x="160" y="106"/>
                    <a:pt x="160" y="106"/>
                    <a:pt x="160" y="106"/>
                  </a:cubicBezTo>
                  <a:cubicBezTo>
                    <a:pt x="160" y="107"/>
                    <a:pt x="160" y="108"/>
                    <a:pt x="160" y="108"/>
                  </a:cubicBezTo>
                  <a:cubicBezTo>
                    <a:pt x="160" y="107"/>
                    <a:pt x="160" y="107"/>
                    <a:pt x="160" y="106"/>
                  </a:cubicBezTo>
                  <a:close/>
                  <a:moveTo>
                    <a:pt x="81" y="76"/>
                  </a:moveTo>
                  <a:cubicBezTo>
                    <a:pt x="85" y="78"/>
                    <a:pt x="88" y="81"/>
                    <a:pt x="91" y="85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6" y="81"/>
                    <a:pt x="84" y="78"/>
                    <a:pt x="81" y="76"/>
                  </a:cubicBezTo>
                  <a:close/>
                  <a:moveTo>
                    <a:pt x="149" y="116"/>
                  </a:moveTo>
                  <a:cubicBezTo>
                    <a:pt x="149" y="115"/>
                    <a:pt x="149" y="113"/>
                    <a:pt x="149" y="112"/>
                  </a:cubicBezTo>
                  <a:cubicBezTo>
                    <a:pt x="148" y="112"/>
                    <a:pt x="147" y="111"/>
                    <a:pt x="146" y="111"/>
                  </a:cubicBezTo>
                  <a:cubicBezTo>
                    <a:pt x="145" y="110"/>
                    <a:pt x="143" y="108"/>
                    <a:pt x="141" y="107"/>
                  </a:cubicBezTo>
                  <a:cubicBezTo>
                    <a:pt x="141" y="108"/>
                    <a:pt x="141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8"/>
                    <a:pt x="143" y="110"/>
                    <a:pt x="145" y="112"/>
                  </a:cubicBezTo>
                  <a:cubicBezTo>
                    <a:pt x="146" y="113"/>
                    <a:pt x="148" y="115"/>
                    <a:pt x="149" y="116"/>
                  </a:cubicBezTo>
                  <a:close/>
                  <a:moveTo>
                    <a:pt x="164" y="122"/>
                  </a:moveTo>
                  <a:cubicBezTo>
                    <a:pt x="164" y="123"/>
                    <a:pt x="164" y="123"/>
                    <a:pt x="164" y="123"/>
                  </a:cubicBezTo>
                  <a:cubicBezTo>
                    <a:pt x="164" y="123"/>
                    <a:pt x="164" y="123"/>
                    <a:pt x="163" y="123"/>
                  </a:cubicBezTo>
                  <a:cubicBezTo>
                    <a:pt x="163" y="123"/>
                    <a:pt x="164" y="123"/>
                    <a:pt x="164" y="122"/>
                  </a:cubicBezTo>
                  <a:close/>
                  <a:moveTo>
                    <a:pt x="166" y="121"/>
                  </a:moveTo>
                  <a:cubicBezTo>
                    <a:pt x="165" y="121"/>
                    <a:pt x="165" y="121"/>
                    <a:pt x="165" y="121"/>
                  </a:cubicBezTo>
                  <a:cubicBezTo>
                    <a:pt x="166" y="121"/>
                    <a:pt x="166" y="121"/>
                    <a:pt x="166" y="121"/>
                  </a:cubicBezTo>
                  <a:close/>
                  <a:moveTo>
                    <a:pt x="164" y="119"/>
                  </a:move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lose/>
                  <a:moveTo>
                    <a:pt x="177" y="92"/>
                  </a:moveTo>
                  <a:cubicBezTo>
                    <a:pt x="174" y="95"/>
                    <a:pt x="174" y="95"/>
                    <a:pt x="174" y="95"/>
                  </a:cubicBezTo>
                  <a:cubicBezTo>
                    <a:pt x="177" y="92"/>
                    <a:pt x="177" y="92"/>
                    <a:pt x="1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184150" y="523875"/>
              <a:ext cx="71438" cy="79375"/>
            </a:xfrm>
            <a:custGeom>
              <a:avLst/>
              <a:gdLst>
                <a:gd name="T0" fmla="*/ 1 w 19"/>
                <a:gd name="T1" fmla="*/ 11 h 21"/>
                <a:gd name="T2" fmla="*/ 1 w 19"/>
                <a:gd name="T3" fmla="*/ 11 h 21"/>
                <a:gd name="T4" fmla="*/ 0 w 19"/>
                <a:gd name="T5" fmla="*/ 11 h 21"/>
                <a:gd name="T6" fmla="*/ 13 w 19"/>
                <a:gd name="T7" fmla="*/ 20 h 21"/>
                <a:gd name="T8" fmla="*/ 17 w 19"/>
                <a:gd name="T9" fmla="*/ 20 h 21"/>
                <a:gd name="T10" fmla="*/ 18 w 19"/>
                <a:gd name="T11" fmla="*/ 16 h 21"/>
                <a:gd name="T12" fmla="*/ 17 w 19"/>
                <a:gd name="T13" fmla="*/ 15 h 21"/>
                <a:gd name="T14" fmla="*/ 16 w 19"/>
                <a:gd name="T15" fmla="*/ 5 h 21"/>
                <a:gd name="T16" fmla="*/ 16 w 19"/>
                <a:gd name="T17" fmla="*/ 8 h 21"/>
                <a:gd name="T18" fmla="*/ 15 w 19"/>
                <a:gd name="T19" fmla="*/ 5 h 21"/>
                <a:gd name="T20" fmla="*/ 15 w 19"/>
                <a:gd name="T21" fmla="*/ 6 h 21"/>
                <a:gd name="T22" fmla="*/ 8 w 19"/>
                <a:gd name="T23" fmla="*/ 1 h 21"/>
                <a:gd name="T24" fmla="*/ 1 w 19"/>
                <a:gd name="T25" fmla="*/ 9 h 21"/>
                <a:gd name="T26" fmla="*/ 1 w 19"/>
                <a:gd name="T2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0" y="11"/>
                  </a:cubicBezTo>
                  <a:cubicBezTo>
                    <a:pt x="1" y="17"/>
                    <a:pt x="7" y="20"/>
                    <a:pt x="13" y="20"/>
                  </a:cubicBezTo>
                  <a:cubicBezTo>
                    <a:pt x="14" y="21"/>
                    <a:pt x="16" y="21"/>
                    <a:pt x="17" y="20"/>
                  </a:cubicBezTo>
                  <a:cubicBezTo>
                    <a:pt x="18" y="19"/>
                    <a:pt x="19" y="17"/>
                    <a:pt x="18" y="16"/>
                  </a:cubicBezTo>
                  <a:cubicBezTo>
                    <a:pt x="18" y="16"/>
                    <a:pt x="17" y="15"/>
                    <a:pt x="17" y="15"/>
                  </a:cubicBezTo>
                  <a:cubicBezTo>
                    <a:pt x="18" y="12"/>
                    <a:pt x="17" y="8"/>
                    <a:pt x="16" y="5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6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3"/>
                    <a:pt x="11" y="0"/>
                    <a:pt x="8" y="1"/>
                  </a:cubicBezTo>
                  <a:cubicBezTo>
                    <a:pt x="4" y="2"/>
                    <a:pt x="1" y="5"/>
                    <a:pt x="1" y="9"/>
                  </a:cubicBez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153988" y="554038"/>
              <a:ext cx="57150" cy="57150"/>
            </a:xfrm>
            <a:custGeom>
              <a:avLst/>
              <a:gdLst>
                <a:gd name="T0" fmla="*/ 6 w 15"/>
                <a:gd name="T1" fmla="*/ 13 h 15"/>
                <a:gd name="T2" fmla="*/ 5 w 15"/>
                <a:gd name="T3" fmla="*/ 7 h 15"/>
                <a:gd name="T4" fmla="*/ 5 w 15"/>
                <a:gd name="T5" fmla="*/ 7 h 15"/>
                <a:gd name="T6" fmla="*/ 3 w 15"/>
                <a:gd name="T7" fmla="*/ 9 h 15"/>
                <a:gd name="T8" fmla="*/ 4 w 15"/>
                <a:gd name="T9" fmla="*/ 9 h 15"/>
                <a:gd name="T10" fmla="*/ 11 w 15"/>
                <a:gd name="T11" fmla="*/ 11 h 15"/>
                <a:gd name="T12" fmla="*/ 12 w 15"/>
                <a:gd name="T13" fmla="*/ 11 h 15"/>
                <a:gd name="T14" fmla="*/ 13 w 15"/>
                <a:gd name="T15" fmla="*/ 11 h 15"/>
                <a:gd name="T16" fmla="*/ 14 w 15"/>
                <a:gd name="T17" fmla="*/ 8 h 15"/>
                <a:gd name="T18" fmla="*/ 13 w 15"/>
                <a:gd name="T19" fmla="*/ 6 h 15"/>
                <a:gd name="T20" fmla="*/ 5 w 15"/>
                <a:gd name="T21" fmla="*/ 1 h 15"/>
                <a:gd name="T22" fmla="*/ 2 w 15"/>
                <a:gd name="T23" fmla="*/ 4 h 15"/>
                <a:gd name="T24" fmla="*/ 1 w 15"/>
                <a:gd name="T25" fmla="*/ 8 h 15"/>
                <a:gd name="T26" fmla="*/ 5 w 15"/>
                <a:gd name="T27" fmla="*/ 8 h 15"/>
                <a:gd name="T28" fmla="*/ 6 w 15"/>
                <a:gd name="T29" fmla="*/ 9 h 15"/>
                <a:gd name="T30" fmla="*/ 5 w 15"/>
                <a:gd name="T31" fmla="*/ 9 h 15"/>
                <a:gd name="T32" fmla="*/ 9 w 15"/>
                <a:gd name="T33" fmla="*/ 9 h 15"/>
                <a:gd name="T34" fmla="*/ 10 w 15"/>
                <a:gd name="T35" fmla="*/ 10 h 15"/>
                <a:gd name="T36" fmla="*/ 13 w 15"/>
                <a:gd name="T37" fmla="*/ 7 h 15"/>
                <a:gd name="T38" fmla="*/ 12 w 15"/>
                <a:gd name="T39" fmla="*/ 6 h 15"/>
                <a:gd name="T40" fmla="*/ 11 w 15"/>
                <a:gd name="T41" fmla="*/ 7 h 15"/>
                <a:gd name="T42" fmla="*/ 6 w 15"/>
                <a:gd name="T43" fmla="*/ 6 h 15"/>
                <a:gd name="T44" fmla="*/ 3 w 15"/>
                <a:gd name="T45" fmla="*/ 5 h 15"/>
                <a:gd name="T46" fmla="*/ 2 w 15"/>
                <a:gd name="T47" fmla="*/ 7 h 15"/>
                <a:gd name="T48" fmla="*/ 2 w 15"/>
                <a:gd name="T49" fmla="*/ 8 h 15"/>
                <a:gd name="T50" fmla="*/ 2 w 15"/>
                <a:gd name="T51" fmla="*/ 7 h 15"/>
                <a:gd name="T52" fmla="*/ 5 w 15"/>
                <a:gd name="T53" fmla="*/ 14 h 15"/>
                <a:gd name="T54" fmla="*/ 5 w 15"/>
                <a:gd name="T55" fmla="*/ 14 h 15"/>
                <a:gd name="T56" fmla="*/ 6 w 15"/>
                <a:gd name="T5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" h="15">
                  <a:moveTo>
                    <a:pt x="6" y="13"/>
                  </a:moveTo>
                  <a:cubicBezTo>
                    <a:pt x="6" y="11"/>
                    <a:pt x="5" y="9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8"/>
                    <a:pt x="9" y="9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14" y="10"/>
                    <a:pt x="15" y="8"/>
                    <a:pt x="14" y="8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3"/>
                    <a:pt x="9" y="0"/>
                    <a:pt x="5" y="1"/>
                  </a:cubicBezTo>
                  <a:cubicBezTo>
                    <a:pt x="4" y="2"/>
                    <a:pt x="3" y="3"/>
                    <a:pt x="2" y="4"/>
                  </a:cubicBezTo>
                  <a:cubicBezTo>
                    <a:pt x="1" y="5"/>
                    <a:pt x="0" y="7"/>
                    <a:pt x="1" y="8"/>
                  </a:cubicBezTo>
                  <a:cubicBezTo>
                    <a:pt x="2" y="9"/>
                    <a:pt x="4" y="9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8" y="9"/>
                    <a:pt x="9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7"/>
                    <a:pt x="8" y="6"/>
                    <a:pt x="6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6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7"/>
                  </a:cubicBezTo>
                  <a:cubicBezTo>
                    <a:pt x="3" y="10"/>
                    <a:pt x="4" y="12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150813" y="581025"/>
              <a:ext cx="3175" cy="7937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150813" y="581025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428625" y="812800"/>
              <a:ext cx="53975" cy="60325"/>
            </a:xfrm>
            <a:custGeom>
              <a:avLst/>
              <a:gdLst>
                <a:gd name="T0" fmla="*/ 0 w 14"/>
                <a:gd name="T1" fmla="*/ 1 h 16"/>
                <a:gd name="T2" fmla="*/ 14 w 14"/>
                <a:gd name="T3" fmla="*/ 16 h 16"/>
                <a:gd name="T4" fmla="*/ 14 w 14"/>
                <a:gd name="T5" fmla="*/ 16 h 16"/>
                <a:gd name="T6" fmla="*/ 14 w 14"/>
                <a:gd name="T7" fmla="*/ 15 h 16"/>
                <a:gd name="T8" fmla="*/ 0 w 14"/>
                <a:gd name="T9" fmla="*/ 0 h 16"/>
                <a:gd name="T10" fmla="*/ 0 w 14"/>
                <a:gd name="T11" fmla="*/ 0 h 16"/>
                <a:gd name="T12" fmla="*/ 0 w 14"/>
                <a:gd name="T13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0" y="1"/>
                  </a:moveTo>
                  <a:cubicBezTo>
                    <a:pt x="4" y="6"/>
                    <a:pt x="9" y="11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9" y="10"/>
                    <a:pt x="5" y="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508000" y="1012825"/>
              <a:ext cx="4763" cy="476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3175" y="566738"/>
              <a:ext cx="606425" cy="500062"/>
            </a:xfrm>
            <a:custGeom>
              <a:avLst/>
              <a:gdLst>
                <a:gd name="T0" fmla="*/ 116 w 161"/>
                <a:gd name="T1" fmla="*/ 132 h 132"/>
                <a:gd name="T2" fmla="*/ 91 w 161"/>
                <a:gd name="T3" fmla="*/ 121 h 132"/>
                <a:gd name="T4" fmla="*/ 74 w 161"/>
                <a:gd name="T5" fmla="*/ 110 h 132"/>
                <a:gd name="T6" fmla="*/ 73 w 161"/>
                <a:gd name="T7" fmla="*/ 113 h 132"/>
                <a:gd name="T8" fmla="*/ 105 w 161"/>
                <a:gd name="T9" fmla="*/ 131 h 132"/>
                <a:gd name="T10" fmla="*/ 4 w 161"/>
                <a:gd name="T11" fmla="*/ 75 h 132"/>
                <a:gd name="T12" fmla="*/ 9 w 161"/>
                <a:gd name="T13" fmla="*/ 56 h 132"/>
                <a:gd name="T14" fmla="*/ 15 w 161"/>
                <a:gd name="T15" fmla="*/ 35 h 132"/>
                <a:gd name="T16" fmla="*/ 24 w 161"/>
                <a:gd name="T17" fmla="*/ 25 h 132"/>
                <a:gd name="T18" fmla="*/ 33 w 161"/>
                <a:gd name="T19" fmla="*/ 18 h 132"/>
                <a:gd name="T20" fmla="*/ 32 w 161"/>
                <a:gd name="T21" fmla="*/ 14 h 132"/>
                <a:gd name="T22" fmla="*/ 36 w 161"/>
                <a:gd name="T23" fmla="*/ 6 h 132"/>
                <a:gd name="T24" fmla="*/ 38 w 161"/>
                <a:gd name="T25" fmla="*/ 4 h 132"/>
                <a:gd name="T26" fmla="*/ 39 w 161"/>
                <a:gd name="T27" fmla="*/ 6 h 132"/>
                <a:gd name="T28" fmla="*/ 39 w 161"/>
                <a:gd name="T29" fmla="*/ 6 h 132"/>
                <a:gd name="T30" fmla="*/ 43 w 161"/>
                <a:gd name="T31" fmla="*/ 10 h 132"/>
                <a:gd name="T32" fmla="*/ 44 w 161"/>
                <a:gd name="T33" fmla="*/ 12 h 132"/>
                <a:gd name="T34" fmla="*/ 45 w 161"/>
                <a:gd name="T35" fmla="*/ 12 h 132"/>
                <a:gd name="T36" fmla="*/ 49 w 161"/>
                <a:gd name="T37" fmla="*/ 12 h 132"/>
                <a:gd name="T38" fmla="*/ 61 w 161"/>
                <a:gd name="T39" fmla="*/ 16 h 132"/>
                <a:gd name="T40" fmla="*/ 64 w 161"/>
                <a:gd name="T41" fmla="*/ 21 h 132"/>
                <a:gd name="T42" fmla="*/ 58 w 161"/>
                <a:gd name="T43" fmla="*/ 1 h 132"/>
                <a:gd name="T44" fmla="*/ 71 w 161"/>
                <a:gd name="T45" fmla="*/ 20 h 132"/>
                <a:gd name="T46" fmla="*/ 72 w 161"/>
                <a:gd name="T47" fmla="*/ 20 h 132"/>
                <a:gd name="T48" fmla="*/ 84 w 161"/>
                <a:gd name="T49" fmla="*/ 33 h 132"/>
                <a:gd name="T50" fmla="*/ 112 w 161"/>
                <a:gd name="T51" fmla="*/ 65 h 132"/>
                <a:gd name="T52" fmla="*/ 107 w 161"/>
                <a:gd name="T53" fmla="*/ 68 h 132"/>
                <a:gd name="T54" fmla="*/ 160 w 161"/>
                <a:gd name="T55" fmla="*/ 103 h 132"/>
                <a:gd name="T56" fmla="*/ 109 w 161"/>
                <a:gd name="T57" fmla="*/ 75 h 132"/>
                <a:gd name="T58" fmla="*/ 127 w 161"/>
                <a:gd name="T59" fmla="*/ 92 h 132"/>
                <a:gd name="T60" fmla="*/ 147 w 161"/>
                <a:gd name="T61" fmla="*/ 112 h 132"/>
                <a:gd name="T62" fmla="*/ 134 w 161"/>
                <a:gd name="T63" fmla="*/ 113 h 132"/>
                <a:gd name="T64" fmla="*/ 115 w 161"/>
                <a:gd name="T65" fmla="*/ 101 h 132"/>
                <a:gd name="T66" fmla="*/ 145 w 161"/>
                <a:gd name="T67" fmla="*/ 125 h 132"/>
                <a:gd name="T68" fmla="*/ 136 w 161"/>
                <a:gd name="T69" fmla="*/ 119 h 132"/>
                <a:gd name="T70" fmla="*/ 119 w 161"/>
                <a:gd name="T71" fmla="*/ 108 h 132"/>
                <a:gd name="T72" fmla="*/ 134 w 161"/>
                <a:gd name="T73" fmla="*/ 121 h 132"/>
                <a:gd name="T74" fmla="*/ 123 w 161"/>
                <a:gd name="T75" fmla="*/ 119 h 132"/>
                <a:gd name="T76" fmla="*/ 131 w 161"/>
                <a:gd name="T77" fmla="*/ 130 h 132"/>
                <a:gd name="T78" fmla="*/ 97 w 161"/>
                <a:gd name="T79" fmla="*/ 116 h 132"/>
                <a:gd name="T80" fmla="*/ 109 w 161"/>
                <a:gd name="T81" fmla="*/ 124 h 132"/>
                <a:gd name="T82" fmla="*/ 118 w 161"/>
                <a:gd name="T83" fmla="*/ 131 h 132"/>
                <a:gd name="T84" fmla="*/ 48 w 161"/>
                <a:gd name="T85" fmla="*/ 27 h 132"/>
                <a:gd name="T86" fmla="*/ 48 w 161"/>
                <a:gd name="T87" fmla="*/ 27 h 132"/>
                <a:gd name="T88" fmla="*/ 36 w 161"/>
                <a:gd name="T89" fmla="*/ 24 h 132"/>
                <a:gd name="T90" fmla="*/ 97 w 161"/>
                <a:gd name="T91" fmla="*/ 60 h 132"/>
                <a:gd name="T92" fmla="*/ 53 w 161"/>
                <a:gd name="T93" fmla="*/ 26 h 132"/>
                <a:gd name="T94" fmla="*/ 49 w 161"/>
                <a:gd name="T95" fmla="*/ 16 h 132"/>
                <a:gd name="T96" fmla="*/ 38 w 161"/>
                <a:gd name="T97" fmla="*/ 9 h 132"/>
                <a:gd name="T98" fmla="*/ 37 w 161"/>
                <a:gd name="T99" fmla="*/ 12 h 132"/>
                <a:gd name="T100" fmla="*/ 21 w 161"/>
                <a:gd name="T101" fmla="*/ 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" h="132">
                  <a:moveTo>
                    <a:pt x="121" y="132"/>
                  </a:moveTo>
                  <a:cubicBezTo>
                    <a:pt x="120" y="132"/>
                    <a:pt x="119" y="132"/>
                    <a:pt x="118" y="132"/>
                  </a:cubicBezTo>
                  <a:cubicBezTo>
                    <a:pt x="118" y="132"/>
                    <a:pt x="117" y="131"/>
                    <a:pt x="117" y="131"/>
                  </a:cubicBezTo>
                  <a:cubicBezTo>
                    <a:pt x="117" y="132"/>
                    <a:pt x="117" y="132"/>
                    <a:pt x="116" y="132"/>
                  </a:cubicBezTo>
                  <a:cubicBezTo>
                    <a:pt x="109" y="130"/>
                    <a:pt x="102" y="126"/>
                    <a:pt x="96" y="122"/>
                  </a:cubicBezTo>
                  <a:cubicBezTo>
                    <a:pt x="95" y="122"/>
                    <a:pt x="95" y="123"/>
                    <a:pt x="95" y="123"/>
                  </a:cubicBezTo>
                  <a:cubicBezTo>
                    <a:pt x="94" y="123"/>
                    <a:pt x="93" y="123"/>
                    <a:pt x="92" y="12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89" y="119"/>
                    <a:pt x="87" y="116"/>
                    <a:pt x="85" y="114"/>
                  </a:cubicBezTo>
                  <a:cubicBezTo>
                    <a:pt x="84" y="114"/>
                    <a:pt x="84" y="113"/>
                    <a:pt x="83" y="113"/>
                  </a:cubicBezTo>
                  <a:cubicBezTo>
                    <a:pt x="80" y="112"/>
                    <a:pt x="77" y="111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11"/>
                    <a:pt x="72" y="111"/>
                    <a:pt x="72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11"/>
                    <a:pt x="72" y="112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5" y="115"/>
                    <a:pt x="76" y="115"/>
                  </a:cubicBezTo>
                  <a:cubicBezTo>
                    <a:pt x="85" y="122"/>
                    <a:pt x="95" y="127"/>
                    <a:pt x="105" y="131"/>
                  </a:cubicBezTo>
                  <a:cubicBezTo>
                    <a:pt x="105" y="131"/>
                    <a:pt x="106" y="131"/>
                    <a:pt x="106" y="131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97" y="131"/>
                    <a:pt x="89" y="131"/>
                    <a:pt x="82" y="128"/>
                  </a:cubicBezTo>
                  <a:cubicBezTo>
                    <a:pt x="73" y="125"/>
                    <a:pt x="64" y="121"/>
                    <a:pt x="56" y="117"/>
                  </a:cubicBezTo>
                  <a:cubicBezTo>
                    <a:pt x="49" y="110"/>
                    <a:pt x="41" y="106"/>
                    <a:pt x="33" y="100"/>
                  </a:cubicBezTo>
                  <a:cubicBezTo>
                    <a:pt x="22" y="93"/>
                    <a:pt x="13" y="84"/>
                    <a:pt x="4" y="75"/>
                  </a:cubicBezTo>
                  <a:cubicBezTo>
                    <a:pt x="0" y="72"/>
                    <a:pt x="0" y="66"/>
                    <a:pt x="3" y="62"/>
                  </a:cubicBezTo>
                  <a:cubicBezTo>
                    <a:pt x="5" y="60"/>
                    <a:pt x="8" y="59"/>
                    <a:pt x="11" y="59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8" y="54"/>
                    <a:pt x="8" y="52"/>
                    <a:pt x="9" y="50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4"/>
                    <a:pt x="12" y="39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6" y="32"/>
                    <a:pt x="16" y="31"/>
                    <a:pt x="17" y="30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7"/>
                    <a:pt x="22" y="26"/>
                    <a:pt x="24" y="25"/>
                  </a:cubicBezTo>
                  <a:cubicBezTo>
                    <a:pt x="25" y="25"/>
                    <a:pt x="26" y="24"/>
                    <a:pt x="26" y="24"/>
                  </a:cubicBezTo>
                  <a:cubicBezTo>
                    <a:pt x="27" y="22"/>
                    <a:pt x="29" y="20"/>
                    <a:pt x="31" y="19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4" y="9"/>
                    <a:pt x="34" y="9"/>
                    <a:pt x="35" y="8"/>
                  </a:cubicBezTo>
                  <a:cubicBezTo>
                    <a:pt x="35" y="8"/>
                    <a:pt x="36" y="8"/>
                    <a:pt x="36" y="8"/>
                  </a:cubicBezTo>
                  <a:cubicBezTo>
                    <a:pt x="36" y="7"/>
                    <a:pt x="36" y="7"/>
                    <a:pt x="36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9"/>
                    <a:pt x="42" y="9"/>
                    <a:pt x="43" y="10"/>
                  </a:cubicBezTo>
                  <a:cubicBezTo>
                    <a:pt x="43" y="10"/>
                    <a:pt x="43" y="10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12"/>
                    <a:pt x="46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9" y="12"/>
                    <a:pt x="49" y="12"/>
                  </a:cubicBezTo>
                  <a:cubicBezTo>
                    <a:pt x="48" y="9"/>
                    <a:pt x="47" y="6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5" y="1"/>
                    <a:pt x="46" y="1"/>
                    <a:pt x="47" y="1"/>
                  </a:cubicBezTo>
                  <a:cubicBezTo>
                    <a:pt x="54" y="3"/>
                    <a:pt x="59" y="9"/>
                    <a:pt x="61" y="16"/>
                  </a:cubicBezTo>
                  <a:cubicBezTo>
                    <a:pt x="62" y="17"/>
                    <a:pt x="63" y="19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2" y="16"/>
                    <a:pt x="61" y="12"/>
                    <a:pt x="60" y="8"/>
                  </a:cubicBezTo>
                  <a:cubicBezTo>
                    <a:pt x="59" y="6"/>
                    <a:pt x="58" y="4"/>
                    <a:pt x="58" y="1"/>
                  </a:cubicBezTo>
                  <a:cubicBezTo>
                    <a:pt x="58" y="1"/>
                    <a:pt x="58" y="0"/>
                    <a:pt x="58" y="0"/>
                  </a:cubicBezTo>
                  <a:cubicBezTo>
                    <a:pt x="59" y="0"/>
                    <a:pt x="59" y="0"/>
                    <a:pt x="60" y="0"/>
                  </a:cubicBezTo>
                  <a:cubicBezTo>
                    <a:pt x="65" y="4"/>
                    <a:pt x="69" y="10"/>
                    <a:pt x="69" y="17"/>
                  </a:cubicBezTo>
                  <a:cubicBezTo>
                    <a:pt x="70" y="18"/>
                    <a:pt x="71" y="19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0"/>
                    <a:pt x="71" y="21"/>
                    <a:pt x="71" y="22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5" y="24"/>
                    <a:pt x="78" y="27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33"/>
                    <a:pt x="84" y="33"/>
                    <a:pt x="85" y="34"/>
                  </a:cubicBezTo>
                  <a:cubicBezTo>
                    <a:pt x="85" y="34"/>
                    <a:pt x="85" y="33"/>
                    <a:pt x="84" y="33"/>
                  </a:cubicBezTo>
                  <a:cubicBezTo>
                    <a:pt x="86" y="33"/>
                    <a:pt x="87" y="34"/>
                    <a:pt x="88" y="35"/>
                  </a:cubicBezTo>
                  <a:cubicBezTo>
                    <a:pt x="91" y="38"/>
                    <a:pt x="93" y="43"/>
                    <a:pt x="92" y="48"/>
                  </a:cubicBezTo>
                  <a:cubicBezTo>
                    <a:pt x="98" y="53"/>
                    <a:pt x="105" y="59"/>
                    <a:pt x="112" y="64"/>
                  </a:cubicBezTo>
                  <a:cubicBezTo>
                    <a:pt x="112" y="64"/>
                    <a:pt x="112" y="65"/>
                    <a:pt x="112" y="65"/>
                  </a:cubicBezTo>
                  <a:cubicBezTo>
                    <a:pt x="112" y="65"/>
                    <a:pt x="111" y="65"/>
                    <a:pt x="111" y="65"/>
                  </a:cubicBezTo>
                  <a:cubicBezTo>
                    <a:pt x="105" y="62"/>
                    <a:pt x="100" y="59"/>
                    <a:pt x="95" y="55"/>
                  </a:cubicBezTo>
                  <a:cubicBezTo>
                    <a:pt x="98" y="59"/>
                    <a:pt x="101" y="63"/>
                    <a:pt x="105" y="67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9"/>
                    <a:pt x="108" y="69"/>
                    <a:pt x="108" y="70"/>
                  </a:cubicBezTo>
                  <a:cubicBezTo>
                    <a:pt x="113" y="74"/>
                    <a:pt x="118" y="79"/>
                    <a:pt x="124" y="83"/>
                  </a:cubicBezTo>
                  <a:cubicBezTo>
                    <a:pt x="129" y="86"/>
                    <a:pt x="133" y="88"/>
                    <a:pt x="139" y="91"/>
                  </a:cubicBezTo>
                  <a:cubicBezTo>
                    <a:pt x="146" y="95"/>
                    <a:pt x="153" y="98"/>
                    <a:pt x="160" y="103"/>
                  </a:cubicBezTo>
                  <a:cubicBezTo>
                    <a:pt x="161" y="104"/>
                    <a:pt x="161" y="105"/>
                    <a:pt x="160" y="106"/>
                  </a:cubicBezTo>
                  <a:cubicBezTo>
                    <a:pt x="159" y="107"/>
                    <a:pt x="158" y="107"/>
                    <a:pt x="157" y="107"/>
                  </a:cubicBezTo>
                  <a:cubicBezTo>
                    <a:pt x="142" y="99"/>
                    <a:pt x="126" y="91"/>
                    <a:pt x="113" y="79"/>
                  </a:cubicBezTo>
                  <a:cubicBezTo>
                    <a:pt x="112" y="78"/>
                    <a:pt x="110" y="76"/>
                    <a:pt x="109" y="75"/>
                  </a:cubicBezTo>
                  <a:cubicBezTo>
                    <a:pt x="109" y="75"/>
                    <a:pt x="109" y="75"/>
                    <a:pt x="109" y="76"/>
                  </a:cubicBezTo>
                  <a:cubicBezTo>
                    <a:pt x="108" y="76"/>
                    <a:pt x="108" y="76"/>
                    <a:pt x="107" y="77"/>
                  </a:cubicBezTo>
                  <a:cubicBezTo>
                    <a:pt x="109" y="78"/>
                    <a:pt x="110" y="80"/>
                    <a:pt x="112" y="81"/>
                  </a:cubicBezTo>
                  <a:cubicBezTo>
                    <a:pt x="117" y="84"/>
                    <a:pt x="122" y="87"/>
                    <a:pt x="127" y="92"/>
                  </a:cubicBezTo>
                  <a:cubicBezTo>
                    <a:pt x="130" y="95"/>
                    <a:pt x="132" y="99"/>
                    <a:pt x="134" y="103"/>
                  </a:cubicBezTo>
                  <a:cubicBezTo>
                    <a:pt x="138" y="106"/>
                    <a:pt x="143" y="108"/>
                    <a:pt x="147" y="111"/>
                  </a:cubicBezTo>
                  <a:cubicBezTo>
                    <a:pt x="147" y="111"/>
                    <a:pt x="148" y="111"/>
                    <a:pt x="147" y="111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3" y="111"/>
                    <a:pt x="140" y="109"/>
                    <a:pt x="136" y="107"/>
                  </a:cubicBezTo>
                  <a:cubicBezTo>
                    <a:pt x="136" y="108"/>
                    <a:pt x="136" y="109"/>
                    <a:pt x="135" y="110"/>
                  </a:cubicBezTo>
                  <a:cubicBezTo>
                    <a:pt x="134" y="111"/>
                    <a:pt x="133" y="112"/>
                    <a:pt x="132" y="112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35" y="114"/>
                    <a:pt x="135" y="114"/>
                    <a:pt x="134" y="115"/>
                  </a:cubicBezTo>
                  <a:cubicBezTo>
                    <a:pt x="134" y="115"/>
                    <a:pt x="133" y="115"/>
                    <a:pt x="133" y="115"/>
                  </a:cubicBezTo>
                  <a:cubicBezTo>
                    <a:pt x="125" y="108"/>
                    <a:pt x="125" y="108"/>
                    <a:pt x="125" y="108"/>
                  </a:cubicBezTo>
                  <a:cubicBezTo>
                    <a:pt x="122" y="106"/>
                    <a:pt x="118" y="103"/>
                    <a:pt x="115" y="101"/>
                  </a:cubicBezTo>
                  <a:cubicBezTo>
                    <a:pt x="115" y="102"/>
                    <a:pt x="114" y="103"/>
                    <a:pt x="114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26" y="110"/>
                    <a:pt x="136" y="117"/>
                    <a:pt x="145" y="125"/>
                  </a:cubicBezTo>
                  <a:cubicBezTo>
                    <a:pt x="146" y="125"/>
                    <a:pt x="146" y="125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2" y="123"/>
                    <a:pt x="139" y="121"/>
                    <a:pt x="136" y="11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36" y="119"/>
                    <a:pt x="136" y="119"/>
                    <a:pt x="136" y="118"/>
                  </a:cubicBezTo>
                  <a:cubicBezTo>
                    <a:pt x="131" y="114"/>
                    <a:pt x="125" y="111"/>
                    <a:pt x="119" y="108"/>
                  </a:cubicBezTo>
                  <a:cubicBezTo>
                    <a:pt x="124" y="112"/>
                    <a:pt x="128" y="115"/>
                    <a:pt x="133" y="120"/>
                  </a:cubicBezTo>
                  <a:cubicBezTo>
                    <a:pt x="133" y="120"/>
                    <a:pt x="134" y="120"/>
                    <a:pt x="135" y="120"/>
                  </a:cubicBezTo>
                  <a:cubicBezTo>
                    <a:pt x="135" y="120"/>
                    <a:pt x="135" y="121"/>
                    <a:pt x="135" y="121"/>
                  </a:cubicBezTo>
                  <a:cubicBezTo>
                    <a:pt x="135" y="121"/>
                    <a:pt x="135" y="121"/>
                    <a:pt x="134" y="121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2"/>
                    <a:pt x="135" y="123"/>
                    <a:pt x="134" y="124"/>
                  </a:cubicBezTo>
                  <a:cubicBezTo>
                    <a:pt x="133" y="125"/>
                    <a:pt x="131" y="125"/>
                    <a:pt x="131" y="125"/>
                  </a:cubicBezTo>
                  <a:cubicBezTo>
                    <a:pt x="128" y="123"/>
                    <a:pt x="125" y="121"/>
                    <a:pt x="123" y="119"/>
                  </a:cubicBezTo>
                  <a:cubicBezTo>
                    <a:pt x="122" y="118"/>
                    <a:pt x="122" y="118"/>
                    <a:pt x="122" y="118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4" y="122"/>
                    <a:pt x="128" y="125"/>
                    <a:pt x="131" y="129"/>
                  </a:cubicBezTo>
                  <a:cubicBezTo>
                    <a:pt x="131" y="129"/>
                    <a:pt x="131" y="130"/>
                    <a:pt x="131" y="130"/>
                  </a:cubicBezTo>
                  <a:cubicBezTo>
                    <a:pt x="131" y="131"/>
                    <a:pt x="130" y="131"/>
                    <a:pt x="130" y="131"/>
                  </a:cubicBezTo>
                  <a:cubicBezTo>
                    <a:pt x="122" y="126"/>
                    <a:pt x="114" y="121"/>
                    <a:pt x="107" y="116"/>
                  </a:cubicBezTo>
                  <a:cubicBezTo>
                    <a:pt x="103" y="116"/>
                    <a:pt x="100" y="115"/>
                    <a:pt x="96" y="115"/>
                  </a:cubicBezTo>
                  <a:cubicBezTo>
                    <a:pt x="96" y="115"/>
                    <a:pt x="96" y="115"/>
                    <a:pt x="97" y="116"/>
                  </a:cubicBezTo>
                  <a:cubicBezTo>
                    <a:pt x="104" y="122"/>
                    <a:pt x="114" y="123"/>
                    <a:pt x="122" y="128"/>
                  </a:cubicBezTo>
                  <a:cubicBezTo>
                    <a:pt x="123" y="129"/>
                    <a:pt x="123" y="129"/>
                    <a:pt x="122" y="129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18" y="127"/>
                    <a:pt x="113" y="126"/>
                    <a:pt x="109" y="124"/>
                  </a:cubicBezTo>
                  <a:cubicBezTo>
                    <a:pt x="105" y="122"/>
                    <a:pt x="102" y="120"/>
                    <a:pt x="98" y="119"/>
                  </a:cubicBezTo>
                  <a:cubicBezTo>
                    <a:pt x="104" y="124"/>
                    <a:pt x="111" y="126"/>
                    <a:pt x="117" y="130"/>
                  </a:cubicBezTo>
                  <a:cubicBezTo>
                    <a:pt x="117" y="130"/>
                    <a:pt x="118" y="131"/>
                    <a:pt x="118" y="131"/>
                  </a:cubicBezTo>
                  <a:cubicBezTo>
                    <a:pt x="118" y="131"/>
                    <a:pt x="118" y="131"/>
                    <a:pt x="118" y="131"/>
                  </a:cubicBezTo>
                  <a:cubicBezTo>
                    <a:pt x="119" y="131"/>
                    <a:pt x="120" y="131"/>
                    <a:pt x="121" y="131"/>
                  </a:cubicBezTo>
                  <a:cubicBezTo>
                    <a:pt x="121" y="131"/>
                    <a:pt x="121" y="132"/>
                    <a:pt x="121" y="132"/>
                  </a:cubicBezTo>
                  <a:cubicBezTo>
                    <a:pt x="121" y="132"/>
                    <a:pt x="121" y="132"/>
                    <a:pt x="121" y="132"/>
                  </a:cubicBezTo>
                  <a:close/>
                  <a:moveTo>
                    <a:pt x="48" y="27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cubicBezTo>
                    <a:pt x="49" y="27"/>
                    <a:pt x="49" y="27"/>
                    <a:pt x="48" y="29"/>
                  </a:cubicBezTo>
                  <a:cubicBezTo>
                    <a:pt x="48" y="29"/>
                    <a:pt x="48" y="28"/>
                    <a:pt x="48" y="27"/>
                  </a:cubicBezTo>
                  <a:close/>
                  <a:moveTo>
                    <a:pt x="36" y="24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4"/>
                  </a:cubicBezTo>
                  <a:close/>
                  <a:moveTo>
                    <a:pt x="97" y="60"/>
                  </a:moveTo>
                  <a:cubicBezTo>
                    <a:pt x="94" y="58"/>
                    <a:pt x="92" y="55"/>
                    <a:pt x="90" y="52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5"/>
                    <a:pt x="95" y="58"/>
                    <a:pt x="97" y="60"/>
                  </a:cubicBezTo>
                  <a:close/>
                  <a:moveTo>
                    <a:pt x="49" y="16"/>
                  </a:moveTo>
                  <a:cubicBezTo>
                    <a:pt x="49" y="18"/>
                    <a:pt x="48" y="19"/>
                    <a:pt x="48" y="20"/>
                  </a:cubicBezTo>
                  <a:cubicBezTo>
                    <a:pt x="48" y="21"/>
                    <a:pt x="49" y="21"/>
                    <a:pt x="49" y="22"/>
                  </a:cubicBezTo>
                  <a:cubicBezTo>
                    <a:pt x="51" y="23"/>
                    <a:pt x="52" y="25"/>
                    <a:pt x="53" y="26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5"/>
                    <a:pt x="52" y="23"/>
                    <a:pt x="51" y="21"/>
                  </a:cubicBezTo>
                  <a:cubicBezTo>
                    <a:pt x="50" y="19"/>
                    <a:pt x="49" y="18"/>
                    <a:pt x="49" y="16"/>
                  </a:cubicBezTo>
                  <a:close/>
                  <a:moveTo>
                    <a:pt x="38" y="9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8" y="8"/>
                    <a:pt x="38" y="9"/>
                  </a:cubicBezTo>
                  <a:close/>
                  <a:moveTo>
                    <a:pt x="36" y="9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9"/>
                  </a:cubicBezTo>
                  <a:close/>
                  <a:moveTo>
                    <a:pt x="37" y="12"/>
                  </a:moveTo>
                  <a:cubicBezTo>
                    <a:pt x="37" y="12"/>
                    <a:pt x="37" y="12"/>
                    <a:pt x="37" y="11"/>
                  </a:cubicBezTo>
                  <a:cubicBezTo>
                    <a:pt x="37" y="12"/>
                    <a:pt x="37" y="12"/>
                    <a:pt x="37" y="12"/>
                  </a:cubicBezTo>
                  <a:close/>
                  <a:moveTo>
                    <a:pt x="16" y="34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16" y="34"/>
                    <a:pt x="16" y="34"/>
                    <a:pt x="16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95811" y="3934947"/>
            <a:ext cx="2054583" cy="851207"/>
            <a:chOff x="5205054" y="4095185"/>
            <a:chExt cx="2054583" cy="851207"/>
          </a:xfrm>
        </p:grpSpPr>
        <p:sp>
          <p:nvSpPr>
            <p:cNvPr id="70" name="Rectangle 69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sp>
        <p:nvSpPr>
          <p:cNvPr id="72" name="Rectangle 71"/>
          <p:cNvSpPr/>
          <p:nvPr/>
        </p:nvSpPr>
        <p:spPr>
          <a:xfrm>
            <a:off x="9525000" y="4681803"/>
            <a:ext cx="2667000" cy="22484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5"/>
          </a:p>
        </p:txBody>
      </p:sp>
      <p:sp>
        <p:nvSpPr>
          <p:cNvPr id="74" name="TextBox 73"/>
          <p:cNvSpPr txBox="1"/>
          <p:nvPr/>
        </p:nvSpPr>
        <p:spPr>
          <a:xfrm>
            <a:off x="9896118" y="5139721"/>
            <a:ext cx="19374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We work with color to create beautiful combination.</a:t>
            </a:r>
            <a:endParaRPr lang="de-DE" sz="20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-3715" y="1"/>
            <a:ext cx="799526" cy="13062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5"/>
          </a:p>
        </p:txBody>
      </p:sp>
      <p:sp>
        <p:nvSpPr>
          <p:cNvPr id="76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2"/>
          <p:cNvSpPr/>
          <p:nvPr/>
        </p:nvSpPr>
        <p:spPr>
          <a:xfrm>
            <a:off x="4561" y="0"/>
            <a:ext cx="2649345" cy="5583020"/>
          </a:xfrm>
          <a:custGeom>
            <a:avLst/>
            <a:gdLst>
              <a:gd name="connsiteX0" fmla="*/ 0 w 2649345"/>
              <a:gd name="connsiteY0" fmla="*/ 0 h 5583020"/>
              <a:gd name="connsiteX1" fmla="*/ 1095071 w 2649345"/>
              <a:gd name="connsiteY1" fmla="*/ 0 h 5583020"/>
              <a:gd name="connsiteX2" fmla="*/ 1151574 w 2649345"/>
              <a:gd name="connsiteY2" fmla="*/ 52493 h 5583020"/>
              <a:gd name="connsiteX3" fmla="*/ 2632245 w 2649345"/>
              <a:gd name="connsiteY3" fmla="*/ 3263621 h 5583020"/>
              <a:gd name="connsiteX4" fmla="*/ 1040351 w 2649345"/>
              <a:gd name="connsiteY4" fmla="*/ 5575181 h 5583020"/>
              <a:gd name="connsiteX5" fmla="*/ 74918 w 2649345"/>
              <a:gd name="connsiteY5" fmla="*/ 4805678 h 5583020"/>
              <a:gd name="connsiteX6" fmla="*/ 0 w 2649345"/>
              <a:gd name="connsiteY6" fmla="*/ 4717383 h 558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9345" h="5583020">
                <a:moveTo>
                  <a:pt x="0" y="0"/>
                </a:moveTo>
                <a:lnTo>
                  <a:pt x="1095071" y="0"/>
                </a:lnTo>
                <a:lnTo>
                  <a:pt x="1151574" y="52493"/>
                </a:lnTo>
                <a:cubicBezTo>
                  <a:pt x="2172088" y="1104434"/>
                  <a:pt x="2469438" y="2875351"/>
                  <a:pt x="2632245" y="3263621"/>
                </a:cubicBezTo>
                <a:cubicBezTo>
                  <a:pt x="2818311" y="3707358"/>
                  <a:pt x="1433156" y="5420389"/>
                  <a:pt x="1040351" y="5575181"/>
                </a:cubicBezTo>
                <a:cubicBezTo>
                  <a:pt x="868498" y="5642903"/>
                  <a:pt x="471090" y="5262251"/>
                  <a:pt x="74918" y="4805678"/>
                </a:cubicBezTo>
                <a:lnTo>
                  <a:pt x="0" y="471738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87775" y="1560374"/>
            <a:ext cx="4229517" cy="5981700"/>
            <a:chOff x="7389813" y="512763"/>
            <a:chExt cx="4314826" cy="6102350"/>
          </a:xfrm>
          <a:solidFill>
            <a:schemeClr val="bg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7389813" y="512763"/>
              <a:ext cx="3687763" cy="6102350"/>
            </a:xfrm>
            <a:custGeom>
              <a:avLst/>
              <a:gdLst>
                <a:gd name="T0" fmla="*/ 710 w 1620"/>
                <a:gd name="T1" fmla="*/ 2597 h 2683"/>
                <a:gd name="T2" fmla="*/ 700 w 1620"/>
                <a:gd name="T3" fmla="*/ 2455 h 2683"/>
                <a:gd name="T4" fmla="*/ 567 w 1620"/>
                <a:gd name="T5" fmla="*/ 2034 h 2683"/>
                <a:gd name="T6" fmla="*/ 502 w 1620"/>
                <a:gd name="T7" fmla="*/ 1623 h 2683"/>
                <a:gd name="T8" fmla="*/ 352 w 1620"/>
                <a:gd name="T9" fmla="*/ 1245 h 2683"/>
                <a:gd name="T10" fmla="*/ 59 w 1620"/>
                <a:gd name="T11" fmla="*/ 889 h 2683"/>
                <a:gd name="T12" fmla="*/ 1 w 1620"/>
                <a:gd name="T13" fmla="*/ 530 h 2683"/>
                <a:gd name="T14" fmla="*/ 38 w 1620"/>
                <a:gd name="T15" fmla="*/ 332 h 2683"/>
                <a:gd name="T16" fmla="*/ 112 w 1620"/>
                <a:gd name="T17" fmla="*/ 665 h 2683"/>
                <a:gd name="T18" fmla="*/ 138 w 1620"/>
                <a:gd name="T19" fmla="*/ 784 h 2683"/>
                <a:gd name="T20" fmla="*/ 53 w 1620"/>
                <a:gd name="T21" fmla="*/ 434 h 2683"/>
                <a:gd name="T22" fmla="*/ 30 w 1620"/>
                <a:gd name="T23" fmla="*/ 692 h 2683"/>
                <a:gd name="T24" fmla="*/ 199 w 1620"/>
                <a:gd name="T25" fmla="*/ 1045 h 2683"/>
                <a:gd name="T26" fmla="*/ 299 w 1620"/>
                <a:gd name="T27" fmla="*/ 1098 h 2683"/>
                <a:gd name="T28" fmla="*/ 437 w 1620"/>
                <a:gd name="T29" fmla="*/ 1340 h 2683"/>
                <a:gd name="T30" fmla="*/ 528 w 1620"/>
                <a:gd name="T31" fmla="*/ 1172 h 2683"/>
                <a:gd name="T32" fmla="*/ 594 w 1620"/>
                <a:gd name="T33" fmla="*/ 1046 h 2683"/>
                <a:gd name="T34" fmla="*/ 606 w 1620"/>
                <a:gd name="T35" fmla="*/ 1064 h 2683"/>
                <a:gd name="T36" fmla="*/ 766 w 1620"/>
                <a:gd name="T37" fmla="*/ 745 h 2683"/>
                <a:gd name="T38" fmla="*/ 806 w 1620"/>
                <a:gd name="T39" fmla="*/ 288 h 2683"/>
                <a:gd name="T40" fmla="*/ 999 w 1620"/>
                <a:gd name="T41" fmla="*/ 30 h 2683"/>
                <a:gd name="T42" fmla="*/ 849 w 1620"/>
                <a:gd name="T43" fmla="*/ 395 h 2683"/>
                <a:gd name="T44" fmla="*/ 790 w 1620"/>
                <a:gd name="T45" fmla="*/ 806 h 2683"/>
                <a:gd name="T46" fmla="*/ 712 w 1620"/>
                <a:gd name="T47" fmla="*/ 1081 h 2683"/>
                <a:gd name="T48" fmla="*/ 679 w 1620"/>
                <a:gd name="T49" fmla="*/ 984 h 2683"/>
                <a:gd name="T50" fmla="*/ 516 w 1620"/>
                <a:gd name="T51" fmla="*/ 1366 h 2683"/>
                <a:gd name="T52" fmla="*/ 524 w 1620"/>
                <a:gd name="T53" fmla="*/ 1644 h 2683"/>
                <a:gd name="T54" fmla="*/ 604 w 1620"/>
                <a:gd name="T55" fmla="*/ 1275 h 2683"/>
                <a:gd name="T56" fmla="*/ 593 w 1620"/>
                <a:gd name="T57" fmla="*/ 1323 h 2683"/>
                <a:gd name="T58" fmla="*/ 536 w 1620"/>
                <a:gd name="T59" fmla="*/ 1690 h 2683"/>
                <a:gd name="T60" fmla="*/ 572 w 1620"/>
                <a:gd name="T61" fmla="*/ 2002 h 2683"/>
                <a:gd name="T62" fmla="*/ 594 w 1620"/>
                <a:gd name="T63" fmla="*/ 1958 h 2683"/>
                <a:gd name="T64" fmla="*/ 574 w 1620"/>
                <a:gd name="T65" fmla="*/ 1524 h 2683"/>
                <a:gd name="T66" fmla="*/ 697 w 1620"/>
                <a:gd name="T67" fmla="*/ 1176 h 2683"/>
                <a:gd name="T68" fmla="*/ 594 w 1620"/>
                <a:gd name="T69" fmla="*/ 1488 h 2683"/>
                <a:gd name="T70" fmla="*/ 832 w 1620"/>
                <a:gd name="T71" fmla="*/ 1204 h 2683"/>
                <a:gd name="T72" fmla="*/ 1200 w 1620"/>
                <a:gd name="T73" fmla="*/ 1047 h 2683"/>
                <a:gd name="T74" fmla="*/ 1598 w 1620"/>
                <a:gd name="T75" fmla="*/ 915 h 2683"/>
                <a:gd name="T76" fmla="*/ 1415 w 1620"/>
                <a:gd name="T77" fmla="*/ 1135 h 2683"/>
                <a:gd name="T78" fmla="*/ 1007 w 1620"/>
                <a:gd name="T79" fmla="*/ 1215 h 2683"/>
                <a:gd name="T80" fmla="*/ 689 w 1620"/>
                <a:gd name="T81" fmla="*/ 1387 h 2683"/>
                <a:gd name="T82" fmla="*/ 564 w 1620"/>
                <a:gd name="T83" fmla="*/ 1698 h 2683"/>
                <a:gd name="T84" fmla="*/ 682 w 1620"/>
                <a:gd name="T85" fmla="*/ 1879 h 2683"/>
                <a:gd name="T86" fmla="*/ 822 w 1620"/>
                <a:gd name="T87" fmla="*/ 1804 h 2683"/>
                <a:gd name="T88" fmla="*/ 810 w 1620"/>
                <a:gd name="T89" fmla="*/ 1738 h 2683"/>
                <a:gd name="T90" fmla="*/ 775 w 1620"/>
                <a:gd name="T91" fmla="*/ 1856 h 2683"/>
                <a:gd name="T92" fmla="*/ 668 w 1620"/>
                <a:gd name="T93" fmla="*/ 2218 h 2683"/>
                <a:gd name="T94" fmla="*/ 1308 w 1620"/>
                <a:gd name="T95" fmla="*/ 1049 h 2683"/>
                <a:gd name="T96" fmla="*/ 884 w 1620"/>
                <a:gd name="T97" fmla="*/ 1185 h 2683"/>
                <a:gd name="T98" fmla="*/ 1104 w 1620"/>
                <a:gd name="T99" fmla="*/ 1183 h 2683"/>
                <a:gd name="T100" fmla="*/ 1501 w 1620"/>
                <a:gd name="T101" fmla="*/ 1080 h 2683"/>
                <a:gd name="T102" fmla="*/ 846 w 1620"/>
                <a:gd name="T103" fmla="*/ 229 h 2683"/>
                <a:gd name="T104" fmla="*/ 792 w 1620"/>
                <a:gd name="T105" fmla="*/ 629 h 2683"/>
                <a:gd name="T106" fmla="*/ 882 w 1620"/>
                <a:gd name="T107" fmla="*/ 255 h 2683"/>
                <a:gd name="T108" fmla="*/ 1089 w 1620"/>
                <a:gd name="T109" fmla="*/ 1094 h 2683"/>
                <a:gd name="T110" fmla="*/ 963 w 1620"/>
                <a:gd name="T111" fmla="*/ 1130 h 2683"/>
                <a:gd name="T112" fmla="*/ 54 w 1620"/>
                <a:gd name="T113" fmla="*/ 842 h 2683"/>
                <a:gd name="T114" fmla="*/ 709 w 1620"/>
                <a:gd name="T115" fmla="*/ 2457 h 2683"/>
                <a:gd name="T116" fmla="*/ 156 w 1620"/>
                <a:gd name="T117" fmla="*/ 1020 h 2683"/>
                <a:gd name="T118" fmla="*/ 795 w 1620"/>
                <a:gd name="T119" fmla="*/ 426 h 2683"/>
                <a:gd name="T120" fmla="*/ 501 w 1620"/>
                <a:gd name="T121" fmla="*/ 1436 h 2683"/>
                <a:gd name="T122" fmla="*/ 792 w 1620"/>
                <a:gd name="T123" fmla="*/ 458 h 2683"/>
                <a:gd name="T124" fmla="*/ 219 w 1620"/>
                <a:gd name="T125" fmla="*/ 107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0" h="2683">
                  <a:moveTo>
                    <a:pt x="676" y="2266"/>
                  </a:moveTo>
                  <a:cubicBezTo>
                    <a:pt x="677" y="2269"/>
                    <a:pt x="679" y="2269"/>
                    <a:pt x="681" y="2271"/>
                  </a:cubicBezTo>
                  <a:cubicBezTo>
                    <a:pt x="683" y="2272"/>
                    <a:pt x="684" y="2274"/>
                    <a:pt x="683" y="2277"/>
                  </a:cubicBezTo>
                  <a:cubicBezTo>
                    <a:pt x="681" y="2282"/>
                    <a:pt x="682" y="2287"/>
                    <a:pt x="686" y="2289"/>
                  </a:cubicBezTo>
                  <a:cubicBezTo>
                    <a:pt x="689" y="2292"/>
                    <a:pt x="691" y="2295"/>
                    <a:pt x="692" y="2299"/>
                  </a:cubicBezTo>
                  <a:cubicBezTo>
                    <a:pt x="694" y="2307"/>
                    <a:pt x="699" y="2313"/>
                    <a:pt x="698" y="2322"/>
                  </a:cubicBezTo>
                  <a:cubicBezTo>
                    <a:pt x="698" y="2323"/>
                    <a:pt x="700" y="2325"/>
                    <a:pt x="701" y="2326"/>
                  </a:cubicBezTo>
                  <a:cubicBezTo>
                    <a:pt x="707" y="2333"/>
                    <a:pt x="708" y="2343"/>
                    <a:pt x="713" y="2351"/>
                  </a:cubicBezTo>
                  <a:cubicBezTo>
                    <a:pt x="715" y="2356"/>
                    <a:pt x="715" y="2361"/>
                    <a:pt x="716" y="2367"/>
                  </a:cubicBezTo>
                  <a:cubicBezTo>
                    <a:pt x="716" y="2368"/>
                    <a:pt x="715" y="2371"/>
                    <a:pt x="716" y="2372"/>
                  </a:cubicBezTo>
                  <a:cubicBezTo>
                    <a:pt x="723" y="2381"/>
                    <a:pt x="720" y="2392"/>
                    <a:pt x="725" y="2401"/>
                  </a:cubicBezTo>
                  <a:cubicBezTo>
                    <a:pt x="728" y="2406"/>
                    <a:pt x="731" y="2412"/>
                    <a:pt x="728" y="2419"/>
                  </a:cubicBezTo>
                  <a:cubicBezTo>
                    <a:pt x="727" y="2421"/>
                    <a:pt x="729" y="2423"/>
                    <a:pt x="730" y="2424"/>
                  </a:cubicBezTo>
                  <a:cubicBezTo>
                    <a:pt x="733" y="2430"/>
                    <a:pt x="732" y="2436"/>
                    <a:pt x="731" y="2442"/>
                  </a:cubicBezTo>
                  <a:cubicBezTo>
                    <a:pt x="731" y="2444"/>
                    <a:pt x="730" y="2446"/>
                    <a:pt x="730" y="2448"/>
                  </a:cubicBezTo>
                  <a:cubicBezTo>
                    <a:pt x="731" y="2456"/>
                    <a:pt x="727" y="2465"/>
                    <a:pt x="730" y="2474"/>
                  </a:cubicBezTo>
                  <a:cubicBezTo>
                    <a:pt x="730" y="2474"/>
                    <a:pt x="731" y="2475"/>
                    <a:pt x="731" y="2475"/>
                  </a:cubicBezTo>
                  <a:cubicBezTo>
                    <a:pt x="726" y="2481"/>
                    <a:pt x="728" y="2487"/>
                    <a:pt x="730" y="2493"/>
                  </a:cubicBezTo>
                  <a:cubicBezTo>
                    <a:pt x="730" y="2496"/>
                    <a:pt x="730" y="2498"/>
                    <a:pt x="729" y="2500"/>
                  </a:cubicBezTo>
                  <a:cubicBezTo>
                    <a:pt x="727" y="2504"/>
                    <a:pt x="727" y="2507"/>
                    <a:pt x="729" y="2511"/>
                  </a:cubicBezTo>
                  <a:cubicBezTo>
                    <a:pt x="730" y="2513"/>
                    <a:pt x="730" y="2514"/>
                    <a:pt x="729" y="2516"/>
                  </a:cubicBezTo>
                  <a:cubicBezTo>
                    <a:pt x="726" y="2523"/>
                    <a:pt x="726" y="2530"/>
                    <a:pt x="725" y="2537"/>
                  </a:cubicBezTo>
                  <a:cubicBezTo>
                    <a:pt x="725" y="2543"/>
                    <a:pt x="722" y="2548"/>
                    <a:pt x="721" y="2553"/>
                  </a:cubicBezTo>
                  <a:cubicBezTo>
                    <a:pt x="721" y="2561"/>
                    <a:pt x="718" y="2568"/>
                    <a:pt x="717" y="2575"/>
                  </a:cubicBezTo>
                  <a:cubicBezTo>
                    <a:pt x="716" y="2583"/>
                    <a:pt x="713" y="2590"/>
                    <a:pt x="710" y="2597"/>
                  </a:cubicBezTo>
                  <a:cubicBezTo>
                    <a:pt x="709" y="2600"/>
                    <a:pt x="708" y="2602"/>
                    <a:pt x="708" y="2605"/>
                  </a:cubicBezTo>
                  <a:cubicBezTo>
                    <a:pt x="708" y="2609"/>
                    <a:pt x="707" y="2613"/>
                    <a:pt x="704" y="2616"/>
                  </a:cubicBezTo>
                  <a:cubicBezTo>
                    <a:pt x="702" y="2617"/>
                    <a:pt x="702" y="2620"/>
                    <a:pt x="702" y="2622"/>
                  </a:cubicBezTo>
                  <a:cubicBezTo>
                    <a:pt x="702" y="2629"/>
                    <a:pt x="701" y="2635"/>
                    <a:pt x="697" y="2641"/>
                  </a:cubicBezTo>
                  <a:cubicBezTo>
                    <a:pt x="696" y="2642"/>
                    <a:pt x="696" y="2645"/>
                    <a:pt x="695" y="2647"/>
                  </a:cubicBezTo>
                  <a:cubicBezTo>
                    <a:pt x="694" y="2650"/>
                    <a:pt x="694" y="2654"/>
                    <a:pt x="690" y="2657"/>
                  </a:cubicBezTo>
                  <a:cubicBezTo>
                    <a:pt x="688" y="2659"/>
                    <a:pt x="688" y="2661"/>
                    <a:pt x="689" y="2663"/>
                  </a:cubicBezTo>
                  <a:cubicBezTo>
                    <a:pt x="690" y="2671"/>
                    <a:pt x="690" y="2671"/>
                    <a:pt x="683" y="2673"/>
                  </a:cubicBezTo>
                  <a:cubicBezTo>
                    <a:pt x="680" y="2673"/>
                    <a:pt x="678" y="2673"/>
                    <a:pt x="678" y="2676"/>
                  </a:cubicBezTo>
                  <a:cubicBezTo>
                    <a:pt x="677" y="2678"/>
                    <a:pt x="676" y="2679"/>
                    <a:pt x="675" y="2680"/>
                  </a:cubicBezTo>
                  <a:cubicBezTo>
                    <a:pt x="674" y="2682"/>
                    <a:pt x="672" y="2683"/>
                    <a:pt x="671" y="2682"/>
                  </a:cubicBezTo>
                  <a:cubicBezTo>
                    <a:pt x="669" y="2681"/>
                    <a:pt x="668" y="2680"/>
                    <a:pt x="668" y="2678"/>
                  </a:cubicBezTo>
                  <a:cubicBezTo>
                    <a:pt x="671" y="2666"/>
                    <a:pt x="669" y="2654"/>
                    <a:pt x="676" y="2643"/>
                  </a:cubicBezTo>
                  <a:cubicBezTo>
                    <a:pt x="679" y="2638"/>
                    <a:pt x="678" y="2632"/>
                    <a:pt x="680" y="2626"/>
                  </a:cubicBezTo>
                  <a:cubicBezTo>
                    <a:pt x="680" y="2624"/>
                    <a:pt x="680" y="2622"/>
                    <a:pt x="682" y="2620"/>
                  </a:cubicBezTo>
                  <a:cubicBezTo>
                    <a:pt x="685" y="2614"/>
                    <a:pt x="690" y="2609"/>
                    <a:pt x="688" y="2602"/>
                  </a:cubicBezTo>
                  <a:cubicBezTo>
                    <a:pt x="693" y="2593"/>
                    <a:pt x="691" y="2584"/>
                    <a:pt x="693" y="2575"/>
                  </a:cubicBezTo>
                  <a:cubicBezTo>
                    <a:pt x="696" y="2567"/>
                    <a:pt x="696" y="2557"/>
                    <a:pt x="696" y="2548"/>
                  </a:cubicBezTo>
                  <a:cubicBezTo>
                    <a:pt x="696" y="2539"/>
                    <a:pt x="697" y="2530"/>
                    <a:pt x="699" y="2522"/>
                  </a:cubicBezTo>
                  <a:cubicBezTo>
                    <a:pt x="700" y="2519"/>
                    <a:pt x="700" y="2516"/>
                    <a:pt x="700" y="2514"/>
                  </a:cubicBezTo>
                  <a:cubicBezTo>
                    <a:pt x="700" y="2508"/>
                    <a:pt x="700" y="2502"/>
                    <a:pt x="701" y="2496"/>
                  </a:cubicBezTo>
                  <a:cubicBezTo>
                    <a:pt x="702" y="2492"/>
                    <a:pt x="702" y="2488"/>
                    <a:pt x="701" y="2484"/>
                  </a:cubicBezTo>
                  <a:cubicBezTo>
                    <a:pt x="700" y="2480"/>
                    <a:pt x="699" y="2477"/>
                    <a:pt x="701" y="2474"/>
                  </a:cubicBezTo>
                  <a:cubicBezTo>
                    <a:pt x="702" y="2473"/>
                    <a:pt x="702" y="2472"/>
                    <a:pt x="702" y="2472"/>
                  </a:cubicBezTo>
                  <a:cubicBezTo>
                    <a:pt x="696" y="2467"/>
                    <a:pt x="701" y="2461"/>
                    <a:pt x="700" y="2455"/>
                  </a:cubicBezTo>
                  <a:cubicBezTo>
                    <a:pt x="699" y="2452"/>
                    <a:pt x="699" y="2447"/>
                    <a:pt x="700" y="2443"/>
                  </a:cubicBezTo>
                  <a:cubicBezTo>
                    <a:pt x="703" y="2437"/>
                    <a:pt x="703" y="2432"/>
                    <a:pt x="697" y="2427"/>
                  </a:cubicBezTo>
                  <a:cubicBezTo>
                    <a:pt x="694" y="2424"/>
                    <a:pt x="695" y="2419"/>
                    <a:pt x="696" y="2415"/>
                  </a:cubicBezTo>
                  <a:cubicBezTo>
                    <a:pt x="697" y="2409"/>
                    <a:pt x="696" y="2404"/>
                    <a:pt x="694" y="2399"/>
                  </a:cubicBezTo>
                  <a:cubicBezTo>
                    <a:pt x="693" y="2395"/>
                    <a:pt x="690" y="2390"/>
                    <a:pt x="693" y="2385"/>
                  </a:cubicBezTo>
                  <a:cubicBezTo>
                    <a:pt x="694" y="2383"/>
                    <a:pt x="693" y="2380"/>
                    <a:pt x="693" y="2378"/>
                  </a:cubicBezTo>
                  <a:cubicBezTo>
                    <a:pt x="691" y="2369"/>
                    <a:pt x="689" y="2360"/>
                    <a:pt x="687" y="2351"/>
                  </a:cubicBezTo>
                  <a:cubicBezTo>
                    <a:pt x="686" y="2344"/>
                    <a:pt x="687" y="2337"/>
                    <a:pt x="681" y="2331"/>
                  </a:cubicBezTo>
                  <a:cubicBezTo>
                    <a:pt x="681" y="2331"/>
                    <a:pt x="680" y="2329"/>
                    <a:pt x="680" y="2329"/>
                  </a:cubicBezTo>
                  <a:cubicBezTo>
                    <a:pt x="683" y="2319"/>
                    <a:pt x="678" y="2311"/>
                    <a:pt x="674" y="2303"/>
                  </a:cubicBezTo>
                  <a:cubicBezTo>
                    <a:pt x="673" y="2301"/>
                    <a:pt x="672" y="2299"/>
                    <a:pt x="672" y="2297"/>
                  </a:cubicBezTo>
                  <a:cubicBezTo>
                    <a:pt x="671" y="2286"/>
                    <a:pt x="665" y="2277"/>
                    <a:pt x="661" y="2267"/>
                  </a:cubicBezTo>
                  <a:cubicBezTo>
                    <a:pt x="660" y="2265"/>
                    <a:pt x="661" y="2263"/>
                    <a:pt x="660" y="2262"/>
                  </a:cubicBezTo>
                  <a:cubicBezTo>
                    <a:pt x="656" y="2257"/>
                    <a:pt x="661" y="2251"/>
                    <a:pt x="657" y="2247"/>
                  </a:cubicBezTo>
                  <a:cubicBezTo>
                    <a:pt x="653" y="2243"/>
                    <a:pt x="652" y="2238"/>
                    <a:pt x="650" y="2234"/>
                  </a:cubicBezTo>
                  <a:cubicBezTo>
                    <a:pt x="647" y="2227"/>
                    <a:pt x="646" y="2220"/>
                    <a:pt x="641" y="2215"/>
                  </a:cubicBezTo>
                  <a:cubicBezTo>
                    <a:pt x="640" y="2204"/>
                    <a:pt x="633" y="2196"/>
                    <a:pt x="629" y="2186"/>
                  </a:cubicBezTo>
                  <a:cubicBezTo>
                    <a:pt x="625" y="2176"/>
                    <a:pt x="622" y="2165"/>
                    <a:pt x="617" y="2154"/>
                  </a:cubicBezTo>
                  <a:cubicBezTo>
                    <a:pt x="615" y="2149"/>
                    <a:pt x="610" y="2146"/>
                    <a:pt x="608" y="2140"/>
                  </a:cubicBezTo>
                  <a:cubicBezTo>
                    <a:pt x="603" y="2131"/>
                    <a:pt x="597" y="2122"/>
                    <a:pt x="595" y="2111"/>
                  </a:cubicBezTo>
                  <a:cubicBezTo>
                    <a:pt x="595" y="2111"/>
                    <a:pt x="595" y="2111"/>
                    <a:pt x="595" y="2110"/>
                  </a:cubicBezTo>
                  <a:cubicBezTo>
                    <a:pt x="586" y="2102"/>
                    <a:pt x="586" y="2089"/>
                    <a:pt x="581" y="2079"/>
                  </a:cubicBezTo>
                  <a:cubicBezTo>
                    <a:pt x="577" y="2071"/>
                    <a:pt x="574" y="2063"/>
                    <a:pt x="571" y="2055"/>
                  </a:cubicBezTo>
                  <a:cubicBezTo>
                    <a:pt x="569" y="2050"/>
                    <a:pt x="566" y="2045"/>
                    <a:pt x="569" y="2040"/>
                  </a:cubicBezTo>
                  <a:cubicBezTo>
                    <a:pt x="570" y="2038"/>
                    <a:pt x="569" y="2036"/>
                    <a:pt x="567" y="2034"/>
                  </a:cubicBezTo>
                  <a:cubicBezTo>
                    <a:pt x="564" y="2030"/>
                    <a:pt x="563" y="2026"/>
                    <a:pt x="564" y="2021"/>
                  </a:cubicBezTo>
                  <a:cubicBezTo>
                    <a:pt x="564" y="2019"/>
                    <a:pt x="563" y="2017"/>
                    <a:pt x="561" y="2015"/>
                  </a:cubicBezTo>
                  <a:cubicBezTo>
                    <a:pt x="559" y="2012"/>
                    <a:pt x="557" y="2009"/>
                    <a:pt x="559" y="2005"/>
                  </a:cubicBezTo>
                  <a:cubicBezTo>
                    <a:pt x="560" y="2004"/>
                    <a:pt x="559" y="2002"/>
                    <a:pt x="558" y="2000"/>
                  </a:cubicBezTo>
                  <a:cubicBezTo>
                    <a:pt x="553" y="1994"/>
                    <a:pt x="552" y="1986"/>
                    <a:pt x="553" y="1978"/>
                  </a:cubicBezTo>
                  <a:cubicBezTo>
                    <a:pt x="553" y="1977"/>
                    <a:pt x="553" y="1976"/>
                    <a:pt x="553" y="1975"/>
                  </a:cubicBezTo>
                  <a:cubicBezTo>
                    <a:pt x="548" y="1967"/>
                    <a:pt x="548" y="1960"/>
                    <a:pt x="548" y="1952"/>
                  </a:cubicBezTo>
                  <a:cubicBezTo>
                    <a:pt x="548" y="1948"/>
                    <a:pt x="548" y="1944"/>
                    <a:pt x="545" y="1940"/>
                  </a:cubicBezTo>
                  <a:cubicBezTo>
                    <a:pt x="544" y="1939"/>
                    <a:pt x="543" y="1936"/>
                    <a:pt x="543" y="1934"/>
                  </a:cubicBezTo>
                  <a:cubicBezTo>
                    <a:pt x="543" y="1924"/>
                    <a:pt x="540" y="1915"/>
                    <a:pt x="538" y="1905"/>
                  </a:cubicBezTo>
                  <a:cubicBezTo>
                    <a:pt x="535" y="1892"/>
                    <a:pt x="537" y="1878"/>
                    <a:pt x="532" y="1865"/>
                  </a:cubicBezTo>
                  <a:cubicBezTo>
                    <a:pt x="531" y="1862"/>
                    <a:pt x="532" y="1859"/>
                    <a:pt x="532" y="1856"/>
                  </a:cubicBezTo>
                  <a:cubicBezTo>
                    <a:pt x="532" y="1852"/>
                    <a:pt x="532" y="1848"/>
                    <a:pt x="529" y="1845"/>
                  </a:cubicBezTo>
                  <a:cubicBezTo>
                    <a:pt x="526" y="1839"/>
                    <a:pt x="529" y="1832"/>
                    <a:pt x="526" y="1826"/>
                  </a:cubicBezTo>
                  <a:cubicBezTo>
                    <a:pt x="529" y="1821"/>
                    <a:pt x="525" y="1817"/>
                    <a:pt x="526" y="1812"/>
                  </a:cubicBezTo>
                  <a:cubicBezTo>
                    <a:pt x="526" y="1807"/>
                    <a:pt x="528" y="1802"/>
                    <a:pt x="526" y="1797"/>
                  </a:cubicBezTo>
                  <a:cubicBezTo>
                    <a:pt x="525" y="1794"/>
                    <a:pt x="528" y="1791"/>
                    <a:pt x="527" y="1787"/>
                  </a:cubicBezTo>
                  <a:cubicBezTo>
                    <a:pt x="526" y="1779"/>
                    <a:pt x="523" y="1772"/>
                    <a:pt x="523" y="1764"/>
                  </a:cubicBezTo>
                  <a:cubicBezTo>
                    <a:pt x="522" y="1756"/>
                    <a:pt x="521" y="1747"/>
                    <a:pt x="523" y="1739"/>
                  </a:cubicBezTo>
                  <a:cubicBezTo>
                    <a:pt x="525" y="1728"/>
                    <a:pt x="524" y="1717"/>
                    <a:pt x="523" y="1706"/>
                  </a:cubicBezTo>
                  <a:cubicBezTo>
                    <a:pt x="522" y="1697"/>
                    <a:pt x="520" y="1688"/>
                    <a:pt x="520" y="1679"/>
                  </a:cubicBezTo>
                  <a:cubicBezTo>
                    <a:pt x="519" y="1672"/>
                    <a:pt x="519" y="1664"/>
                    <a:pt x="514" y="1658"/>
                  </a:cubicBezTo>
                  <a:cubicBezTo>
                    <a:pt x="512" y="1656"/>
                    <a:pt x="512" y="1653"/>
                    <a:pt x="512" y="1651"/>
                  </a:cubicBezTo>
                  <a:cubicBezTo>
                    <a:pt x="512" y="1648"/>
                    <a:pt x="511" y="1645"/>
                    <a:pt x="509" y="1643"/>
                  </a:cubicBezTo>
                  <a:cubicBezTo>
                    <a:pt x="503" y="1637"/>
                    <a:pt x="502" y="1630"/>
                    <a:pt x="502" y="1623"/>
                  </a:cubicBezTo>
                  <a:cubicBezTo>
                    <a:pt x="501" y="1612"/>
                    <a:pt x="498" y="1602"/>
                    <a:pt x="495" y="1592"/>
                  </a:cubicBezTo>
                  <a:cubicBezTo>
                    <a:pt x="495" y="1591"/>
                    <a:pt x="494" y="1589"/>
                    <a:pt x="494" y="1588"/>
                  </a:cubicBezTo>
                  <a:cubicBezTo>
                    <a:pt x="495" y="1576"/>
                    <a:pt x="490" y="1566"/>
                    <a:pt x="488" y="1554"/>
                  </a:cubicBezTo>
                  <a:cubicBezTo>
                    <a:pt x="488" y="1552"/>
                    <a:pt x="488" y="1550"/>
                    <a:pt x="488" y="1547"/>
                  </a:cubicBezTo>
                  <a:cubicBezTo>
                    <a:pt x="491" y="1540"/>
                    <a:pt x="489" y="1532"/>
                    <a:pt x="489" y="1525"/>
                  </a:cubicBezTo>
                  <a:cubicBezTo>
                    <a:pt x="489" y="1516"/>
                    <a:pt x="484" y="1507"/>
                    <a:pt x="488" y="1498"/>
                  </a:cubicBezTo>
                  <a:cubicBezTo>
                    <a:pt x="488" y="1497"/>
                    <a:pt x="488" y="1495"/>
                    <a:pt x="488" y="1493"/>
                  </a:cubicBezTo>
                  <a:cubicBezTo>
                    <a:pt x="485" y="1484"/>
                    <a:pt x="487" y="1475"/>
                    <a:pt x="488" y="1466"/>
                  </a:cubicBezTo>
                  <a:cubicBezTo>
                    <a:pt x="489" y="1456"/>
                    <a:pt x="484" y="1449"/>
                    <a:pt x="480" y="1441"/>
                  </a:cubicBezTo>
                  <a:cubicBezTo>
                    <a:pt x="478" y="1435"/>
                    <a:pt x="475" y="1429"/>
                    <a:pt x="473" y="1424"/>
                  </a:cubicBezTo>
                  <a:cubicBezTo>
                    <a:pt x="469" y="1416"/>
                    <a:pt x="465" y="1407"/>
                    <a:pt x="458" y="1400"/>
                  </a:cubicBezTo>
                  <a:cubicBezTo>
                    <a:pt x="455" y="1397"/>
                    <a:pt x="453" y="1394"/>
                    <a:pt x="454" y="1390"/>
                  </a:cubicBezTo>
                  <a:cubicBezTo>
                    <a:pt x="454" y="1386"/>
                    <a:pt x="452" y="1383"/>
                    <a:pt x="451" y="1380"/>
                  </a:cubicBezTo>
                  <a:cubicBezTo>
                    <a:pt x="448" y="1378"/>
                    <a:pt x="447" y="1379"/>
                    <a:pt x="445" y="1380"/>
                  </a:cubicBezTo>
                  <a:cubicBezTo>
                    <a:pt x="437" y="1385"/>
                    <a:pt x="435" y="1384"/>
                    <a:pt x="430" y="1375"/>
                  </a:cubicBezTo>
                  <a:cubicBezTo>
                    <a:pt x="428" y="1370"/>
                    <a:pt x="426" y="1365"/>
                    <a:pt x="421" y="1361"/>
                  </a:cubicBezTo>
                  <a:cubicBezTo>
                    <a:pt x="417" y="1358"/>
                    <a:pt x="416" y="1353"/>
                    <a:pt x="415" y="1348"/>
                  </a:cubicBezTo>
                  <a:cubicBezTo>
                    <a:pt x="414" y="1343"/>
                    <a:pt x="412" y="1339"/>
                    <a:pt x="409" y="1335"/>
                  </a:cubicBezTo>
                  <a:cubicBezTo>
                    <a:pt x="407" y="1332"/>
                    <a:pt x="404" y="1329"/>
                    <a:pt x="404" y="1324"/>
                  </a:cubicBezTo>
                  <a:cubicBezTo>
                    <a:pt x="405" y="1322"/>
                    <a:pt x="402" y="1318"/>
                    <a:pt x="400" y="1316"/>
                  </a:cubicBezTo>
                  <a:cubicBezTo>
                    <a:pt x="392" y="1307"/>
                    <a:pt x="387" y="1296"/>
                    <a:pt x="382" y="1285"/>
                  </a:cubicBezTo>
                  <a:cubicBezTo>
                    <a:pt x="380" y="1282"/>
                    <a:pt x="379" y="1280"/>
                    <a:pt x="376" y="1279"/>
                  </a:cubicBezTo>
                  <a:cubicBezTo>
                    <a:pt x="372" y="1278"/>
                    <a:pt x="370" y="1275"/>
                    <a:pt x="370" y="1271"/>
                  </a:cubicBezTo>
                  <a:cubicBezTo>
                    <a:pt x="369" y="1267"/>
                    <a:pt x="368" y="1264"/>
                    <a:pt x="366" y="1262"/>
                  </a:cubicBezTo>
                  <a:cubicBezTo>
                    <a:pt x="361" y="1257"/>
                    <a:pt x="357" y="1251"/>
                    <a:pt x="352" y="1245"/>
                  </a:cubicBezTo>
                  <a:cubicBezTo>
                    <a:pt x="347" y="1239"/>
                    <a:pt x="343" y="1234"/>
                    <a:pt x="341" y="1227"/>
                  </a:cubicBezTo>
                  <a:cubicBezTo>
                    <a:pt x="338" y="1220"/>
                    <a:pt x="334" y="1215"/>
                    <a:pt x="328" y="1210"/>
                  </a:cubicBezTo>
                  <a:cubicBezTo>
                    <a:pt x="319" y="1202"/>
                    <a:pt x="309" y="1193"/>
                    <a:pt x="302" y="1182"/>
                  </a:cubicBezTo>
                  <a:cubicBezTo>
                    <a:pt x="299" y="1178"/>
                    <a:pt x="295" y="1175"/>
                    <a:pt x="292" y="1171"/>
                  </a:cubicBezTo>
                  <a:cubicBezTo>
                    <a:pt x="282" y="1159"/>
                    <a:pt x="276" y="1145"/>
                    <a:pt x="266" y="1134"/>
                  </a:cubicBezTo>
                  <a:cubicBezTo>
                    <a:pt x="264" y="1131"/>
                    <a:pt x="263" y="1128"/>
                    <a:pt x="262" y="1125"/>
                  </a:cubicBezTo>
                  <a:cubicBezTo>
                    <a:pt x="261" y="1120"/>
                    <a:pt x="258" y="1117"/>
                    <a:pt x="255" y="1115"/>
                  </a:cubicBezTo>
                  <a:cubicBezTo>
                    <a:pt x="243" y="1108"/>
                    <a:pt x="233" y="1099"/>
                    <a:pt x="220" y="1095"/>
                  </a:cubicBezTo>
                  <a:cubicBezTo>
                    <a:pt x="217" y="1094"/>
                    <a:pt x="214" y="1093"/>
                    <a:pt x="212" y="1090"/>
                  </a:cubicBezTo>
                  <a:cubicBezTo>
                    <a:pt x="211" y="1088"/>
                    <a:pt x="210" y="1087"/>
                    <a:pt x="207" y="1087"/>
                  </a:cubicBezTo>
                  <a:cubicBezTo>
                    <a:pt x="204" y="1086"/>
                    <a:pt x="201" y="1084"/>
                    <a:pt x="200" y="1081"/>
                  </a:cubicBezTo>
                  <a:cubicBezTo>
                    <a:pt x="198" y="1076"/>
                    <a:pt x="194" y="1075"/>
                    <a:pt x="190" y="1073"/>
                  </a:cubicBezTo>
                  <a:cubicBezTo>
                    <a:pt x="182" y="1069"/>
                    <a:pt x="178" y="1062"/>
                    <a:pt x="174" y="1055"/>
                  </a:cubicBezTo>
                  <a:cubicBezTo>
                    <a:pt x="173" y="1053"/>
                    <a:pt x="171" y="1051"/>
                    <a:pt x="169" y="1049"/>
                  </a:cubicBezTo>
                  <a:cubicBezTo>
                    <a:pt x="166" y="1044"/>
                    <a:pt x="159" y="1044"/>
                    <a:pt x="158" y="1039"/>
                  </a:cubicBezTo>
                  <a:cubicBezTo>
                    <a:pt x="156" y="1033"/>
                    <a:pt x="149" y="1034"/>
                    <a:pt x="147" y="1030"/>
                  </a:cubicBezTo>
                  <a:cubicBezTo>
                    <a:pt x="143" y="1024"/>
                    <a:pt x="135" y="1021"/>
                    <a:pt x="132" y="1014"/>
                  </a:cubicBezTo>
                  <a:cubicBezTo>
                    <a:pt x="130" y="1009"/>
                    <a:pt x="124" y="1006"/>
                    <a:pt x="120" y="1003"/>
                  </a:cubicBezTo>
                  <a:cubicBezTo>
                    <a:pt x="115" y="999"/>
                    <a:pt x="110" y="996"/>
                    <a:pt x="110" y="990"/>
                  </a:cubicBezTo>
                  <a:cubicBezTo>
                    <a:pt x="109" y="988"/>
                    <a:pt x="108" y="987"/>
                    <a:pt x="107" y="986"/>
                  </a:cubicBezTo>
                  <a:cubicBezTo>
                    <a:pt x="101" y="982"/>
                    <a:pt x="98" y="976"/>
                    <a:pt x="95" y="970"/>
                  </a:cubicBezTo>
                  <a:cubicBezTo>
                    <a:pt x="93" y="965"/>
                    <a:pt x="90" y="961"/>
                    <a:pt x="86" y="956"/>
                  </a:cubicBezTo>
                  <a:cubicBezTo>
                    <a:pt x="85" y="954"/>
                    <a:pt x="83" y="952"/>
                    <a:pt x="82" y="950"/>
                  </a:cubicBezTo>
                  <a:cubicBezTo>
                    <a:pt x="80" y="939"/>
                    <a:pt x="75" y="929"/>
                    <a:pt x="70" y="919"/>
                  </a:cubicBezTo>
                  <a:cubicBezTo>
                    <a:pt x="65" y="910"/>
                    <a:pt x="61" y="900"/>
                    <a:pt x="59" y="889"/>
                  </a:cubicBezTo>
                  <a:cubicBezTo>
                    <a:pt x="58" y="885"/>
                    <a:pt x="55" y="882"/>
                    <a:pt x="53" y="879"/>
                  </a:cubicBezTo>
                  <a:cubicBezTo>
                    <a:pt x="52" y="875"/>
                    <a:pt x="49" y="871"/>
                    <a:pt x="51" y="867"/>
                  </a:cubicBezTo>
                  <a:cubicBezTo>
                    <a:pt x="53" y="865"/>
                    <a:pt x="51" y="862"/>
                    <a:pt x="49" y="860"/>
                  </a:cubicBezTo>
                  <a:cubicBezTo>
                    <a:pt x="43" y="850"/>
                    <a:pt x="42" y="838"/>
                    <a:pt x="38" y="827"/>
                  </a:cubicBezTo>
                  <a:cubicBezTo>
                    <a:pt x="37" y="825"/>
                    <a:pt x="38" y="823"/>
                    <a:pt x="37" y="822"/>
                  </a:cubicBezTo>
                  <a:cubicBezTo>
                    <a:pt x="33" y="815"/>
                    <a:pt x="31" y="809"/>
                    <a:pt x="31" y="801"/>
                  </a:cubicBezTo>
                  <a:cubicBezTo>
                    <a:pt x="31" y="797"/>
                    <a:pt x="31" y="792"/>
                    <a:pt x="27" y="788"/>
                  </a:cubicBezTo>
                  <a:cubicBezTo>
                    <a:pt x="25" y="785"/>
                    <a:pt x="25" y="780"/>
                    <a:pt x="24" y="776"/>
                  </a:cubicBezTo>
                  <a:cubicBezTo>
                    <a:pt x="23" y="771"/>
                    <a:pt x="25" y="766"/>
                    <a:pt x="21" y="762"/>
                  </a:cubicBezTo>
                  <a:cubicBezTo>
                    <a:pt x="20" y="762"/>
                    <a:pt x="20" y="761"/>
                    <a:pt x="20" y="761"/>
                  </a:cubicBezTo>
                  <a:cubicBezTo>
                    <a:pt x="23" y="755"/>
                    <a:pt x="21" y="751"/>
                    <a:pt x="18" y="746"/>
                  </a:cubicBezTo>
                  <a:cubicBezTo>
                    <a:pt x="16" y="741"/>
                    <a:pt x="18" y="735"/>
                    <a:pt x="14" y="731"/>
                  </a:cubicBezTo>
                  <a:cubicBezTo>
                    <a:pt x="13" y="730"/>
                    <a:pt x="13" y="727"/>
                    <a:pt x="14" y="726"/>
                  </a:cubicBezTo>
                  <a:cubicBezTo>
                    <a:pt x="17" y="720"/>
                    <a:pt x="15" y="714"/>
                    <a:pt x="13" y="709"/>
                  </a:cubicBezTo>
                  <a:cubicBezTo>
                    <a:pt x="11" y="702"/>
                    <a:pt x="13" y="695"/>
                    <a:pt x="12" y="688"/>
                  </a:cubicBezTo>
                  <a:cubicBezTo>
                    <a:pt x="11" y="681"/>
                    <a:pt x="13" y="674"/>
                    <a:pt x="9" y="668"/>
                  </a:cubicBezTo>
                  <a:cubicBezTo>
                    <a:pt x="8" y="667"/>
                    <a:pt x="8" y="666"/>
                    <a:pt x="8" y="665"/>
                  </a:cubicBezTo>
                  <a:cubicBezTo>
                    <a:pt x="10" y="658"/>
                    <a:pt x="9" y="651"/>
                    <a:pt x="8" y="645"/>
                  </a:cubicBezTo>
                  <a:cubicBezTo>
                    <a:pt x="8" y="634"/>
                    <a:pt x="7" y="625"/>
                    <a:pt x="3" y="615"/>
                  </a:cubicBezTo>
                  <a:cubicBezTo>
                    <a:pt x="3" y="614"/>
                    <a:pt x="2" y="613"/>
                    <a:pt x="2" y="612"/>
                  </a:cubicBezTo>
                  <a:cubicBezTo>
                    <a:pt x="5" y="603"/>
                    <a:pt x="0" y="595"/>
                    <a:pt x="1" y="586"/>
                  </a:cubicBezTo>
                  <a:cubicBezTo>
                    <a:pt x="1" y="577"/>
                    <a:pt x="2" y="568"/>
                    <a:pt x="2" y="559"/>
                  </a:cubicBezTo>
                  <a:cubicBezTo>
                    <a:pt x="1" y="554"/>
                    <a:pt x="5" y="549"/>
                    <a:pt x="2" y="543"/>
                  </a:cubicBezTo>
                  <a:cubicBezTo>
                    <a:pt x="2" y="541"/>
                    <a:pt x="4" y="539"/>
                    <a:pt x="5" y="537"/>
                  </a:cubicBezTo>
                  <a:cubicBezTo>
                    <a:pt x="4" y="534"/>
                    <a:pt x="3" y="532"/>
                    <a:pt x="1" y="530"/>
                  </a:cubicBezTo>
                  <a:cubicBezTo>
                    <a:pt x="0" y="528"/>
                    <a:pt x="0" y="526"/>
                    <a:pt x="2" y="524"/>
                  </a:cubicBezTo>
                  <a:cubicBezTo>
                    <a:pt x="3" y="522"/>
                    <a:pt x="4" y="521"/>
                    <a:pt x="4" y="519"/>
                  </a:cubicBezTo>
                  <a:cubicBezTo>
                    <a:pt x="2" y="512"/>
                    <a:pt x="4" y="505"/>
                    <a:pt x="2" y="498"/>
                  </a:cubicBezTo>
                  <a:cubicBezTo>
                    <a:pt x="2" y="494"/>
                    <a:pt x="1" y="489"/>
                    <a:pt x="2" y="485"/>
                  </a:cubicBezTo>
                  <a:cubicBezTo>
                    <a:pt x="4" y="479"/>
                    <a:pt x="4" y="473"/>
                    <a:pt x="3" y="467"/>
                  </a:cubicBezTo>
                  <a:cubicBezTo>
                    <a:pt x="3" y="466"/>
                    <a:pt x="3" y="465"/>
                    <a:pt x="4" y="464"/>
                  </a:cubicBezTo>
                  <a:cubicBezTo>
                    <a:pt x="8" y="459"/>
                    <a:pt x="8" y="453"/>
                    <a:pt x="8" y="447"/>
                  </a:cubicBezTo>
                  <a:cubicBezTo>
                    <a:pt x="8" y="445"/>
                    <a:pt x="7" y="443"/>
                    <a:pt x="8" y="442"/>
                  </a:cubicBezTo>
                  <a:cubicBezTo>
                    <a:pt x="13" y="434"/>
                    <a:pt x="10" y="427"/>
                    <a:pt x="10" y="419"/>
                  </a:cubicBezTo>
                  <a:cubicBezTo>
                    <a:pt x="9" y="413"/>
                    <a:pt x="12" y="407"/>
                    <a:pt x="13" y="401"/>
                  </a:cubicBezTo>
                  <a:cubicBezTo>
                    <a:pt x="13" y="398"/>
                    <a:pt x="14" y="395"/>
                    <a:pt x="14" y="392"/>
                  </a:cubicBezTo>
                  <a:cubicBezTo>
                    <a:pt x="12" y="382"/>
                    <a:pt x="16" y="373"/>
                    <a:pt x="16" y="363"/>
                  </a:cubicBezTo>
                  <a:cubicBezTo>
                    <a:pt x="16" y="361"/>
                    <a:pt x="17" y="359"/>
                    <a:pt x="18" y="357"/>
                  </a:cubicBezTo>
                  <a:cubicBezTo>
                    <a:pt x="21" y="354"/>
                    <a:pt x="23" y="351"/>
                    <a:pt x="19" y="347"/>
                  </a:cubicBezTo>
                  <a:cubicBezTo>
                    <a:pt x="19" y="347"/>
                    <a:pt x="19" y="346"/>
                    <a:pt x="19" y="345"/>
                  </a:cubicBezTo>
                  <a:cubicBezTo>
                    <a:pt x="24" y="340"/>
                    <a:pt x="18" y="334"/>
                    <a:pt x="20" y="328"/>
                  </a:cubicBezTo>
                  <a:cubicBezTo>
                    <a:pt x="23" y="323"/>
                    <a:pt x="22" y="317"/>
                    <a:pt x="23" y="312"/>
                  </a:cubicBezTo>
                  <a:cubicBezTo>
                    <a:pt x="24" y="305"/>
                    <a:pt x="22" y="298"/>
                    <a:pt x="21" y="291"/>
                  </a:cubicBezTo>
                  <a:cubicBezTo>
                    <a:pt x="20" y="281"/>
                    <a:pt x="17" y="270"/>
                    <a:pt x="18" y="259"/>
                  </a:cubicBezTo>
                  <a:cubicBezTo>
                    <a:pt x="19" y="253"/>
                    <a:pt x="19" y="246"/>
                    <a:pt x="14" y="241"/>
                  </a:cubicBezTo>
                  <a:cubicBezTo>
                    <a:pt x="16" y="237"/>
                    <a:pt x="17" y="232"/>
                    <a:pt x="21" y="229"/>
                  </a:cubicBezTo>
                  <a:cubicBezTo>
                    <a:pt x="24" y="225"/>
                    <a:pt x="28" y="226"/>
                    <a:pt x="30" y="231"/>
                  </a:cubicBezTo>
                  <a:cubicBezTo>
                    <a:pt x="33" y="240"/>
                    <a:pt x="34" y="249"/>
                    <a:pt x="34" y="259"/>
                  </a:cubicBezTo>
                  <a:cubicBezTo>
                    <a:pt x="33" y="277"/>
                    <a:pt x="34" y="295"/>
                    <a:pt x="36" y="314"/>
                  </a:cubicBezTo>
                  <a:cubicBezTo>
                    <a:pt x="36" y="320"/>
                    <a:pt x="39" y="326"/>
                    <a:pt x="38" y="332"/>
                  </a:cubicBezTo>
                  <a:cubicBezTo>
                    <a:pt x="38" y="333"/>
                    <a:pt x="39" y="335"/>
                    <a:pt x="39" y="335"/>
                  </a:cubicBezTo>
                  <a:cubicBezTo>
                    <a:pt x="45" y="338"/>
                    <a:pt x="44" y="343"/>
                    <a:pt x="44" y="348"/>
                  </a:cubicBezTo>
                  <a:cubicBezTo>
                    <a:pt x="44" y="354"/>
                    <a:pt x="45" y="359"/>
                    <a:pt x="48" y="365"/>
                  </a:cubicBezTo>
                  <a:cubicBezTo>
                    <a:pt x="52" y="372"/>
                    <a:pt x="53" y="380"/>
                    <a:pt x="53" y="389"/>
                  </a:cubicBezTo>
                  <a:cubicBezTo>
                    <a:pt x="53" y="392"/>
                    <a:pt x="52" y="394"/>
                    <a:pt x="55" y="397"/>
                  </a:cubicBezTo>
                  <a:cubicBezTo>
                    <a:pt x="56" y="398"/>
                    <a:pt x="56" y="401"/>
                    <a:pt x="56" y="403"/>
                  </a:cubicBezTo>
                  <a:cubicBezTo>
                    <a:pt x="56" y="404"/>
                    <a:pt x="55" y="406"/>
                    <a:pt x="56" y="407"/>
                  </a:cubicBezTo>
                  <a:cubicBezTo>
                    <a:pt x="61" y="414"/>
                    <a:pt x="61" y="421"/>
                    <a:pt x="61" y="428"/>
                  </a:cubicBezTo>
                  <a:cubicBezTo>
                    <a:pt x="62" y="436"/>
                    <a:pt x="65" y="443"/>
                    <a:pt x="66" y="451"/>
                  </a:cubicBezTo>
                  <a:cubicBezTo>
                    <a:pt x="66" y="452"/>
                    <a:pt x="67" y="455"/>
                    <a:pt x="68" y="456"/>
                  </a:cubicBezTo>
                  <a:cubicBezTo>
                    <a:pt x="72" y="462"/>
                    <a:pt x="72" y="468"/>
                    <a:pt x="71" y="474"/>
                  </a:cubicBezTo>
                  <a:cubicBezTo>
                    <a:pt x="70" y="479"/>
                    <a:pt x="74" y="483"/>
                    <a:pt x="75" y="487"/>
                  </a:cubicBezTo>
                  <a:cubicBezTo>
                    <a:pt x="76" y="489"/>
                    <a:pt x="78" y="491"/>
                    <a:pt x="78" y="493"/>
                  </a:cubicBezTo>
                  <a:cubicBezTo>
                    <a:pt x="77" y="504"/>
                    <a:pt x="81" y="514"/>
                    <a:pt x="84" y="523"/>
                  </a:cubicBezTo>
                  <a:cubicBezTo>
                    <a:pt x="85" y="530"/>
                    <a:pt x="88" y="536"/>
                    <a:pt x="86" y="543"/>
                  </a:cubicBezTo>
                  <a:cubicBezTo>
                    <a:pt x="85" y="545"/>
                    <a:pt x="85" y="548"/>
                    <a:pt x="87" y="549"/>
                  </a:cubicBezTo>
                  <a:cubicBezTo>
                    <a:pt x="96" y="555"/>
                    <a:pt x="94" y="564"/>
                    <a:pt x="93" y="572"/>
                  </a:cubicBezTo>
                  <a:cubicBezTo>
                    <a:pt x="93" y="576"/>
                    <a:pt x="92" y="579"/>
                    <a:pt x="95" y="582"/>
                  </a:cubicBezTo>
                  <a:cubicBezTo>
                    <a:pt x="96" y="582"/>
                    <a:pt x="96" y="583"/>
                    <a:pt x="96" y="584"/>
                  </a:cubicBezTo>
                  <a:cubicBezTo>
                    <a:pt x="94" y="591"/>
                    <a:pt x="99" y="597"/>
                    <a:pt x="100" y="604"/>
                  </a:cubicBezTo>
                  <a:cubicBezTo>
                    <a:pt x="101" y="611"/>
                    <a:pt x="100" y="619"/>
                    <a:pt x="105" y="625"/>
                  </a:cubicBezTo>
                  <a:cubicBezTo>
                    <a:pt x="106" y="627"/>
                    <a:pt x="106" y="628"/>
                    <a:pt x="105" y="630"/>
                  </a:cubicBezTo>
                  <a:cubicBezTo>
                    <a:pt x="104" y="632"/>
                    <a:pt x="104" y="634"/>
                    <a:pt x="105" y="636"/>
                  </a:cubicBezTo>
                  <a:cubicBezTo>
                    <a:pt x="108" y="640"/>
                    <a:pt x="108" y="644"/>
                    <a:pt x="108" y="649"/>
                  </a:cubicBezTo>
                  <a:cubicBezTo>
                    <a:pt x="107" y="655"/>
                    <a:pt x="108" y="660"/>
                    <a:pt x="112" y="665"/>
                  </a:cubicBezTo>
                  <a:cubicBezTo>
                    <a:pt x="113" y="666"/>
                    <a:pt x="114" y="669"/>
                    <a:pt x="114" y="671"/>
                  </a:cubicBezTo>
                  <a:cubicBezTo>
                    <a:pt x="114" y="681"/>
                    <a:pt x="117" y="690"/>
                    <a:pt x="121" y="699"/>
                  </a:cubicBezTo>
                  <a:cubicBezTo>
                    <a:pt x="122" y="701"/>
                    <a:pt x="123" y="703"/>
                    <a:pt x="122" y="704"/>
                  </a:cubicBezTo>
                  <a:cubicBezTo>
                    <a:pt x="120" y="714"/>
                    <a:pt x="129" y="721"/>
                    <a:pt x="129" y="731"/>
                  </a:cubicBezTo>
                  <a:cubicBezTo>
                    <a:pt x="129" y="739"/>
                    <a:pt x="135" y="746"/>
                    <a:pt x="138" y="754"/>
                  </a:cubicBezTo>
                  <a:cubicBezTo>
                    <a:pt x="140" y="756"/>
                    <a:pt x="141" y="758"/>
                    <a:pt x="141" y="762"/>
                  </a:cubicBezTo>
                  <a:cubicBezTo>
                    <a:pt x="141" y="765"/>
                    <a:pt x="141" y="769"/>
                    <a:pt x="144" y="772"/>
                  </a:cubicBezTo>
                  <a:cubicBezTo>
                    <a:pt x="145" y="773"/>
                    <a:pt x="146" y="774"/>
                    <a:pt x="145" y="775"/>
                  </a:cubicBezTo>
                  <a:cubicBezTo>
                    <a:pt x="144" y="783"/>
                    <a:pt x="149" y="788"/>
                    <a:pt x="152" y="794"/>
                  </a:cubicBezTo>
                  <a:cubicBezTo>
                    <a:pt x="155" y="799"/>
                    <a:pt x="158" y="802"/>
                    <a:pt x="158" y="808"/>
                  </a:cubicBezTo>
                  <a:cubicBezTo>
                    <a:pt x="158" y="811"/>
                    <a:pt x="162" y="813"/>
                    <a:pt x="163" y="816"/>
                  </a:cubicBezTo>
                  <a:cubicBezTo>
                    <a:pt x="164" y="818"/>
                    <a:pt x="166" y="820"/>
                    <a:pt x="166" y="822"/>
                  </a:cubicBezTo>
                  <a:cubicBezTo>
                    <a:pt x="164" y="829"/>
                    <a:pt x="167" y="835"/>
                    <a:pt x="170" y="842"/>
                  </a:cubicBezTo>
                  <a:cubicBezTo>
                    <a:pt x="170" y="844"/>
                    <a:pt x="171" y="846"/>
                    <a:pt x="171" y="848"/>
                  </a:cubicBezTo>
                  <a:cubicBezTo>
                    <a:pt x="172" y="851"/>
                    <a:pt x="177" y="862"/>
                    <a:pt x="178" y="864"/>
                  </a:cubicBezTo>
                  <a:cubicBezTo>
                    <a:pt x="183" y="868"/>
                    <a:pt x="182" y="873"/>
                    <a:pt x="181" y="879"/>
                  </a:cubicBezTo>
                  <a:cubicBezTo>
                    <a:pt x="181" y="880"/>
                    <a:pt x="181" y="881"/>
                    <a:pt x="179" y="881"/>
                  </a:cubicBezTo>
                  <a:cubicBezTo>
                    <a:pt x="177" y="882"/>
                    <a:pt x="175" y="881"/>
                    <a:pt x="175" y="880"/>
                  </a:cubicBezTo>
                  <a:cubicBezTo>
                    <a:pt x="173" y="873"/>
                    <a:pt x="168" y="867"/>
                    <a:pt x="168" y="860"/>
                  </a:cubicBezTo>
                  <a:cubicBezTo>
                    <a:pt x="168" y="857"/>
                    <a:pt x="167" y="854"/>
                    <a:pt x="164" y="852"/>
                  </a:cubicBezTo>
                  <a:cubicBezTo>
                    <a:pt x="159" y="848"/>
                    <a:pt x="157" y="842"/>
                    <a:pt x="158" y="835"/>
                  </a:cubicBezTo>
                  <a:cubicBezTo>
                    <a:pt x="158" y="829"/>
                    <a:pt x="156" y="824"/>
                    <a:pt x="151" y="819"/>
                  </a:cubicBezTo>
                  <a:cubicBezTo>
                    <a:pt x="149" y="817"/>
                    <a:pt x="147" y="814"/>
                    <a:pt x="148" y="811"/>
                  </a:cubicBezTo>
                  <a:cubicBezTo>
                    <a:pt x="150" y="805"/>
                    <a:pt x="147" y="801"/>
                    <a:pt x="143" y="797"/>
                  </a:cubicBezTo>
                  <a:cubicBezTo>
                    <a:pt x="139" y="794"/>
                    <a:pt x="137" y="790"/>
                    <a:pt x="138" y="784"/>
                  </a:cubicBezTo>
                  <a:cubicBezTo>
                    <a:pt x="138" y="781"/>
                    <a:pt x="137" y="778"/>
                    <a:pt x="134" y="776"/>
                  </a:cubicBezTo>
                  <a:cubicBezTo>
                    <a:pt x="132" y="774"/>
                    <a:pt x="131" y="772"/>
                    <a:pt x="132" y="769"/>
                  </a:cubicBezTo>
                  <a:cubicBezTo>
                    <a:pt x="134" y="759"/>
                    <a:pt x="127" y="753"/>
                    <a:pt x="123" y="745"/>
                  </a:cubicBezTo>
                  <a:cubicBezTo>
                    <a:pt x="122" y="743"/>
                    <a:pt x="120" y="742"/>
                    <a:pt x="120" y="740"/>
                  </a:cubicBezTo>
                  <a:cubicBezTo>
                    <a:pt x="120" y="730"/>
                    <a:pt x="115" y="721"/>
                    <a:pt x="114" y="711"/>
                  </a:cubicBezTo>
                  <a:cubicBezTo>
                    <a:pt x="113" y="703"/>
                    <a:pt x="110" y="696"/>
                    <a:pt x="106" y="689"/>
                  </a:cubicBezTo>
                  <a:cubicBezTo>
                    <a:pt x="104" y="685"/>
                    <a:pt x="102" y="682"/>
                    <a:pt x="103" y="677"/>
                  </a:cubicBezTo>
                  <a:cubicBezTo>
                    <a:pt x="105" y="673"/>
                    <a:pt x="104" y="669"/>
                    <a:pt x="101" y="665"/>
                  </a:cubicBezTo>
                  <a:cubicBezTo>
                    <a:pt x="97" y="661"/>
                    <a:pt x="94" y="655"/>
                    <a:pt x="97" y="648"/>
                  </a:cubicBezTo>
                  <a:cubicBezTo>
                    <a:pt x="98" y="647"/>
                    <a:pt x="98" y="645"/>
                    <a:pt x="97" y="643"/>
                  </a:cubicBezTo>
                  <a:cubicBezTo>
                    <a:pt x="95" y="635"/>
                    <a:pt x="93" y="626"/>
                    <a:pt x="94" y="617"/>
                  </a:cubicBezTo>
                  <a:cubicBezTo>
                    <a:pt x="94" y="611"/>
                    <a:pt x="89" y="608"/>
                    <a:pt x="89" y="602"/>
                  </a:cubicBezTo>
                  <a:cubicBezTo>
                    <a:pt x="84" y="596"/>
                    <a:pt x="86" y="588"/>
                    <a:pt x="84" y="582"/>
                  </a:cubicBezTo>
                  <a:cubicBezTo>
                    <a:pt x="83" y="576"/>
                    <a:pt x="81" y="571"/>
                    <a:pt x="84" y="565"/>
                  </a:cubicBezTo>
                  <a:cubicBezTo>
                    <a:pt x="86" y="562"/>
                    <a:pt x="84" y="558"/>
                    <a:pt x="82" y="556"/>
                  </a:cubicBezTo>
                  <a:cubicBezTo>
                    <a:pt x="78" y="552"/>
                    <a:pt x="77" y="548"/>
                    <a:pt x="78" y="543"/>
                  </a:cubicBezTo>
                  <a:cubicBezTo>
                    <a:pt x="78" y="537"/>
                    <a:pt x="78" y="532"/>
                    <a:pt x="74" y="526"/>
                  </a:cubicBezTo>
                  <a:cubicBezTo>
                    <a:pt x="72" y="524"/>
                    <a:pt x="71" y="520"/>
                    <a:pt x="72" y="517"/>
                  </a:cubicBezTo>
                  <a:cubicBezTo>
                    <a:pt x="72" y="514"/>
                    <a:pt x="71" y="511"/>
                    <a:pt x="69" y="509"/>
                  </a:cubicBezTo>
                  <a:cubicBezTo>
                    <a:pt x="68" y="508"/>
                    <a:pt x="67" y="506"/>
                    <a:pt x="68" y="504"/>
                  </a:cubicBezTo>
                  <a:cubicBezTo>
                    <a:pt x="71" y="499"/>
                    <a:pt x="69" y="494"/>
                    <a:pt x="67" y="490"/>
                  </a:cubicBezTo>
                  <a:cubicBezTo>
                    <a:pt x="63" y="482"/>
                    <a:pt x="62" y="475"/>
                    <a:pt x="62" y="467"/>
                  </a:cubicBezTo>
                  <a:cubicBezTo>
                    <a:pt x="62" y="461"/>
                    <a:pt x="62" y="456"/>
                    <a:pt x="58" y="452"/>
                  </a:cubicBezTo>
                  <a:cubicBezTo>
                    <a:pt x="56" y="450"/>
                    <a:pt x="56" y="448"/>
                    <a:pt x="56" y="446"/>
                  </a:cubicBezTo>
                  <a:cubicBezTo>
                    <a:pt x="56" y="442"/>
                    <a:pt x="56" y="438"/>
                    <a:pt x="53" y="434"/>
                  </a:cubicBezTo>
                  <a:cubicBezTo>
                    <a:pt x="50" y="431"/>
                    <a:pt x="52" y="427"/>
                    <a:pt x="52" y="423"/>
                  </a:cubicBezTo>
                  <a:cubicBezTo>
                    <a:pt x="52" y="419"/>
                    <a:pt x="52" y="414"/>
                    <a:pt x="49" y="410"/>
                  </a:cubicBezTo>
                  <a:cubicBezTo>
                    <a:pt x="47" y="408"/>
                    <a:pt x="46" y="406"/>
                    <a:pt x="46" y="403"/>
                  </a:cubicBezTo>
                  <a:cubicBezTo>
                    <a:pt x="47" y="394"/>
                    <a:pt x="41" y="386"/>
                    <a:pt x="42" y="377"/>
                  </a:cubicBezTo>
                  <a:cubicBezTo>
                    <a:pt x="42" y="372"/>
                    <a:pt x="39" y="366"/>
                    <a:pt x="37" y="361"/>
                  </a:cubicBezTo>
                  <a:cubicBezTo>
                    <a:pt x="35" y="356"/>
                    <a:pt x="35" y="351"/>
                    <a:pt x="36" y="346"/>
                  </a:cubicBezTo>
                  <a:cubicBezTo>
                    <a:pt x="36" y="343"/>
                    <a:pt x="37" y="339"/>
                    <a:pt x="33" y="338"/>
                  </a:cubicBezTo>
                  <a:cubicBezTo>
                    <a:pt x="31" y="338"/>
                    <a:pt x="30" y="339"/>
                    <a:pt x="30" y="340"/>
                  </a:cubicBezTo>
                  <a:cubicBezTo>
                    <a:pt x="33" y="348"/>
                    <a:pt x="30" y="354"/>
                    <a:pt x="28" y="361"/>
                  </a:cubicBezTo>
                  <a:cubicBezTo>
                    <a:pt x="26" y="369"/>
                    <a:pt x="25" y="378"/>
                    <a:pt x="25" y="387"/>
                  </a:cubicBezTo>
                  <a:cubicBezTo>
                    <a:pt x="24" y="395"/>
                    <a:pt x="26" y="404"/>
                    <a:pt x="21" y="412"/>
                  </a:cubicBezTo>
                  <a:cubicBezTo>
                    <a:pt x="19" y="414"/>
                    <a:pt x="19" y="417"/>
                    <a:pt x="20" y="419"/>
                  </a:cubicBezTo>
                  <a:cubicBezTo>
                    <a:pt x="22" y="424"/>
                    <a:pt x="21" y="429"/>
                    <a:pt x="21" y="434"/>
                  </a:cubicBezTo>
                  <a:cubicBezTo>
                    <a:pt x="20" y="449"/>
                    <a:pt x="14" y="462"/>
                    <a:pt x="13" y="477"/>
                  </a:cubicBezTo>
                  <a:cubicBezTo>
                    <a:pt x="13" y="484"/>
                    <a:pt x="13" y="492"/>
                    <a:pt x="13" y="499"/>
                  </a:cubicBezTo>
                  <a:cubicBezTo>
                    <a:pt x="14" y="515"/>
                    <a:pt x="14" y="530"/>
                    <a:pt x="14" y="546"/>
                  </a:cubicBezTo>
                  <a:cubicBezTo>
                    <a:pt x="14" y="554"/>
                    <a:pt x="14" y="561"/>
                    <a:pt x="14" y="569"/>
                  </a:cubicBezTo>
                  <a:cubicBezTo>
                    <a:pt x="14" y="578"/>
                    <a:pt x="12" y="588"/>
                    <a:pt x="13" y="597"/>
                  </a:cubicBezTo>
                  <a:cubicBezTo>
                    <a:pt x="14" y="605"/>
                    <a:pt x="11" y="614"/>
                    <a:pt x="17" y="621"/>
                  </a:cubicBezTo>
                  <a:cubicBezTo>
                    <a:pt x="18" y="623"/>
                    <a:pt x="18" y="625"/>
                    <a:pt x="18" y="627"/>
                  </a:cubicBezTo>
                  <a:cubicBezTo>
                    <a:pt x="17" y="635"/>
                    <a:pt x="19" y="643"/>
                    <a:pt x="20" y="650"/>
                  </a:cubicBezTo>
                  <a:cubicBezTo>
                    <a:pt x="21" y="653"/>
                    <a:pt x="21" y="655"/>
                    <a:pt x="23" y="658"/>
                  </a:cubicBezTo>
                  <a:cubicBezTo>
                    <a:pt x="25" y="660"/>
                    <a:pt x="26" y="663"/>
                    <a:pt x="26" y="666"/>
                  </a:cubicBezTo>
                  <a:cubicBezTo>
                    <a:pt x="25" y="670"/>
                    <a:pt x="27" y="673"/>
                    <a:pt x="28" y="677"/>
                  </a:cubicBezTo>
                  <a:cubicBezTo>
                    <a:pt x="30" y="682"/>
                    <a:pt x="33" y="686"/>
                    <a:pt x="30" y="692"/>
                  </a:cubicBezTo>
                  <a:cubicBezTo>
                    <a:pt x="29" y="695"/>
                    <a:pt x="32" y="699"/>
                    <a:pt x="33" y="703"/>
                  </a:cubicBezTo>
                  <a:cubicBezTo>
                    <a:pt x="38" y="712"/>
                    <a:pt x="43" y="722"/>
                    <a:pt x="44" y="732"/>
                  </a:cubicBezTo>
                  <a:cubicBezTo>
                    <a:pt x="46" y="744"/>
                    <a:pt x="50" y="755"/>
                    <a:pt x="50" y="767"/>
                  </a:cubicBezTo>
                  <a:cubicBezTo>
                    <a:pt x="50" y="768"/>
                    <a:pt x="50" y="769"/>
                    <a:pt x="50" y="770"/>
                  </a:cubicBezTo>
                  <a:cubicBezTo>
                    <a:pt x="54" y="777"/>
                    <a:pt x="52" y="786"/>
                    <a:pt x="58" y="792"/>
                  </a:cubicBezTo>
                  <a:cubicBezTo>
                    <a:pt x="59" y="794"/>
                    <a:pt x="60" y="795"/>
                    <a:pt x="60" y="797"/>
                  </a:cubicBezTo>
                  <a:cubicBezTo>
                    <a:pt x="61" y="808"/>
                    <a:pt x="64" y="818"/>
                    <a:pt x="68" y="828"/>
                  </a:cubicBezTo>
                  <a:cubicBezTo>
                    <a:pt x="70" y="833"/>
                    <a:pt x="70" y="840"/>
                    <a:pt x="75" y="844"/>
                  </a:cubicBezTo>
                  <a:cubicBezTo>
                    <a:pt x="76" y="844"/>
                    <a:pt x="76" y="846"/>
                    <a:pt x="76" y="847"/>
                  </a:cubicBezTo>
                  <a:cubicBezTo>
                    <a:pt x="76" y="859"/>
                    <a:pt x="83" y="868"/>
                    <a:pt x="87" y="879"/>
                  </a:cubicBezTo>
                  <a:cubicBezTo>
                    <a:pt x="88" y="880"/>
                    <a:pt x="89" y="881"/>
                    <a:pt x="89" y="883"/>
                  </a:cubicBezTo>
                  <a:cubicBezTo>
                    <a:pt x="91" y="887"/>
                    <a:pt x="87" y="891"/>
                    <a:pt x="89" y="894"/>
                  </a:cubicBezTo>
                  <a:cubicBezTo>
                    <a:pt x="92" y="897"/>
                    <a:pt x="94" y="901"/>
                    <a:pt x="94" y="905"/>
                  </a:cubicBezTo>
                  <a:cubicBezTo>
                    <a:pt x="94" y="908"/>
                    <a:pt x="95" y="912"/>
                    <a:pt x="98" y="914"/>
                  </a:cubicBezTo>
                  <a:cubicBezTo>
                    <a:pt x="104" y="916"/>
                    <a:pt x="105" y="921"/>
                    <a:pt x="106" y="926"/>
                  </a:cubicBezTo>
                  <a:cubicBezTo>
                    <a:pt x="106" y="930"/>
                    <a:pt x="109" y="934"/>
                    <a:pt x="111" y="938"/>
                  </a:cubicBezTo>
                  <a:cubicBezTo>
                    <a:pt x="114" y="944"/>
                    <a:pt x="118" y="950"/>
                    <a:pt x="119" y="956"/>
                  </a:cubicBezTo>
                  <a:cubicBezTo>
                    <a:pt x="121" y="963"/>
                    <a:pt x="124" y="968"/>
                    <a:pt x="130" y="971"/>
                  </a:cubicBezTo>
                  <a:cubicBezTo>
                    <a:pt x="134" y="973"/>
                    <a:pt x="137" y="976"/>
                    <a:pt x="138" y="980"/>
                  </a:cubicBezTo>
                  <a:cubicBezTo>
                    <a:pt x="138" y="982"/>
                    <a:pt x="139" y="983"/>
                    <a:pt x="140" y="984"/>
                  </a:cubicBezTo>
                  <a:cubicBezTo>
                    <a:pt x="148" y="989"/>
                    <a:pt x="155" y="995"/>
                    <a:pt x="162" y="1002"/>
                  </a:cubicBezTo>
                  <a:cubicBezTo>
                    <a:pt x="169" y="1009"/>
                    <a:pt x="178" y="1014"/>
                    <a:pt x="182" y="1025"/>
                  </a:cubicBezTo>
                  <a:cubicBezTo>
                    <a:pt x="183" y="1027"/>
                    <a:pt x="185" y="1029"/>
                    <a:pt x="186" y="1030"/>
                  </a:cubicBezTo>
                  <a:cubicBezTo>
                    <a:pt x="188" y="1032"/>
                    <a:pt x="191" y="1034"/>
                    <a:pt x="191" y="1036"/>
                  </a:cubicBezTo>
                  <a:cubicBezTo>
                    <a:pt x="192" y="1041"/>
                    <a:pt x="196" y="1042"/>
                    <a:pt x="199" y="1045"/>
                  </a:cubicBezTo>
                  <a:cubicBezTo>
                    <a:pt x="202" y="1048"/>
                    <a:pt x="206" y="1049"/>
                    <a:pt x="206" y="1054"/>
                  </a:cubicBezTo>
                  <a:cubicBezTo>
                    <a:pt x="206" y="1055"/>
                    <a:pt x="206" y="1056"/>
                    <a:pt x="207" y="1056"/>
                  </a:cubicBezTo>
                  <a:cubicBezTo>
                    <a:pt x="215" y="1059"/>
                    <a:pt x="219" y="1066"/>
                    <a:pt x="226" y="1071"/>
                  </a:cubicBezTo>
                  <a:cubicBezTo>
                    <a:pt x="233" y="1076"/>
                    <a:pt x="241" y="1082"/>
                    <a:pt x="246" y="1089"/>
                  </a:cubicBezTo>
                  <a:cubicBezTo>
                    <a:pt x="252" y="1097"/>
                    <a:pt x="260" y="1102"/>
                    <a:pt x="267" y="1108"/>
                  </a:cubicBezTo>
                  <a:cubicBezTo>
                    <a:pt x="273" y="1113"/>
                    <a:pt x="278" y="1118"/>
                    <a:pt x="283" y="1123"/>
                  </a:cubicBezTo>
                  <a:cubicBezTo>
                    <a:pt x="284" y="1124"/>
                    <a:pt x="286" y="1126"/>
                    <a:pt x="286" y="1128"/>
                  </a:cubicBezTo>
                  <a:cubicBezTo>
                    <a:pt x="286" y="1131"/>
                    <a:pt x="287" y="1132"/>
                    <a:pt x="289" y="1134"/>
                  </a:cubicBezTo>
                  <a:cubicBezTo>
                    <a:pt x="292" y="1136"/>
                    <a:pt x="296" y="1138"/>
                    <a:pt x="296" y="1143"/>
                  </a:cubicBezTo>
                  <a:cubicBezTo>
                    <a:pt x="296" y="1144"/>
                    <a:pt x="296" y="1145"/>
                    <a:pt x="297" y="1146"/>
                  </a:cubicBezTo>
                  <a:cubicBezTo>
                    <a:pt x="305" y="1151"/>
                    <a:pt x="308" y="1161"/>
                    <a:pt x="317" y="1165"/>
                  </a:cubicBezTo>
                  <a:cubicBezTo>
                    <a:pt x="320" y="1166"/>
                    <a:pt x="321" y="1169"/>
                    <a:pt x="323" y="1172"/>
                  </a:cubicBezTo>
                  <a:cubicBezTo>
                    <a:pt x="325" y="1177"/>
                    <a:pt x="327" y="1181"/>
                    <a:pt x="333" y="1184"/>
                  </a:cubicBezTo>
                  <a:cubicBezTo>
                    <a:pt x="337" y="1185"/>
                    <a:pt x="340" y="1189"/>
                    <a:pt x="342" y="1194"/>
                  </a:cubicBezTo>
                  <a:cubicBezTo>
                    <a:pt x="346" y="1201"/>
                    <a:pt x="352" y="1207"/>
                    <a:pt x="358" y="1212"/>
                  </a:cubicBezTo>
                  <a:cubicBezTo>
                    <a:pt x="359" y="1212"/>
                    <a:pt x="359" y="1212"/>
                    <a:pt x="361" y="1212"/>
                  </a:cubicBezTo>
                  <a:cubicBezTo>
                    <a:pt x="360" y="1208"/>
                    <a:pt x="360" y="1204"/>
                    <a:pt x="356" y="1201"/>
                  </a:cubicBezTo>
                  <a:cubicBezTo>
                    <a:pt x="353" y="1200"/>
                    <a:pt x="352" y="1197"/>
                    <a:pt x="351" y="1195"/>
                  </a:cubicBezTo>
                  <a:cubicBezTo>
                    <a:pt x="345" y="1185"/>
                    <a:pt x="343" y="1173"/>
                    <a:pt x="336" y="1163"/>
                  </a:cubicBezTo>
                  <a:cubicBezTo>
                    <a:pt x="336" y="1162"/>
                    <a:pt x="336" y="1159"/>
                    <a:pt x="336" y="1158"/>
                  </a:cubicBezTo>
                  <a:cubicBezTo>
                    <a:pt x="336" y="1153"/>
                    <a:pt x="335" y="1150"/>
                    <a:pt x="332" y="1147"/>
                  </a:cubicBezTo>
                  <a:cubicBezTo>
                    <a:pt x="332" y="1146"/>
                    <a:pt x="331" y="1146"/>
                    <a:pt x="331" y="1146"/>
                  </a:cubicBezTo>
                  <a:cubicBezTo>
                    <a:pt x="328" y="1133"/>
                    <a:pt x="317" y="1125"/>
                    <a:pt x="311" y="1114"/>
                  </a:cubicBezTo>
                  <a:cubicBezTo>
                    <a:pt x="309" y="1109"/>
                    <a:pt x="305" y="1106"/>
                    <a:pt x="302" y="1102"/>
                  </a:cubicBezTo>
                  <a:cubicBezTo>
                    <a:pt x="301" y="1101"/>
                    <a:pt x="299" y="1100"/>
                    <a:pt x="299" y="1098"/>
                  </a:cubicBezTo>
                  <a:cubicBezTo>
                    <a:pt x="297" y="1087"/>
                    <a:pt x="288" y="1079"/>
                    <a:pt x="283" y="1069"/>
                  </a:cubicBezTo>
                  <a:cubicBezTo>
                    <a:pt x="281" y="1064"/>
                    <a:pt x="280" y="1058"/>
                    <a:pt x="276" y="1053"/>
                  </a:cubicBezTo>
                  <a:cubicBezTo>
                    <a:pt x="275" y="1052"/>
                    <a:pt x="276" y="1050"/>
                    <a:pt x="276" y="1048"/>
                  </a:cubicBezTo>
                  <a:cubicBezTo>
                    <a:pt x="276" y="1045"/>
                    <a:pt x="276" y="1042"/>
                    <a:pt x="279" y="1041"/>
                  </a:cubicBezTo>
                  <a:cubicBezTo>
                    <a:pt x="282" y="1041"/>
                    <a:pt x="283" y="1044"/>
                    <a:pt x="284" y="1046"/>
                  </a:cubicBezTo>
                  <a:cubicBezTo>
                    <a:pt x="285" y="1047"/>
                    <a:pt x="285" y="1047"/>
                    <a:pt x="285" y="1048"/>
                  </a:cubicBezTo>
                  <a:cubicBezTo>
                    <a:pt x="287" y="1062"/>
                    <a:pt x="298" y="1071"/>
                    <a:pt x="303" y="1084"/>
                  </a:cubicBezTo>
                  <a:cubicBezTo>
                    <a:pt x="304" y="1088"/>
                    <a:pt x="308" y="1091"/>
                    <a:pt x="309" y="1096"/>
                  </a:cubicBezTo>
                  <a:cubicBezTo>
                    <a:pt x="309" y="1097"/>
                    <a:pt x="311" y="1099"/>
                    <a:pt x="312" y="1099"/>
                  </a:cubicBezTo>
                  <a:cubicBezTo>
                    <a:pt x="319" y="1100"/>
                    <a:pt x="319" y="1106"/>
                    <a:pt x="321" y="1111"/>
                  </a:cubicBezTo>
                  <a:cubicBezTo>
                    <a:pt x="322" y="1115"/>
                    <a:pt x="324" y="1119"/>
                    <a:pt x="329" y="1122"/>
                  </a:cubicBezTo>
                  <a:cubicBezTo>
                    <a:pt x="331" y="1122"/>
                    <a:pt x="333" y="1124"/>
                    <a:pt x="333" y="1126"/>
                  </a:cubicBezTo>
                  <a:cubicBezTo>
                    <a:pt x="335" y="1136"/>
                    <a:pt x="342" y="1144"/>
                    <a:pt x="345" y="1154"/>
                  </a:cubicBezTo>
                  <a:cubicBezTo>
                    <a:pt x="345" y="1155"/>
                    <a:pt x="346" y="1157"/>
                    <a:pt x="346" y="1158"/>
                  </a:cubicBezTo>
                  <a:cubicBezTo>
                    <a:pt x="346" y="1162"/>
                    <a:pt x="346" y="1166"/>
                    <a:pt x="350" y="1168"/>
                  </a:cubicBezTo>
                  <a:cubicBezTo>
                    <a:pt x="352" y="1169"/>
                    <a:pt x="353" y="1172"/>
                    <a:pt x="354" y="1174"/>
                  </a:cubicBezTo>
                  <a:cubicBezTo>
                    <a:pt x="356" y="1183"/>
                    <a:pt x="359" y="1191"/>
                    <a:pt x="364" y="1198"/>
                  </a:cubicBezTo>
                  <a:cubicBezTo>
                    <a:pt x="368" y="1203"/>
                    <a:pt x="370" y="1208"/>
                    <a:pt x="370" y="1214"/>
                  </a:cubicBezTo>
                  <a:cubicBezTo>
                    <a:pt x="369" y="1218"/>
                    <a:pt x="370" y="1220"/>
                    <a:pt x="373" y="1223"/>
                  </a:cubicBezTo>
                  <a:cubicBezTo>
                    <a:pt x="379" y="1227"/>
                    <a:pt x="379" y="1228"/>
                    <a:pt x="374" y="1235"/>
                  </a:cubicBezTo>
                  <a:cubicBezTo>
                    <a:pt x="379" y="1238"/>
                    <a:pt x="382" y="1243"/>
                    <a:pt x="383" y="1249"/>
                  </a:cubicBezTo>
                  <a:cubicBezTo>
                    <a:pt x="386" y="1259"/>
                    <a:pt x="391" y="1268"/>
                    <a:pt x="397" y="1278"/>
                  </a:cubicBezTo>
                  <a:cubicBezTo>
                    <a:pt x="403" y="1288"/>
                    <a:pt x="410" y="1299"/>
                    <a:pt x="416" y="1310"/>
                  </a:cubicBezTo>
                  <a:cubicBezTo>
                    <a:pt x="420" y="1316"/>
                    <a:pt x="426" y="1320"/>
                    <a:pt x="426" y="1327"/>
                  </a:cubicBezTo>
                  <a:cubicBezTo>
                    <a:pt x="431" y="1331"/>
                    <a:pt x="434" y="1336"/>
                    <a:pt x="437" y="1340"/>
                  </a:cubicBezTo>
                  <a:cubicBezTo>
                    <a:pt x="439" y="1341"/>
                    <a:pt x="441" y="1342"/>
                    <a:pt x="441" y="1344"/>
                  </a:cubicBezTo>
                  <a:cubicBezTo>
                    <a:pt x="441" y="1350"/>
                    <a:pt x="446" y="1354"/>
                    <a:pt x="450" y="1358"/>
                  </a:cubicBezTo>
                  <a:cubicBezTo>
                    <a:pt x="454" y="1361"/>
                    <a:pt x="455" y="1365"/>
                    <a:pt x="456" y="1369"/>
                  </a:cubicBezTo>
                  <a:cubicBezTo>
                    <a:pt x="457" y="1372"/>
                    <a:pt x="457" y="1374"/>
                    <a:pt x="461" y="1375"/>
                  </a:cubicBezTo>
                  <a:cubicBezTo>
                    <a:pt x="465" y="1376"/>
                    <a:pt x="465" y="1380"/>
                    <a:pt x="465" y="1383"/>
                  </a:cubicBezTo>
                  <a:cubicBezTo>
                    <a:pt x="466" y="1388"/>
                    <a:pt x="469" y="1392"/>
                    <a:pt x="472" y="1396"/>
                  </a:cubicBezTo>
                  <a:cubicBezTo>
                    <a:pt x="477" y="1404"/>
                    <a:pt x="482" y="1413"/>
                    <a:pt x="484" y="1424"/>
                  </a:cubicBezTo>
                  <a:cubicBezTo>
                    <a:pt x="484" y="1426"/>
                    <a:pt x="485" y="1428"/>
                    <a:pt x="489" y="1428"/>
                  </a:cubicBezTo>
                  <a:cubicBezTo>
                    <a:pt x="487" y="1422"/>
                    <a:pt x="488" y="1418"/>
                    <a:pt x="493" y="1414"/>
                  </a:cubicBezTo>
                  <a:cubicBezTo>
                    <a:pt x="490" y="1410"/>
                    <a:pt x="489" y="1405"/>
                    <a:pt x="491" y="1400"/>
                  </a:cubicBezTo>
                  <a:cubicBezTo>
                    <a:pt x="492" y="1398"/>
                    <a:pt x="492" y="1395"/>
                    <a:pt x="492" y="1393"/>
                  </a:cubicBezTo>
                  <a:cubicBezTo>
                    <a:pt x="492" y="1391"/>
                    <a:pt x="491" y="1389"/>
                    <a:pt x="492" y="1387"/>
                  </a:cubicBezTo>
                  <a:cubicBezTo>
                    <a:pt x="496" y="1378"/>
                    <a:pt x="493" y="1368"/>
                    <a:pt x="494" y="1358"/>
                  </a:cubicBezTo>
                  <a:cubicBezTo>
                    <a:pt x="494" y="1356"/>
                    <a:pt x="494" y="1354"/>
                    <a:pt x="495" y="1351"/>
                  </a:cubicBezTo>
                  <a:cubicBezTo>
                    <a:pt x="496" y="1348"/>
                    <a:pt x="495" y="1345"/>
                    <a:pt x="495" y="1342"/>
                  </a:cubicBezTo>
                  <a:cubicBezTo>
                    <a:pt x="493" y="1336"/>
                    <a:pt x="494" y="1330"/>
                    <a:pt x="496" y="1324"/>
                  </a:cubicBezTo>
                  <a:cubicBezTo>
                    <a:pt x="498" y="1317"/>
                    <a:pt x="500" y="1310"/>
                    <a:pt x="500" y="1302"/>
                  </a:cubicBezTo>
                  <a:cubicBezTo>
                    <a:pt x="499" y="1292"/>
                    <a:pt x="499" y="1283"/>
                    <a:pt x="503" y="1274"/>
                  </a:cubicBezTo>
                  <a:cubicBezTo>
                    <a:pt x="505" y="1268"/>
                    <a:pt x="504" y="1262"/>
                    <a:pt x="505" y="1255"/>
                  </a:cubicBezTo>
                  <a:cubicBezTo>
                    <a:pt x="508" y="1245"/>
                    <a:pt x="509" y="1234"/>
                    <a:pt x="514" y="1224"/>
                  </a:cubicBezTo>
                  <a:cubicBezTo>
                    <a:pt x="515" y="1222"/>
                    <a:pt x="516" y="1219"/>
                    <a:pt x="515" y="1216"/>
                  </a:cubicBezTo>
                  <a:cubicBezTo>
                    <a:pt x="512" y="1211"/>
                    <a:pt x="514" y="1206"/>
                    <a:pt x="516" y="1203"/>
                  </a:cubicBezTo>
                  <a:cubicBezTo>
                    <a:pt x="519" y="1198"/>
                    <a:pt x="520" y="1194"/>
                    <a:pt x="521" y="1189"/>
                  </a:cubicBezTo>
                  <a:cubicBezTo>
                    <a:pt x="522" y="1183"/>
                    <a:pt x="522" y="1178"/>
                    <a:pt x="527" y="1174"/>
                  </a:cubicBezTo>
                  <a:cubicBezTo>
                    <a:pt x="528" y="1173"/>
                    <a:pt x="528" y="1173"/>
                    <a:pt x="528" y="1172"/>
                  </a:cubicBezTo>
                  <a:cubicBezTo>
                    <a:pt x="530" y="1158"/>
                    <a:pt x="538" y="1147"/>
                    <a:pt x="541" y="1134"/>
                  </a:cubicBezTo>
                  <a:cubicBezTo>
                    <a:pt x="543" y="1125"/>
                    <a:pt x="544" y="1116"/>
                    <a:pt x="551" y="1110"/>
                  </a:cubicBezTo>
                  <a:cubicBezTo>
                    <a:pt x="553" y="1109"/>
                    <a:pt x="554" y="1107"/>
                    <a:pt x="554" y="1106"/>
                  </a:cubicBezTo>
                  <a:cubicBezTo>
                    <a:pt x="553" y="1097"/>
                    <a:pt x="558" y="1090"/>
                    <a:pt x="561" y="1083"/>
                  </a:cubicBezTo>
                  <a:cubicBezTo>
                    <a:pt x="564" y="1075"/>
                    <a:pt x="568" y="1068"/>
                    <a:pt x="572" y="1060"/>
                  </a:cubicBezTo>
                  <a:cubicBezTo>
                    <a:pt x="577" y="1048"/>
                    <a:pt x="586" y="1039"/>
                    <a:pt x="592" y="1028"/>
                  </a:cubicBezTo>
                  <a:cubicBezTo>
                    <a:pt x="593" y="1026"/>
                    <a:pt x="594" y="1025"/>
                    <a:pt x="596" y="1024"/>
                  </a:cubicBezTo>
                  <a:cubicBezTo>
                    <a:pt x="602" y="1021"/>
                    <a:pt x="606" y="1015"/>
                    <a:pt x="610" y="1009"/>
                  </a:cubicBezTo>
                  <a:cubicBezTo>
                    <a:pt x="615" y="1001"/>
                    <a:pt x="624" y="995"/>
                    <a:pt x="630" y="988"/>
                  </a:cubicBezTo>
                  <a:cubicBezTo>
                    <a:pt x="634" y="985"/>
                    <a:pt x="633" y="979"/>
                    <a:pt x="638" y="977"/>
                  </a:cubicBezTo>
                  <a:cubicBezTo>
                    <a:pt x="647" y="966"/>
                    <a:pt x="659" y="957"/>
                    <a:pt x="666" y="944"/>
                  </a:cubicBezTo>
                  <a:cubicBezTo>
                    <a:pt x="667" y="943"/>
                    <a:pt x="668" y="941"/>
                    <a:pt x="669" y="940"/>
                  </a:cubicBezTo>
                  <a:cubicBezTo>
                    <a:pt x="672" y="938"/>
                    <a:pt x="674" y="938"/>
                    <a:pt x="677" y="940"/>
                  </a:cubicBezTo>
                  <a:cubicBezTo>
                    <a:pt x="679" y="942"/>
                    <a:pt x="677" y="944"/>
                    <a:pt x="675" y="946"/>
                  </a:cubicBezTo>
                  <a:cubicBezTo>
                    <a:pt x="673" y="948"/>
                    <a:pt x="672" y="951"/>
                    <a:pt x="671" y="954"/>
                  </a:cubicBezTo>
                  <a:cubicBezTo>
                    <a:pt x="670" y="956"/>
                    <a:pt x="669" y="959"/>
                    <a:pt x="667" y="960"/>
                  </a:cubicBezTo>
                  <a:cubicBezTo>
                    <a:pt x="664" y="961"/>
                    <a:pt x="662" y="963"/>
                    <a:pt x="661" y="967"/>
                  </a:cubicBezTo>
                  <a:cubicBezTo>
                    <a:pt x="661" y="969"/>
                    <a:pt x="659" y="970"/>
                    <a:pt x="657" y="970"/>
                  </a:cubicBezTo>
                  <a:cubicBezTo>
                    <a:pt x="653" y="970"/>
                    <a:pt x="651" y="973"/>
                    <a:pt x="650" y="976"/>
                  </a:cubicBezTo>
                  <a:cubicBezTo>
                    <a:pt x="646" y="982"/>
                    <a:pt x="641" y="988"/>
                    <a:pt x="638" y="994"/>
                  </a:cubicBezTo>
                  <a:cubicBezTo>
                    <a:pt x="636" y="997"/>
                    <a:pt x="635" y="999"/>
                    <a:pt x="633" y="1001"/>
                  </a:cubicBezTo>
                  <a:cubicBezTo>
                    <a:pt x="628" y="1005"/>
                    <a:pt x="624" y="1009"/>
                    <a:pt x="619" y="1014"/>
                  </a:cubicBezTo>
                  <a:cubicBezTo>
                    <a:pt x="614" y="1020"/>
                    <a:pt x="609" y="1027"/>
                    <a:pt x="603" y="1033"/>
                  </a:cubicBezTo>
                  <a:cubicBezTo>
                    <a:pt x="602" y="1034"/>
                    <a:pt x="600" y="1035"/>
                    <a:pt x="600" y="1037"/>
                  </a:cubicBezTo>
                  <a:cubicBezTo>
                    <a:pt x="600" y="1041"/>
                    <a:pt x="597" y="1044"/>
                    <a:pt x="594" y="1046"/>
                  </a:cubicBezTo>
                  <a:cubicBezTo>
                    <a:pt x="589" y="1049"/>
                    <a:pt x="588" y="1055"/>
                    <a:pt x="586" y="1059"/>
                  </a:cubicBezTo>
                  <a:cubicBezTo>
                    <a:pt x="584" y="1063"/>
                    <a:pt x="582" y="1067"/>
                    <a:pt x="579" y="1070"/>
                  </a:cubicBezTo>
                  <a:cubicBezTo>
                    <a:pt x="577" y="1072"/>
                    <a:pt x="576" y="1074"/>
                    <a:pt x="576" y="1077"/>
                  </a:cubicBezTo>
                  <a:cubicBezTo>
                    <a:pt x="576" y="1078"/>
                    <a:pt x="576" y="1081"/>
                    <a:pt x="575" y="1081"/>
                  </a:cubicBezTo>
                  <a:cubicBezTo>
                    <a:pt x="566" y="1086"/>
                    <a:pt x="570" y="1096"/>
                    <a:pt x="566" y="1103"/>
                  </a:cubicBezTo>
                  <a:cubicBezTo>
                    <a:pt x="564" y="1105"/>
                    <a:pt x="564" y="1109"/>
                    <a:pt x="562" y="1112"/>
                  </a:cubicBezTo>
                  <a:cubicBezTo>
                    <a:pt x="558" y="1117"/>
                    <a:pt x="557" y="1122"/>
                    <a:pt x="556" y="1128"/>
                  </a:cubicBezTo>
                  <a:cubicBezTo>
                    <a:pt x="554" y="1135"/>
                    <a:pt x="551" y="1142"/>
                    <a:pt x="548" y="1148"/>
                  </a:cubicBezTo>
                  <a:cubicBezTo>
                    <a:pt x="545" y="1157"/>
                    <a:pt x="543" y="1166"/>
                    <a:pt x="540" y="1175"/>
                  </a:cubicBezTo>
                  <a:cubicBezTo>
                    <a:pt x="540" y="1176"/>
                    <a:pt x="540" y="1177"/>
                    <a:pt x="539" y="1177"/>
                  </a:cubicBezTo>
                  <a:cubicBezTo>
                    <a:pt x="532" y="1183"/>
                    <a:pt x="534" y="1192"/>
                    <a:pt x="532" y="1199"/>
                  </a:cubicBezTo>
                  <a:cubicBezTo>
                    <a:pt x="531" y="1202"/>
                    <a:pt x="530" y="1205"/>
                    <a:pt x="528" y="1207"/>
                  </a:cubicBezTo>
                  <a:cubicBezTo>
                    <a:pt x="525" y="1212"/>
                    <a:pt x="526" y="1217"/>
                    <a:pt x="530" y="1223"/>
                  </a:cubicBezTo>
                  <a:cubicBezTo>
                    <a:pt x="534" y="1217"/>
                    <a:pt x="537" y="1211"/>
                    <a:pt x="536" y="1204"/>
                  </a:cubicBezTo>
                  <a:cubicBezTo>
                    <a:pt x="535" y="1200"/>
                    <a:pt x="537" y="1198"/>
                    <a:pt x="541" y="1196"/>
                  </a:cubicBezTo>
                  <a:cubicBezTo>
                    <a:pt x="538" y="1191"/>
                    <a:pt x="536" y="1187"/>
                    <a:pt x="541" y="1181"/>
                  </a:cubicBezTo>
                  <a:cubicBezTo>
                    <a:pt x="545" y="1178"/>
                    <a:pt x="548" y="1172"/>
                    <a:pt x="548" y="1166"/>
                  </a:cubicBezTo>
                  <a:cubicBezTo>
                    <a:pt x="548" y="1163"/>
                    <a:pt x="549" y="1160"/>
                    <a:pt x="550" y="1158"/>
                  </a:cubicBezTo>
                  <a:cubicBezTo>
                    <a:pt x="553" y="1155"/>
                    <a:pt x="553" y="1151"/>
                    <a:pt x="554" y="1148"/>
                  </a:cubicBezTo>
                  <a:cubicBezTo>
                    <a:pt x="557" y="1137"/>
                    <a:pt x="562" y="1126"/>
                    <a:pt x="566" y="1116"/>
                  </a:cubicBezTo>
                  <a:cubicBezTo>
                    <a:pt x="567" y="1113"/>
                    <a:pt x="569" y="1111"/>
                    <a:pt x="570" y="1108"/>
                  </a:cubicBezTo>
                  <a:cubicBezTo>
                    <a:pt x="573" y="1103"/>
                    <a:pt x="576" y="1098"/>
                    <a:pt x="580" y="1093"/>
                  </a:cubicBezTo>
                  <a:cubicBezTo>
                    <a:pt x="585" y="1087"/>
                    <a:pt x="588" y="1079"/>
                    <a:pt x="594" y="1073"/>
                  </a:cubicBezTo>
                  <a:cubicBezTo>
                    <a:pt x="595" y="1071"/>
                    <a:pt x="597" y="1069"/>
                    <a:pt x="600" y="1069"/>
                  </a:cubicBezTo>
                  <a:cubicBezTo>
                    <a:pt x="603" y="1069"/>
                    <a:pt x="605" y="1067"/>
                    <a:pt x="606" y="1064"/>
                  </a:cubicBezTo>
                  <a:cubicBezTo>
                    <a:pt x="607" y="1055"/>
                    <a:pt x="612" y="1048"/>
                    <a:pt x="618" y="1041"/>
                  </a:cubicBezTo>
                  <a:cubicBezTo>
                    <a:pt x="622" y="1037"/>
                    <a:pt x="626" y="1033"/>
                    <a:pt x="629" y="1030"/>
                  </a:cubicBezTo>
                  <a:cubicBezTo>
                    <a:pt x="635" y="1023"/>
                    <a:pt x="640" y="1017"/>
                    <a:pt x="644" y="1010"/>
                  </a:cubicBezTo>
                  <a:cubicBezTo>
                    <a:pt x="647" y="1005"/>
                    <a:pt x="648" y="999"/>
                    <a:pt x="655" y="998"/>
                  </a:cubicBezTo>
                  <a:cubicBezTo>
                    <a:pt x="656" y="994"/>
                    <a:pt x="659" y="991"/>
                    <a:pt x="660" y="987"/>
                  </a:cubicBezTo>
                  <a:cubicBezTo>
                    <a:pt x="660" y="984"/>
                    <a:pt x="661" y="981"/>
                    <a:pt x="664" y="980"/>
                  </a:cubicBezTo>
                  <a:cubicBezTo>
                    <a:pt x="673" y="974"/>
                    <a:pt x="680" y="966"/>
                    <a:pt x="688" y="959"/>
                  </a:cubicBezTo>
                  <a:cubicBezTo>
                    <a:pt x="689" y="957"/>
                    <a:pt x="691" y="956"/>
                    <a:pt x="692" y="956"/>
                  </a:cubicBezTo>
                  <a:cubicBezTo>
                    <a:pt x="698" y="955"/>
                    <a:pt x="700" y="951"/>
                    <a:pt x="701" y="946"/>
                  </a:cubicBezTo>
                  <a:cubicBezTo>
                    <a:pt x="702" y="942"/>
                    <a:pt x="705" y="939"/>
                    <a:pt x="710" y="939"/>
                  </a:cubicBezTo>
                  <a:cubicBezTo>
                    <a:pt x="713" y="939"/>
                    <a:pt x="716" y="937"/>
                    <a:pt x="717" y="934"/>
                  </a:cubicBezTo>
                  <a:cubicBezTo>
                    <a:pt x="718" y="930"/>
                    <a:pt x="721" y="928"/>
                    <a:pt x="725" y="925"/>
                  </a:cubicBezTo>
                  <a:cubicBezTo>
                    <a:pt x="733" y="920"/>
                    <a:pt x="740" y="914"/>
                    <a:pt x="748" y="908"/>
                  </a:cubicBezTo>
                  <a:cubicBezTo>
                    <a:pt x="749" y="906"/>
                    <a:pt x="751" y="904"/>
                    <a:pt x="754" y="905"/>
                  </a:cubicBezTo>
                  <a:cubicBezTo>
                    <a:pt x="759" y="905"/>
                    <a:pt x="762" y="902"/>
                    <a:pt x="765" y="898"/>
                  </a:cubicBezTo>
                  <a:cubicBezTo>
                    <a:pt x="768" y="894"/>
                    <a:pt x="771" y="891"/>
                    <a:pt x="770" y="886"/>
                  </a:cubicBezTo>
                  <a:cubicBezTo>
                    <a:pt x="769" y="882"/>
                    <a:pt x="770" y="879"/>
                    <a:pt x="773" y="876"/>
                  </a:cubicBezTo>
                  <a:cubicBezTo>
                    <a:pt x="772" y="873"/>
                    <a:pt x="768" y="874"/>
                    <a:pt x="767" y="872"/>
                  </a:cubicBezTo>
                  <a:cubicBezTo>
                    <a:pt x="766" y="870"/>
                    <a:pt x="767" y="868"/>
                    <a:pt x="768" y="867"/>
                  </a:cubicBezTo>
                  <a:cubicBezTo>
                    <a:pt x="773" y="860"/>
                    <a:pt x="772" y="851"/>
                    <a:pt x="772" y="843"/>
                  </a:cubicBezTo>
                  <a:cubicBezTo>
                    <a:pt x="772" y="839"/>
                    <a:pt x="771" y="835"/>
                    <a:pt x="775" y="832"/>
                  </a:cubicBezTo>
                  <a:cubicBezTo>
                    <a:pt x="772" y="829"/>
                    <a:pt x="769" y="829"/>
                    <a:pt x="766" y="827"/>
                  </a:cubicBezTo>
                  <a:cubicBezTo>
                    <a:pt x="768" y="814"/>
                    <a:pt x="766" y="801"/>
                    <a:pt x="764" y="788"/>
                  </a:cubicBezTo>
                  <a:cubicBezTo>
                    <a:pt x="763" y="779"/>
                    <a:pt x="763" y="771"/>
                    <a:pt x="765" y="762"/>
                  </a:cubicBezTo>
                  <a:cubicBezTo>
                    <a:pt x="766" y="757"/>
                    <a:pt x="766" y="751"/>
                    <a:pt x="766" y="745"/>
                  </a:cubicBezTo>
                  <a:cubicBezTo>
                    <a:pt x="766" y="738"/>
                    <a:pt x="764" y="731"/>
                    <a:pt x="769" y="724"/>
                  </a:cubicBezTo>
                  <a:cubicBezTo>
                    <a:pt x="763" y="719"/>
                    <a:pt x="764" y="713"/>
                    <a:pt x="766" y="706"/>
                  </a:cubicBezTo>
                  <a:cubicBezTo>
                    <a:pt x="768" y="701"/>
                    <a:pt x="769" y="694"/>
                    <a:pt x="767" y="688"/>
                  </a:cubicBezTo>
                  <a:cubicBezTo>
                    <a:pt x="765" y="685"/>
                    <a:pt x="765" y="682"/>
                    <a:pt x="768" y="680"/>
                  </a:cubicBezTo>
                  <a:cubicBezTo>
                    <a:pt x="769" y="678"/>
                    <a:pt x="770" y="676"/>
                    <a:pt x="770" y="674"/>
                  </a:cubicBezTo>
                  <a:cubicBezTo>
                    <a:pt x="768" y="664"/>
                    <a:pt x="770" y="653"/>
                    <a:pt x="772" y="643"/>
                  </a:cubicBezTo>
                  <a:cubicBezTo>
                    <a:pt x="772" y="638"/>
                    <a:pt x="771" y="632"/>
                    <a:pt x="772" y="627"/>
                  </a:cubicBezTo>
                  <a:cubicBezTo>
                    <a:pt x="773" y="621"/>
                    <a:pt x="773" y="615"/>
                    <a:pt x="772" y="609"/>
                  </a:cubicBezTo>
                  <a:cubicBezTo>
                    <a:pt x="771" y="606"/>
                    <a:pt x="772" y="603"/>
                    <a:pt x="773" y="601"/>
                  </a:cubicBezTo>
                  <a:cubicBezTo>
                    <a:pt x="773" y="599"/>
                    <a:pt x="774" y="597"/>
                    <a:pt x="774" y="596"/>
                  </a:cubicBezTo>
                  <a:cubicBezTo>
                    <a:pt x="772" y="588"/>
                    <a:pt x="773" y="581"/>
                    <a:pt x="776" y="574"/>
                  </a:cubicBezTo>
                  <a:cubicBezTo>
                    <a:pt x="776" y="572"/>
                    <a:pt x="776" y="569"/>
                    <a:pt x="775" y="567"/>
                  </a:cubicBezTo>
                  <a:cubicBezTo>
                    <a:pt x="770" y="558"/>
                    <a:pt x="771" y="549"/>
                    <a:pt x="773" y="540"/>
                  </a:cubicBezTo>
                  <a:cubicBezTo>
                    <a:pt x="774" y="537"/>
                    <a:pt x="774" y="534"/>
                    <a:pt x="773" y="532"/>
                  </a:cubicBezTo>
                  <a:cubicBezTo>
                    <a:pt x="771" y="524"/>
                    <a:pt x="772" y="517"/>
                    <a:pt x="772" y="509"/>
                  </a:cubicBezTo>
                  <a:cubicBezTo>
                    <a:pt x="773" y="502"/>
                    <a:pt x="775" y="496"/>
                    <a:pt x="775" y="489"/>
                  </a:cubicBezTo>
                  <a:cubicBezTo>
                    <a:pt x="775" y="483"/>
                    <a:pt x="778" y="477"/>
                    <a:pt x="776" y="471"/>
                  </a:cubicBezTo>
                  <a:cubicBezTo>
                    <a:pt x="775" y="465"/>
                    <a:pt x="777" y="459"/>
                    <a:pt x="776" y="453"/>
                  </a:cubicBezTo>
                  <a:cubicBezTo>
                    <a:pt x="774" y="443"/>
                    <a:pt x="778" y="434"/>
                    <a:pt x="778" y="424"/>
                  </a:cubicBezTo>
                  <a:cubicBezTo>
                    <a:pt x="779" y="420"/>
                    <a:pt x="780" y="415"/>
                    <a:pt x="780" y="410"/>
                  </a:cubicBezTo>
                  <a:cubicBezTo>
                    <a:pt x="780" y="403"/>
                    <a:pt x="781" y="396"/>
                    <a:pt x="783" y="389"/>
                  </a:cubicBezTo>
                  <a:cubicBezTo>
                    <a:pt x="787" y="377"/>
                    <a:pt x="788" y="364"/>
                    <a:pt x="790" y="351"/>
                  </a:cubicBezTo>
                  <a:cubicBezTo>
                    <a:pt x="790" y="349"/>
                    <a:pt x="790" y="346"/>
                    <a:pt x="791" y="343"/>
                  </a:cubicBezTo>
                  <a:cubicBezTo>
                    <a:pt x="797" y="329"/>
                    <a:pt x="802" y="315"/>
                    <a:pt x="802" y="299"/>
                  </a:cubicBezTo>
                  <a:cubicBezTo>
                    <a:pt x="802" y="295"/>
                    <a:pt x="804" y="292"/>
                    <a:pt x="806" y="288"/>
                  </a:cubicBezTo>
                  <a:cubicBezTo>
                    <a:pt x="809" y="283"/>
                    <a:pt x="810" y="278"/>
                    <a:pt x="810" y="273"/>
                  </a:cubicBezTo>
                  <a:cubicBezTo>
                    <a:pt x="809" y="266"/>
                    <a:pt x="814" y="261"/>
                    <a:pt x="815" y="254"/>
                  </a:cubicBezTo>
                  <a:cubicBezTo>
                    <a:pt x="817" y="247"/>
                    <a:pt x="820" y="240"/>
                    <a:pt x="822" y="233"/>
                  </a:cubicBezTo>
                  <a:cubicBezTo>
                    <a:pt x="824" y="228"/>
                    <a:pt x="825" y="222"/>
                    <a:pt x="829" y="218"/>
                  </a:cubicBezTo>
                  <a:cubicBezTo>
                    <a:pt x="833" y="215"/>
                    <a:pt x="833" y="210"/>
                    <a:pt x="834" y="206"/>
                  </a:cubicBezTo>
                  <a:cubicBezTo>
                    <a:pt x="834" y="201"/>
                    <a:pt x="836" y="196"/>
                    <a:pt x="840" y="191"/>
                  </a:cubicBezTo>
                  <a:cubicBezTo>
                    <a:pt x="843" y="188"/>
                    <a:pt x="846" y="183"/>
                    <a:pt x="846" y="177"/>
                  </a:cubicBezTo>
                  <a:cubicBezTo>
                    <a:pt x="846" y="175"/>
                    <a:pt x="848" y="173"/>
                    <a:pt x="849" y="170"/>
                  </a:cubicBezTo>
                  <a:cubicBezTo>
                    <a:pt x="852" y="165"/>
                    <a:pt x="855" y="161"/>
                    <a:pt x="856" y="155"/>
                  </a:cubicBezTo>
                  <a:cubicBezTo>
                    <a:pt x="856" y="153"/>
                    <a:pt x="857" y="150"/>
                    <a:pt x="859" y="149"/>
                  </a:cubicBezTo>
                  <a:cubicBezTo>
                    <a:pt x="863" y="146"/>
                    <a:pt x="864" y="141"/>
                    <a:pt x="868" y="139"/>
                  </a:cubicBezTo>
                  <a:cubicBezTo>
                    <a:pt x="877" y="131"/>
                    <a:pt x="881" y="119"/>
                    <a:pt x="891" y="114"/>
                  </a:cubicBezTo>
                  <a:cubicBezTo>
                    <a:pt x="893" y="113"/>
                    <a:pt x="895" y="111"/>
                    <a:pt x="895" y="108"/>
                  </a:cubicBezTo>
                  <a:cubicBezTo>
                    <a:pt x="895" y="103"/>
                    <a:pt x="899" y="100"/>
                    <a:pt x="903" y="97"/>
                  </a:cubicBezTo>
                  <a:cubicBezTo>
                    <a:pt x="908" y="91"/>
                    <a:pt x="915" y="85"/>
                    <a:pt x="920" y="78"/>
                  </a:cubicBezTo>
                  <a:cubicBezTo>
                    <a:pt x="922" y="75"/>
                    <a:pt x="924" y="73"/>
                    <a:pt x="924" y="70"/>
                  </a:cubicBezTo>
                  <a:cubicBezTo>
                    <a:pt x="924" y="67"/>
                    <a:pt x="926" y="66"/>
                    <a:pt x="927" y="64"/>
                  </a:cubicBezTo>
                  <a:cubicBezTo>
                    <a:pt x="936" y="56"/>
                    <a:pt x="943" y="46"/>
                    <a:pt x="952" y="38"/>
                  </a:cubicBezTo>
                  <a:cubicBezTo>
                    <a:pt x="960" y="31"/>
                    <a:pt x="967" y="22"/>
                    <a:pt x="975" y="15"/>
                  </a:cubicBezTo>
                  <a:cubicBezTo>
                    <a:pt x="976" y="13"/>
                    <a:pt x="978" y="12"/>
                    <a:pt x="979" y="10"/>
                  </a:cubicBezTo>
                  <a:cubicBezTo>
                    <a:pt x="981" y="3"/>
                    <a:pt x="990" y="5"/>
                    <a:pt x="994" y="1"/>
                  </a:cubicBezTo>
                  <a:cubicBezTo>
                    <a:pt x="995" y="0"/>
                    <a:pt x="997" y="1"/>
                    <a:pt x="998" y="3"/>
                  </a:cubicBezTo>
                  <a:cubicBezTo>
                    <a:pt x="1000" y="5"/>
                    <a:pt x="1002" y="8"/>
                    <a:pt x="1002" y="12"/>
                  </a:cubicBezTo>
                  <a:cubicBezTo>
                    <a:pt x="1002" y="18"/>
                    <a:pt x="999" y="23"/>
                    <a:pt x="999" y="29"/>
                  </a:cubicBezTo>
                  <a:cubicBezTo>
                    <a:pt x="999" y="29"/>
                    <a:pt x="999" y="30"/>
                    <a:pt x="999" y="30"/>
                  </a:cubicBezTo>
                  <a:cubicBezTo>
                    <a:pt x="989" y="34"/>
                    <a:pt x="990" y="46"/>
                    <a:pt x="984" y="52"/>
                  </a:cubicBezTo>
                  <a:cubicBezTo>
                    <a:pt x="979" y="58"/>
                    <a:pt x="975" y="66"/>
                    <a:pt x="970" y="74"/>
                  </a:cubicBezTo>
                  <a:cubicBezTo>
                    <a:pt x="966" y="81"/>
                    <a:pt x="964" y="89"/>
                    <a:pt x="959" y="95"/>
                  </a:cubicBezTo>
                  <a:cubicBezTo>
                    <a:pt x="958" y="96"/>
                    <a:pt x="958" y="98"/>
                    <a:pt x="958" y="100"/>
                  </a:cubicBezTo>
                  <a:cubicBezTo>
                    <a:pt x="958" y="104"/>
                    <a:pt x="957" y="107"/>
                    <a:pt x="955" y="109"/>
                  </a:cubicBezTo>
                  <a:cubicBezTo>
                    <a:pt x="954" y="110"/>
                    <a:pt x="953" y="112"/>
                    <a:pt x="952" y="114"/>
                  </a:cubicBezTo>
                  <a:cubicBezTo>
                    <a:pt x="952" y="126"/>
                    <a:pt x="944" y="134"/>
                    <a:pt x="939" y="144"/>
                  </a:cubicBezTo>
                  <a:cubicBezTo>
                    <a:pt x="939" y="144"/>
                    <a:pt x="939" y="145"/>
                    <a:pt x="939" y="145"/>
                  </a:cubicBezTo>
                  <a:cubicBezTo>
                    <a:pt x="940" y="151"/>
                    <a:pt x="938" y="155"/>
                    <a:pt x="934" y="159"/>
                  </a:cubicBezTo>
                  <a:cubicBezTo>
                    <a:pt x="930" y="163"/>
                    <a:pt x="933" y="169"/>
                    <a:pt x="928" y="172"/>
                  </a:cubicBezTo>
                  <a:cubicBezTo>
                    <a:pt x="928" y="173"/>
                    <a:pt x="928" y="175"/>
                    <a:pt x="928" y="176"/>
                  </a:cubicBezTo>
                  <a:cubicBezTo>
                    <a:pt x="929" y="183"/>
                    <a:pt x="925" y="188"/>
                    <a:pt x="923" y="194"/>
                  </a:cubicBezTo>
                  <a:cubicBezTo>
                    <a:pt x="921" y="202"/>
                    <a:pt x="917" y="210"/>
                    <a:pt x="913" y="218"/>
                  </a:cubicBezTo>
                  <a:cubicBezTo>
                    <a:pt x="909" y="226"/>
                    <a:pt x="906" y="235"/>
                    <a:pt x="901" y="243"/>
                  </a:cubicBezTo>
                  <a:cubicBezTo>
                    <a:pt x="898" y="246"/>
                    <a:pt x="896" y="250"/>
                    <a:pt x="896" y="254"/>
                  </a:cubicBezTo>
                  <a:cubicBezTo>
                    <a:pt x="896" y="257"/>
                    <a:pt x="895" y="259"/>
                    <a:pt x="893" y="260"/>
                  </a:cubicBezTo>
                  <a:cubicBezTo>
                    <a:pt x="882" y="274"/>
                    <a:pt x="879" y="289"/>
                    <a:pt x="876" y="306"/>
                  </a:cubicBezTo>
                  <a:cubicBezTo>
                    <a:pt x="875" y="308"/>
                    <a:pt x="875" y="310"/>
                    <a:pt x="873" y="312"/>
                  </a:cubicBezTo>
                  <a:cubicBezTo>
                    <a:pt x="872" y="315"/>
                    <a:pt x="871" y="318"/>
                    <a:pt x="870" y="321"/>
                  </a:cubicBezTo>
                  <a:cubicBezTo>
                    <a:pt x="869" y="329"/>
                    <a:pt x="865" y="336"/>
                    <a:pt x="863" y="343"/>
                  </a:cubicBezTo>
                  <a:cubicBezTo>
                    <a:pt x="861" y="348"/>
                    <a:pt x="861" y="353"/>
                    <a:pt x="860" y="358"/>
                  </a:cubicBezTo>
                  <a:cubicBezTo>
                    <a:pt x="859" y="360"/>
                    <a:pt x="860" y="363"/>
                    <a:pt x="859" y="364"/>
                  </a:cubicBezTo>
                  <a:cubicBezTo>
                    <a:pt x="854" y="368"/>
                    <a:pt x="854" y="375"/>
                    <a:pt x="851" y="379"/>
                  </a:cubicBezTo>
                  <a:cubicBezTo>
                    <a:pt x="849" y="381"/>
                    <a:pt x="848" y="384"/>
                    <a:pt x="849" y="387"/>
                  </a:cubicBezTo>
                  <a:cubicBezTo>
                    <a:pt x="850" y="389"/>
                    <a:pt x="850" y="392"/>
                    <a:pt x="849" y="395"/>
                  </a:cubicBezTo>
                  <a:cubicBezTo>
                    <a:pt x="847" y="399"/>
                    <a:pt x="844" y="402"/>
                    <a:pt x="846" y="407"/>
                  </a:cubicBezTo>
                  <a:cubicBezTo>
                    <a:pt x="846" y="409"/>
                    <a:pt x="845" y="410"/>
                    <a:pt x="844" y="412"/>
                  </a:cubicBezTo>
                  <a:cubicBezTo>
                    <a:pt x="839" y="420"/>
                    <a:pt x="837" y="429"/>
                    <a:pt x="835" y="438"/>
                  </a:cubicBezTo>
                  <a:cubicBezTo>
                    <a:pt x="835" y="444"/>
                    <a:pt x="833" y="449"/>
                    <a:pt x="831" y="455"/>
                  </a:cubicBezTo>
                  <a:cubicBezTo>
                    <a:pt x="829" y="462"/>
                    <a:pt x="827" y="470"/>
                    <a:pt x="828" y="478"/>
                  </a:cubicBezTo>
                  <a:cubicBezTo>
                    <a:pt x="828" y="482"/>
                    <a:pt x="828" y="486"/>
                    <a:pt x="825" y="489"/>
                  </a:cubicBezTo>
                  <a:cubicBezTo>
                    <a:pt x="822" y="492"/>
                    <a:pt x="821" y="496"/>
                    <a:pt x="822" y="501"/>
                  </a:cubicBezTo>
                  <a:cubicBezTo>
                    <a:pt x="822" y="510"/>
                    <a:pt x="820" y="518"/>
                    <a:pt x="817" y="527"/>
                  </a:cubicBezTo>
                  <a:cubicBezTo>
                    <a:pt x="815" y="534"/>
                    <a:pt x="814" y="542"/>
                    <a:pt x="810" y="548"/>
                  </a:cubicBezTo>
                  <a:cubicBezTo>
                    <a:pt x="810" y="550"/>
                    <a:pt x="810" y="552"/>
                    <a:pt x="810" y="553"/>
                  </a:cubicBezTo>
                  <a:cubicBezTo>
                    <a:pt x="810" y="554"/>
                    <a:pt x="812" y="556"/>
                    <a:pt x="811" y="557"/>
                  </a:cubicBezTo>
                  <a:cubicBezTo>
                    <a:pt x="805" y="567"/>
                    <a:pt x="809" y="579"/>
                    <a:pt x="808" y="590"/>
                  </a:cubicBezTo>
                  <a:cubicBezTo>
                    <a:pt x="807" y="596"/>
                    <a:pt x="808" y="602"/>
                    <a:pt x="805" y="608"/>
                  </a:cubicBezTo>
                  <a:cubicBezTo>
                    <a:pt x="804" y="611"/>
                    <a:pt x="804" y="614"/>
                    <a:pt x="805" y="617"/>
                  </a:cubicBezTo>
                  <a:cubicBezTo>
                    <a:pt x="806" y="622"/>
                    <a:pt x="807" y="626"/>
                    <a:pt x="803" y="630"/>
                  </a:cubicBezTo>
                  <a:cubicBezTo>
                    <a:pt x="801" y="633"/>
                    <a:pt x="802" y="635"/>
                    <a:pt x="802" y="638"/>
                  </a:cubicBezTo>
                  <a:cubicBezTo>
                    <a:pt x="802" y="643"/>
                    <a:pt x="803" y="647"/>
                    <a:pt x="800" y="652"/>
                  </a:cubicBezTo>
                  <a:cubicBezTo>
                    <a:pt x="800" y="653"/>
                    <a:pt x="800" y="654"/>
                    <a:pt x="800" y="655"/>
                  </a:cubicBezTo>
                  <a:cubicBezTo>
                    <a:pt x="804" y="664"/>
                    <a:pt x="800" y="672"/>
                    <a:pt x="798" y="681"/>
                  </a:cubicBezTo>
                  <a:cubicBezTo>
                    <a:pt x="798" y="684"/>
                    <a:pt x="797" y="688"/>
                    <a:pt x="798" y="691"/>
                  </a:cubicBezTo>
                  <a:cubicBezTo>
                    <a:pt x="800" y="700"/>
                    <a:pt x="801" y="710"/>
                    <a:pt x="797" y="719"/>
                  </a:cubicBezTo>
                  <a:cubicBezTo>
                    <a:pt x="795" y="724"/>
                    <a:pt x="796" y="729"/>
                    <a:pt x="797" y="734"/>
                  </a:cubicBezTo>
                  <a:cubicBezTo>
                    <a:pt x="797" y="737"/>
                    <a:pt x="797" y="740"/>
                    <a:pt x="797" y="741"/>
                  </a:cubicBezTo>
                  <a:cubicBezTo>
                    <a:pt x="794" y="747"/>
                    <a:pt x="796" y="754"/>
                    <a:pt x="795" y="761"/>
                  </a:cubicBezTo>
                  <a:cubicBezTo>
                    <a:pt x="792" y="776"/>
                    <a:pt x="789" y="791"/>
                    <a:pt x="790" y="806"/>
                  </a:cubicBezTo>
                  <a:cubicBezTo>
                    <a:pt x="790" y="810"/>
                    <a:pt x="790" y="814"/>
                    <a:pt x="791" y="818"/>
                  </a:cubicBezTo>
                  <a:cubicBezTo>
                    <a:pt x="792" y="821"/>
                    <a:pt x="792" y="825"/>
                    <a:pt x="791" y="828"/>
                  </a:cubicBezTo>
                  <a:cubicBezTo>
                    <a:pt x="790" y="831"/>
                    <a:pt x="789" y="834"/>
                    <a:pt x="790" y="836"/>
                  </a:cubicBezTo>
                  <a:cubicBezTo>
                    <a:pt x="793" y="846"/>
                    <a:pt x="789" y="856"/>
                    <a:pt x="790" y="866"/>
                  </a:cubicBezTo>
                  <a:cubicBezTo>
                    <a:pt x="790" y="868"/>
                    <a:pt x="789" y="870"/>
                    <a:pt x="789" y="873"/>
                  </a:cubicBezTo>
                  <a:cubicBezTo>
                    <a:pt x="787" y="879"/>
                    <a:pt x="791" y="884"/>
                    <a:pt x="798" y="882"/>
                  </a:cubicBezTo>
                  <a:cubicBezTo>
                    <a:pt x="801" y="882"/>
                    <a:pt x="803" y="880"/>
                    <a:pt x="806" y="881"/>
                  </a:cubicBezTo>
                  <a:cubicBezTo>
                    <a:pt x="807" y="881"/>
                    <a:pt x="808" y="881"/>
                    <a:pt x="809" y="882"/>
                  </a:cubicBezTo>
                  <a:cubicBezTo>
                    <a:pt x="809" y="886"/>
                    <a:pt x="806" y="888"/>
                    <a:pt x="802" y="887"/>
                  </a:cubicBezTo>
                  <a:cubicBezTo>
                    <a:pt x="796" y="887"/>
                    <a:pt x="792" y="890"/>
                    <a:pt x="790" y="896"/>
                  </a:cubicBezTo>
                  <a:cubicBezTo>
                    <a:pt x="789" y="897"/>
                    <a:pt x="789" y="899"/>
                    <a:pt x="787" y="900"/>
                  </a:cubicBezTo>
                  <a:cubicBezTo>
                    <a:pt x="778" y="902"/>
                    <a:pt x="777" y="910"/>
                    <a:pt x="776" y="917"/>
                  </a:cubicBezTo>
                  <a:cubicBezTo>
                    <a:pt x="775" y="921"/>
                    <a:pt x="775" y="925"/>
                    <a:pt x="771" y="928"/>
                  </a:cubicBezTo>
                  <a:cubicBezTo>
                    <a:pt x="771" y="929"/>
                    <a:pt x="770" y="930"/>
                    <a:pt x="770" y="931"/>
                  </a:cubicBezTo>
                  <a:cubicBezTo>
                    <a:pt x="773" y="940"/>
                    <a:pt x="765" y="947"/>
                    <a:pt x="765" y="956"/>
                  </a:cubicBezTo>
                  <a:cubicBezTo>
                    <a:pt x="766" y="958"/>
                    <a:pt x="765" y="960"/>
                    <a:pt x="764" y="961"/>
                  </a:cubicBezTo>
                  <a:cubicBezTo>
                    <a:pt x="760" y="967"/>
                    <a:pt x="760" y="973"/>
                    <a:pt x="762" y="979"/>
                  </a:cubicBezTo>
                  <a:cubicBezTo>
                    <a:pt x="764" y="983"/>
                    <a:pt x="762" y="986"/>
                    <a:pt x="759" y="988"/>
                  </a:cubicBezTo>
                  <a:cubicBezTo>
                    <a:pt x="756" y="990"/>
                    <a:pt x="753" y="991"/>
                    <a:pt x="755" y="996"/>
                  </a:cubicBezTo>
                  <a:cubicBezTo>
                    <a:pt x="755" y="996"/>
                    <a:pt x="755" y="998"/>
                    <a:pt x="755" y="998"/>
                  </a:cubicBezTo>
                  <a:cubicBezTo>
                    <a:pt x="748" y="1005"/>
                    <a:pt x="746" y="1014"/>
                    <a:pt x="745" y="1023"/>
                  </a:cubicBezTo>
                  <a:cubicBezTo>
                    <a:pt x="744" y="1025"/>
                    <a:pt x="743" y="1027"/>
                    <a:pt x="742" y="1028"/>
                  </a:cubicBezTo>
                  <a:cubicBezTo>
                    <a:pt x="740" y="1031"/>
                    <a:pt x="737" y="1034"/>
                    <a:pt x="737" y="1037"/>
                  </a:cubicBezTo>
                  <a:cubicBezTo>
                    <a:pt x="735" y="1050"/>
                    <a:pt x="725" y="1059"/>
                    <a:pt x="721" y="1070"/>
                  </a:cubicBezTo>
                  <a:cubicBezTo>
                    <a:pt x="719" y="1074"/>
                    <a:pt x="716" y="1078"/>
                    <a:pt x="712" y="1081"/>
                  </a:cubicBezTo>
                  <a:cubicBezTo>
                    <a:pt x="706" y="1087"/>
                    <a:pt x="703" y="1093"/>
                    <a:pt x="698" y="1099"/>
                  </a:cubicBezTo>
                  <a:cubicBezTo>
                    <a:pt x="692" y="1108"/>
                    <a:pt x="685" y="1117"/>
                    <a:pt x="681" y="1127"/>
                  </a:cubicBezTo>
                  <a:cubicBezTo>
                    <a:pt x="680" y="1129"/>
                    <a:pt x="679" y="1131"/>
                    <a:pt x="675" y="1130"/>
                  </a:cubicBezTo>
                  <a:cubicBezTo>
                    <a:pt x="676" y="1124"/>
                    <a:pt x="674" y="1117"/>
                    <a:pt x="676" y="1111"/>
                  </a:cubicBezTo>
                  <a:cubicBezTo>
                    <a:pt x="678" y="1106"/>
                    <a:pt x="682" y="1102"/>
                    <a:pt x="685" y="1098"/>
                  </a:cubicBezTo>
                  <a:cubicBezTo>
                    <a:pt x="690" y="1093"/>
                    <a:pt x="694" y="1088"/>
                    <a:pt x="697" y="1082"/>
                  </a:cubicBezTo>
                  <a:cubicBezTo>
                    <a:pt x="698" y="1080"/>
                    <a:pt x="699" y="1078"/>
                    <a:pt x="701" y="1076"/>
                  </a:cubicBezTo>
                  <a:cubicBezTo>
                    <a:pt x="707" y="1070"/>
                    <a:pt x="711" y="1063"/>
                    <a:pt x="715" y="1055"/>
                  </a:cubicBezTo>
                  <a:cubicBezTo>
                    <a:pt x="716" y="1052"/>
                    <a:pt x="717" y="1049"/>
                    <a:pt x="719" y="1047"/>
                  </a:cubicBezTo>
                  <a:cubicBezTo>
                    <a:pt x="725" y="1044"/>
                    <a:pt x="726" y="1039"/>
                    <a:pt x="727" y="1034"/>
                  </a:cubicBezTo>
                  <a:cubicBezTo>
                    <a:pt x="728" y="1025"/>
                    <a:pt x="733" y="1018"/>
                    <a:pt x="737" y="1010"/>
                  </a:cubicBezTo>
                  <a:cubicBezTo>
                    <a:pt x="739" y="1004"/>
                    <a:pt x="742" y="999"/>
                    <a:pt x="742" y="993"/>
                  </a:cubicBezTo>
                  <a:cubicBezTo>
                    <a:pt x="742" y="991"/>
                    <a:pt x="744" y="990"/>
                    <a:pt x="745" y="988"/>
                  </a:cubicBezTo>
                  <a:cubicBezTo>
                    <a:pt x="750" y="983"/>
                    <a:pt x="748" y="975"/>
                    <a:pt x="753" y="970"/>
                  </a:cubicBezTo>
                  <a:cubicBezTo>
                    <a:pt x="751" y="965"/>
                    <a:pt x="753" y="960"/>
                    <a:pt x="754" y="955"/>
                  </a:cubicBezTo>
                  <a:cubicBezTo>
                    <a:pt x="754" y="953"/>
                    <a:pt x="753" y="951"/>
                    <a:pt x="754" y="950"/>
                  </a:cubicBezTo>
                  <a:cubicBezTo>
                    <a:pt x="762" y="941"/>
                    <a:pt x="758" y="929"/>
                    <a:pt x="764" y="919"/>
                  </a:cubicBezTo>
                  <a:cubicBezTo>
                    <a:pt x="764" y="918"/>
                    <a:pt x="765" y="916"/>
                    <a:pt x="764" y="915"/>
                  </a:cubicBezTo>
                  <a:cubicBezTo>
                    <a:pt x="757" y="912"/>
                    <a:pt x="757" y="912"/>
                    <a:pt x="754" y="918"/>
                  </a:cubicBezTo>
                  <a:cubicBezTo>
                    <a:pt x="753" y="920"/>
                    <a:pt x="752" y="922"/>
                    <a:pt x="750" y="922"/>
                  </a:cubicBezTo>
                  <a:cubicBezTo>
                    <a:pt x="744" y="924"/>
                    <a:pt x="740" y="930"/>
                    <a:pt x="734" y="931"/>
                  </a:cubicBezTo>
                  <a:cubicBezTo>
                    <a:pt x="733" y="931"/>
                    <a:pt x="732" y="932"/>
                    <a:pt x="731" y="933"/>
                  </a:cubicBezTo>
                  <a:cubicBezTo>
                    <a:pt x="724" y="946"/>
                    <a:pt x="709" y="952"/>
                    <a:pt x="700" y="964"/>
                  </a:cubicBezTo>
                  <a:cubicBezTo>
                    <a:pt x="694" y="970"/>
                    <a:pt x="687" y="974"/>
                    <a:pt x="683" y="982"/>
                  </a:cubicBezTo>
                  <a:cubicBezTo>
                    <a:pt x="682" y="983"/>
                    <a:pt x="681" y="984"/>
                    <a:pt x="679" y="984"/>
                  </a:cubicBezTo>
                  <a:cubicBezTo>
                    <a:pt x="673" y="984"/>
                    <a:pt x="671" y="989"/>
                    <a:pt x="670" y="993"/>
                  </a:cubicBezTo>
                  <a:cubicBezTo>
                    <a:pt x="669" y="995"/>
                    <a:pt x="668" y="997"/>
                    <a:pt x="667" y="998"/>
                  </a:cubicBezTo>
                  <a:cubicBezTo>
                    <a:pt x="663" y="1003"/>
                    <a:pt x="660" y="1007"/>
                    <a:pt x="656" y="1011"/>
                  </a:cubicBezTo>
                  <a:cubicBezTo>
                    <a:pt x="652" y="1015"/>
                    <a:pt x="651" y="1021"/>
                    <a:pt x="647" y="1025"/>
                  </a:cubicBezTo>
                  <a:cubicBezTo>
                    <a:pt x="645" y="1027"/>
                    <a:pt x="642" y="1030"/>
                    <a:pt x="642" y="1034"/>
                  </a:cubicBezTo>
                  <a:cubicBezTo>
                    <a:pt x="641" y="1037"/>
                    <a:pt x="639" y="1040"/>
                    <a:pt x="636" y="1041"/>
                  </a:cubicBezTo>
                  <a:cubicBezTo>
                    <a:pt x="631" y="1043"/>
                    <a:pt x="628" y="1048"/>
                    <a:pt x="624" y="1051"/>
                  </a:cubicBezTo>
                  <a:cubicBezTo>
                    <a:pt x="621" y="1055"/>
                    <a:pt x="618" y="1058"/>
                    <a:pt x="617" y="1064"/>
                  </a:cubicBezTo>
                  <a:cubicBezTo>
                    <a:pt x="617" y="1071"/>
                    <a:pt x="610" y="1076"/>
                    <a:pt x="604" y="1080"/>
                  </a:cubicBezTo>
                  <a:cubicBezTo>
                    <a:pt x="601" y="1082"/>
                    <a:pt x="599" y="1084"/>
                    <a:pt x="598" y="1087"/>
                  </a:cubicBezTo>
                  <a:cubicBezTo>
                    <a:pt x="597" y="1091"/>
                    <a:pt x="595" y="1094"/>
                    <a:pt x="592" y="1097"/>
                  </a:cubicBezTo>
                  <a:cubicBezTo>
                    <a:pt x="581" y="1109"/>
                    <a:pt x="574" y="1122"/>
                    <a:pt x="570" y="1138"/>
                  </a:cubicBezTo>
                  <a:cubicBezTo>
                    <a:pt x="569" y="1139"/>
                    <a:pt x="570" y="1141"/>
                    <a:pt x="569" y="1142"/>
                  </a:cubicBezTo>
                  <a:cubicBezTo>
                    <a:pt x="562" y="1148"/>
                    <a:pt x="562" y="1157"/>
                    <a:pt x="560" y="1164"/>
                  </a:cubicBezTo>
                  <a:cubicBezTo>
                    <a:pt x="558" y="1172"/>
                    <a:pt x="555" y="1179"/>
                    <a:pt x="551" y="1186"/>
                  </a:cubicBezTo>
                  <a:cubicBezTo>
                    <a:pt x="550" y="1189"/>
                    <a:pt x="548" y="1192"/>
                    <a:pt x="548" y="1194"/>
                  </a:cubicBezTo>
                  <a:cubicBezTo>
                    <a:pt x="547" y="1209"/>
                    <a:pt x="541" y="1222"/>
                    <a:pt x="536" y="1236"/>
                  </a:cubicBezTo>
                  <a:cubicBezTo>
                    <a:pt x="536" y="1236"/>
                    <a:pt x="536" y="1236"/>
                    <a:pt x="536" y="1237"/>
                  </a:cubicBezTo>
                  <a:cubicBezTo>
                    <a:pt x="538" y="1254"/>
                    <a:pt x="525" y="1268"/>
                    <a:pt x="528" y="1285"/>
                  </a:cubicBezTo>
                  <a:cubicBezTo>
                    <a:pt x="528" y="1290"/>
                    <a:pt x="524" y="1294"/>
                    <a:pt x="522" y="1299"/>
                  </a:cubicBezTo>
                  <a:cubicBezTo>
                    <a:pt x="522" y="1300"/>
                    <a:pt x="520" y="1302"/>
                    <a:pt x="520" y="1303"/>
                  </a:cubicBezTo>
                  <a:cubicBezTo>
                    <a:pt x="524" y="1310"/>
                    <a:pt x="519" y="1316"/>
                    <a:pt x="517" y="1322"/>
                  </a:cubicBezTo>
                  <a:cubicBezTo>
                    <a:pt x="515" y="1326"/>
                    <a:pt x="517" y="1329"/>
                    <a:pt x="517" y="1333"/>
                  </a:cubicBezTo>
                  <a:cubicBezTo>
                    <a:pt x="516" y="1340"/>
                    <a:pt x="513" y="1347"/>
                    <a:pt x="513" y="1355"/>
                  </a:cubicBezTo>
                  <a:cubicBezTo>
                    <a:pt x="513" y="1360"/>
                    <a:pt x="513" y="1360"/>
                    <a:pt x="516" y="1366"/>
                  </a:cubicBezTo>
                  <a:cubicBezTo>
                    <a:pt x="522" y="1363"/>
                    <a:pt x="523" y="1354"/>
                    <a:pt x="531" y="1351"/>
                  </a:cubicBezTo>
                  <a:cubicBezTo>
                    <a:pt x="529" y="1359"/>
                    <a:pt x="527" y="1365"/>
                    <a:pt x="525" y="1371"/>
                  </a:cubicBezTo>
                  <a:cubicBezTo>
                    <a:pt x="523" y="1373"/>
                    <a:pt x="522" y="1371"/>
                    <a:pt x="520" y="1371"/>
                  </a:cubicBezTo>
                  <a:cubicBezTo>
                    <a:pt x="518" y="1371"/>
                    <a:pt x="517" y="1372"/>
                    <a:pt x="516" y="1374"/>
                  </a:cubicBezTo>
                  <a:cubicBezTo>
                    <a:pt x="516" y="1375"/>
                    <a:pt x="517" y="1377"/>
                    <a:pt x="518" y="1377"/>
                  </a:cubicBezTo>
                  <a:cubicBezTo>
                    <a:pt x="520" y="1379"/>
                    <a:pt x="522" y="1379"/>
                    <a:pt x="523" y="1382"/>
                  </a:cubicBezTo>
                  <a:cubicBezTo>
                    <a:pt x="524" y="1384"/>
                    <a:pt x="523" y="1385"/>
                    <a:pt x="521" y="1386"/>
                  </a:cubicBezTo>
                  <a:cubicBezTo>
                    <a:pt x="517" y="1389"/>
                    <a:pt x="517" y="1393"/>
                    <a:pt x="518" y="1398"/>
                  </a:cubicBezTo>
                  <a:cubicBezTo>
                    <a:pt x="521" y="1406"/>
                    <a:pt x="520" y="1413"/>
                    <a:pt x="516" y="1420"/>
                  </a:cubicBezTo>
                  <a:cubicBezTo>
                    <a:pt x="514" y="1423"/>
                    <a:pt x="514" y="1425"/>
                    <a:pt x="514" y="1428"/>
                  </a:cubicBezTo>
                  <a:cubicBezTo>
                    <a:pt x="514" y="1435"/>
                    <a:pt x="514" y="1441"/>
                    <a:pt x="514" y="1447"/>
                  </a:cubicBezTo>
                  <a:cubicBezTo>
                    <a:pt x="514" y="1451"/>
                    <a:pt x="514" y="1455"/>
                    <a:pt x="511" y="1459"/>
                  </a:cubicBezTo>
                  <a:cubicBezTo>
                    <a:pt x="509" y="1461"/>
                    <a:pt x="509" y="1465"/>
                    <a:pt x="511" y="1468"/>
                  </a:cubicBezTo>
                  <a:cubicBezTo>
                    <a:pt x="512" y="1472"/>
                    <a:pt x="512" y="1477"/>
                    <a:pt x="511" y="1481"/>
                  </a:cubicBezTo>
                  <a:cubicBezTo>
                    <a:pt x="509" y="1484"/>
                    <a:pt x="510" y="1487"/>
                    <a:pt x="510" y="1490"/>
                  </a:cubicBezTo>
                  <a:cubicBezTo>
                    <a:pt x="510" y="1499"/>
                    <a:pt x="510" y="1508"/>
                    <a:pt x="510" y="1517"/>
                  </a:cubicBezTo>
                  <a:cubicBezTo>
                    <a:pt x="510" y="1522"/>
                    <a:pt x="509" y="1527"/>
                    <a:pt x="514" y="1530"/>
                  </a:cubicBezTo>
                  <a:cubicBezTo>
                    <a:pt x="511" y="1535"/>
                    <a:pt x="509" y="1538"/>
                    <a:pt x="512" y="1543"/>
                  </a:cubicBezTo>
                  <a:cubicBezTo>
                    <a:pt x="516" y="1549"/>
                    <a:pt x="514" y="1557"/>
                    <a:pt x="513" y="1564"/>
                  </a:cubicBezTo>
                  <a:cubicBezTo>
                    <a:pt x="513" y="1565"/>
                    <a:pt x="512" y="1567"/>
                    <a:pt x="513" y="1568"/>
                  </a:cubicBezTo>
                  <a:cubicBezTo>
                    <a:pt x="517" y="1573"/>
                    <a:pt x="516" y="1578"/>
                    <a:pt x="516" y="1583"/>
                  </a:cubicBezTo>
                  <a:cubicBezTo>
                    <a:pt x="515" y="1592"/>
                    <a:pt x="517" y="1600"/>
                    <a:pt x="519" y="1609"/>
                  </a:cubicBezTo>
                  <a:cubicBezTo>
                    <a:pt x="519" y="1611"/>
                    <a:pt x="520" y="1613"/>
                    <a:pt x="519" y="1614"/>
                  </a:cubicBezTo>
                  <a:cubicBezTo>
                    <a:pt x="514" y="1619"/>
                    <a:pt x="520" y="1624"/>
                    <a:pt x="520" y="1629"/>
                  </a:cubicBezTo>
                  <a:cubicBezTo>
                    <a:pt x="520" y="1634"/>
                    <a:pt x="522" y="1639"/>
                    <a:pt x="524" y="1644"/>
                  </a:cubicBezTo>
                  <a:cubicBezTo>
                    <a:pt x="527" y="1638"/>
                    <a:pt x="526" y="1631"/>
                    <a:pt x="525" y="1625"/>
                  </a:cubicBezTo>
                  <a:cubicBezTo>
                    <a:pt x="524" y="1622"/>
                    <a:pt x="524" y="1620"/>
                    <a:pt x="524" y="1617"/>
                  </a:cubicBezTo>
                  <a:cubicBezTo>
                    <a:pt x="526" y="1600"/>
                    <a:pt x="531" y="1584"/>
                    <a:pt x="530" y="1566"/>
                  </a:cubicBezTo>
                  <a:cubicBezTo>
                    <a:pt x="530" y="1562"/>
                    <a:pt x="529" y="1558"/>
                    <a:pt x="532" y="1555"/>
                  </a:cubicBezTo>
                  <a:cubicBezTo>
                    <a:pt x="534" y="1554"/>
                    <a:pt x="534" y="1552"/>
                    <a:pt x="534" y="1550"/>
                  </a:cubicBezTo>
                  <a:cubicBezTo>
                    <a:pt x="533" y="1542"/>
                    <a:pt x="537" y="1534"/>
                    <a:pt x="536" y="1525"/>
                  </a:cubicBezTo>
                  <a:cubicBezTo>
                    <a:pt x="535" y="1521"/>
                    <a:pt x="536" y="1518"/>
                    <a:pt x="539" y="1514"/>
                  </a:cubicBezTo>
                  <a:cubicBezTo>
                    <a:pt x="541" y="1511"/>
                    <a:pt x="542" y="1507"/>
                    <a:pt x="542" y="1503"/>
                  </a:cubicBezTo>
                  <a:cubicBezTo>
                    <a:pt x="541" y="1489"/>
                    <a:pt x="542" y="1476"/>
                    <a:pt x="547" y="1464"/>
                  </a:cubicBezTo>
                  <a:cubicBezTo>
                    <a:pt x="548" y="1461"/>
                    <a:pt x="548" y="1458"/>
                    <a:pt x="548" y="1456"/>
                  </a:cubicBezTo>
                  <a:cubicBezTo>
                    <a:pt x="548" y="1453"/>
                    <a:pt x="547" y="1450"/>
                    <a:pt x="549" y="1448"/>
                  </a:cubicBezTo>
                  <a:cubicBezTo>
                    <a:pt x="551" y="1446"/>
                    <a:pt x="552" y="1444"/>
                    <a:pt x="551" y="1441"/>
                  </a:cubicBezTo>
                  <a:cubicBezTo>
                    <a:pt x="551" y="1440"/>
                    <a:pt x="551" y="1439"/>
                    <a:pt x="551" y="1438"/>
                  </a:cubicBezTo>
                  <a:cubicBezTo>
                    <a:pt x="558" y="1429"/>
                    <a:pt x="557" y="1418"/>
                    <a:pt x="558" y="1407"/>
                  </a:cubicBezTo>
                  <a:cubicBezTo>
                    <a:pt x="558" y="1405"/>
                    <a:pt x="557" y="1403"/>
                    <a:pt x="558" y="1402"/>
                  </a:cubicBezTo>
                  <a:cubicBezTo>
                    <a:pt x="566" y="1396"/>
                    <a:pt x="563" y="1385"/>
                    <a:pt x="567" y="1377"/>
                  </a:cubicBezTo>
                  <a:cubicBezTo>
                    <a:pt x="571" y="1370"/>
                    <a:pt x="572" y="1361"/>
                    <a:pt x="573" y="1352"/>
                  </a:cubicBezTo>
                  <a:cubicBezTo>
                    <a:pt x="574" y="1350"/>
                    <a:pt x="574" y="1348"/>
                    <a:pt x="574" y="1345"/>
                  </a:cubicBezTo>
                  <a:cubicBezTo>
                    <a:pt x="574" y="1343"/>
                    <a:pt x="574" y="1341"/>
                    <a:pt x="576" y="1340"/>
                  </a:cubicBezTo>
                  <a:cubicBezTo>
                    <a:pt x="583" y="1333"/>
                    <a:pt x="584" y="1323"/>
                    <a:pt x="586" y="1314"/>
                  </a:cubicBezTo>
                  <a:cubicBezTo>
                    <a:pt x="586" y="1309"/>
                    <a:pt x="588" y="1306"/>
                    <a:pt x="591" y="1304"/>
                  </a:cubicBezTo>
                  <a:cubicBezTo>
                    <a:pt x="594" y="1302"/>
                    <a:pt x="596" y="1300"/>
                    <a:pt x="596" y="1296"/>
                  </a:cubicBezTo>
                  <a:cubicBezTo>
                    <a:pt x="596" y="1294"/>
                    <a:pt x="597" y="1292"/>
                    <a:pt x="599" y="1291"/>
                  </a:cubicBezTo>
                  <a:cubicBezTo>
                    <a:pt x="601" y="1290"/>
                    <a:pt x="601" y="1289"/>
                    <a:pt x="600" y="1287"/>
                  </a:cubicBezTo>
                  <a:cubicBezTo>
                    <a:pt x="599" y="1282"/>
                    <a:pt x="601" y="1279"/>
                    <a:pt x="604" y="1275"/>
                  </a:cubicBezTo>
                  <a:cubicBezTo>
                    <a:pt x="608" y="1270"/>
                    <a:pt x="613" y="1265"/>
                    <a:pt x="612" y="1257"/>
                  </a:cubicBezTo>
                  <a:cubicBezTo>
                    <a:pt x="612" y="1256"/>
                    <a:pt x="613" y="1254"/>
                    <a:pt x="614" y="1252"/>
                  </a:cubicBezTo>
                  <a:cubicBezTo>
                    <a:pt x="622" y="1239"/>
                    <a:pt x="627" y="1224"/>
                    <a:pt x="633" y="1210"/>
                  </a:cubicBezTo>
                  <a:cubicBezTo>
                    <a:pt x="634" y="1208"/>
                    <a:pt x="634" y="1207"/>
                    <a:pt x="634" y="1206"/>
                  </a:cubicBezTo>
                  <a:cubicBezTo>
                    <a:pt x="644" y="1195"/>
                    <a:pt x="646" y="1181"/>
                    <a:pt x="650" y="1168"/>
                  </a:cubicBezTo>
                  <a:cubicBezTo>
                    <a:pt x="651" y="1166"/>
                    <a:pt x="652" y="1163"/>
                    <a:pt x="654" y="1162"/>
                  </a:cubicBezTo>
                  <a:cubicBezTo>
                    <a:pt x="659" y="1158"/>
                    <a:pt x="660" y="1151"/>
                    <a:pt x="664" y="1147"/>
                  </a:cubicBezTo>
                  <a:cubicBezTo>
                    <a:pt x="666" y="1145"/>
                    <a:pt x="666" y="1142"/>
                    <a:pt x="666" y="1139"/>
                  </a:cubicBezTo>
                  <a:cubicBezTo>
                    <a:pt x="666" y="1138"/>
                    <a:pt x="666" y="1136"/>
                    <a:pt x="668" y="1135"/>
                  </a:cubicBezTo>
                  <a:cubicBezTo>
                    <a:pt x="670" y="1134"/>
                    <a:pt x="672" y="1136"/>
                    <a:pt x="673" y="1137"/>
                  </a:cubicBezTo>
                  <a:cubicBezTo>
                    <a:pt x="674" y="1139"/>
                    <a:pt x="674" y="1140"/>
                    <a:pt x="675" y="1142"/>
                  </a:cubicBezTo>
                  <a:cubicBezTo>
                    <a:pt x="672" y="1145"/>
                    <a:pt x="669" y="1148"/>
                    <a:pt x="670" y="1153"/>
                  </a:cubicBezTo>
                  <a:cubicBezTo>
                    <a:pt x="670" y="1156"/>
                    <a:pt x="668" y="1158"/>
                    <a:pt x="665" y="1160"/>
                  </a:cubicBezTo>
                  <a:cubicBezTo>
                    <a:pt x="659" y="1163"/>
                    <a:pt x="658" y="1169"/>
                    <a:pt x="658" y="1175"/>
                  </a:cubicBezTo>
                  <a:cubicBezTo>
                    <a:pt x="658" y="1179"/>
                    <a:pt x="656" y="1183"/>
                    <a:pt x="654" y="1187"/>
                  </a:cubicBezTo>
                  <a:cubicBezTo>
                    <a:pt x="651" y="1191"/>
                    <a:pt x="648" y="1195"/>
                    <a:pt x="649" y="1200"/>
                  </a:cubicBezTo>
                  <a:cubicBezTo>
                    <a:pt x="650" y="1202"/>
                    <a:pt x="648" y="1203"/>
                    <a:pt x="647" y="1204"/>
                  </a:cubicBezTo>
                  <a:cubicBezTo>
                    <a:pt x="643" y="1209"/>
                    <a:pt x="642" y="1216"/>
                    <a:pt x="637" y="1220"/>
                  </a:cubicBezTo>
                  <a:cubicBezTo>
                    <a:pt x="637" y="1221"/>
                    <a:pt x="636" y="1222"/>
                    <a:pt x="636" y="1222"/>
                  </a:cubicBezTo>
                  <a:cubicBezTo>
                    <a:pt x="639" y="1233"/>
                    <a:pt x="631" y="1239"/>
                    <a:pt x="627" y="1248"/>
                  </a:cubicBezTo>
                  <a:cubicBezTo>
                    <a:pt x="625" y="1253"/>
                    <a:pt x="622" y="1258"/>
                    <a:pt x="621" y="1263"/>
                  </a:cubicBezTo>
                  <a:cubicBezTo>
                    <a:pt x="620" y="1268"/>
                    <a:pt x="618" y="1272"/>
                    <a:pt x="615" y="1276"/>
                  </a:cubicBezTo>
                  <a:cubicBezTo>
                    <a:pt x="610" y="1281"/>
                    <a:pt x="607" y="1286"/>
                    <a:pt x="607" y="1294"/>
                  </a:cubicBezTo>
                  <a:cubicBezTo>
                    <a:pt x="607" y="1299"/>
                    <a:pt x="605" y="1306"/>
                    <a:pt x="601" y="1309"/>
                  </a:cubicBezTo>
                  <a:cubicBezTo>
                    <a:pt x="597" y="1313"/>
                    <a:pt x="596" y="1319"/>
                    <a:pt x="593" y="1323"/>
                  </a:cubicBezTo>
                  <a:cubicBezTo>
                    <a:pt x="592" y="1324"/>
                    <a:pt x="592" y="1325"/>
                    <a:pt x="592" y="1326"/>
                  </a:cubicBezTo>
                  <a:cubicBezTo>
                    <a:pt x="595" y="1333"/>
                    <a:pt x="590" y="1337"/>
                    <a:pt x="587" y="1342"/>
                  </a:cubicBezTo>
                  <a:cubicBezTo>
                    <a:pt x="584" y="1348"/>
                    <a:pt x="582" y="1353"/>
                    <a:pt x="582" y="1359"/>
                  </a:cubicBezTo>
                  <a:cubicBezTo>
                    <a:pt x="582" y="1367"/>
                    <a:pt x="580" y="1374"/>
                    <a:pt x="576" y="1380"/>
                  </a:cubicBezTo>
                  <a:cubicBezTo>
                    <a:pt x="574" y="1381"/>
                    <a:pt x="573" y="1383"/>
                    <a:pt x="574" y="1385"/>
                  </a:cubicBezTo>
                  <a:cubicBezTo>
                    <a:pt x="577" y="1389"/>
                    <a:pt x="575" y="1393"/>
                    <a:pt x="573" y="1396"/>
                  </a:cubicBezTo>
                  <a:cubicBezTo>
                    <a:pt x="570" y="1403"/>
                    <a:pt x="572" y="1411"/>
                    <a:pt x="567" y="1417"/>
                  </a:cubicBezTo>
                  <a:cubicBezTo>
                    <a:pt x="568" y="1422"/>
                    <a:pt x="567" y="1427"/>
                    <a:pt x="566" y="1432"/>
                  </a:cubicBezTo>
                  <a:cubicBezTo>
                    <a:pt x="565" y="1437"/>
                    <a:pt x="564" y="1441"/>
                    <a:pt x="560" y="1445"/>
                  </a:cubicBezTo>
                  <a:cubicBezTo>
                    <a:pt x="557" y="1449"/>
                    <a:pt x="559" y="1453"/>
                    <a:pt x="558" y="1457"/>
                  </a:cubicBezTo>
                  <a:cubicBezTo>
                    <a:pt x="557" y="1462"/>
                    <a:pt x="559" y="1467"/>
                    <a:pt x="555" y="1471"/>
                  </a:cubicBezTo>
                  <a:cubicBezTo>
                    <a:pt x="554" y="1472"/>
                    <a:pt x="554" y="1472"/>
                    <a:pt x="554" y="1472"/>
                  </a:cubicBezTo>
                  <a:cubicBezTo>
                    <a:pt x="559" y="1480"/>
                    <a:pt x="552" y="1487"/>
                    <a:pt x="552" y="1494"/>
                  </a:cubicBezTo>
                  <a:cubicBezTo>
                    <a:pt x="552" y="1505"/>
                    <a:pt x="550" y="1516"/>
                    <a:pt x="547" y="1527"/>
                  </a:cubicBezTo>
                  <a:cubicBezTo>
                    <a:pt x="546" y="1529"/>
                    <a:pt x="545" y="1531"/>
                    <a:pt x="546" y="1532"/>
                  </a:cubicBezTo>
                  <a:cubicBezTo>
                    <a:pt x="547" y="1537"/>
                    <a:pt x="545" y="1541"/>
                    <a:pt x="545" y="1546"/>
                  </a:cubicBezTo>
                  <a:cubicBezTo>
                    <a:pt x="543" y="1554"/>
                    <a:pt x="541" y="1561"/>
                    <a:pt x="540" y="1568"/>
                  </a:cubicBezTo>
                  <a:cubicBezTo>
                    <a:pt x="539" y="1574"/>
                    <a:pt x="540" y="1581"/>
                    <a:pt x="540" y="1587"/>
                  </a:cubicBezTo>
                  <a:cubicBezTo>
                    <a:pt x="541" y="1591"/>
                    <a:pt x="540" y="1594"/>
                    <a:pt x="538" y="1597"/>
                  </a:cubicBezTo>
                  <a:cubicBezTo>
                    <a:pt x="537" y="1599"/>
                    <a:pt x="535" y="1600"/>
                    <a:pt x="536" y="1602"/>
                  </a:cubicBezTo>
                  <a:cubicBezTo>
                    <a:pt x="538" y="1609"/>
                    <a:pt x="536" y="1616"/>
                    <a:pt x="537" y="1624"/>
                  </a:cubicBezTo>
                  <a:cubicBezTo>
                    <a:pt x="537" y="1634"/>
                    <a:pt x="537" y="1645"/>
                    <a:pt x="537" y="1656"/>
                  </a:cubicBezTo>
                  <a:cubicBezTo>
                    <a:pt x="538" y="1657"/>
                    <a:pt x="536" y="1659"/>
                    <a:pt x="535" y="1660"/>
                  </a:cubicBezTo>
                  <a:cubicBezTo>
                    <a:pt x="534" y="1662"/>
                    <a:pt x="533" y="1664"/>
                    <a:pt x="534" y="1666"/>
                  </a:cubicBezTo>
                  <a:cubicBezTo>
                    <a:pt x="537" y="1674"/>
                    <a:pt x="535" y="1682"/>
                    <a:pt x="536" y="1690"/>
                  </a:cubicBezTo>
                  <a:cubicBezTo>
                    <a:pt x="536" y="1695"/>
                    <a:pt x="535" y="1701"/>
                    <a:pt x="539" y="1706"/>
                  </a:cubicBezTo>
                  <a:cubicBezTo>
                    <a:pt x="541" y="1708"/>
                    <a:pt x="540" y="1710"/>
                    <a:pt x="539" y="1712"/>
                  </a:cubicBezTo>
                  <a:cubicBezTo>
                    <a:pt x="537" y="1717"/>
                    <a:pt x="537" y="1722"/>
                    <a:pt x="541" y="1725"/>
                  </a:cubicBezTo>
                  <a:cubicBezTo>
                    <a:pt x="543" y="1727"/>
                    <a:pt x="544" y="1730"/>
                    <a:pt x="543" y="1732"/>
                  </a:cubicBezTo>
                  <a:cubicBezTo>
                    <a:pt x="541" y="1735"/>
                    <a:pt x="542" y="1737"/>
                    <a:pt x="543" y="1740"/>
                  </a:cubicBezTo>
                  <a:cubicBezTo>
                    <a:pt x="544" y="1743"/>
                    <a:pt x="544" y="1745"/>
                    <a:pt x="542" y="1747"/>
                  </a:cubicBezTo>
                  <a:cubicBezTo>
                    <a:pt x="539" y="1750"/>
                    <a:pt x="538" y="1745"/>
                    <a:pt x="535" y="1746"/>
                  </a:cubicBezTo>
                  <a:cubicBezTo>
                    <a:pt x="533" y="1752"/>
                    <a:pt x="531" y="1758"/>
                    <a:pt x="537" y="1763"/>
                  </a:cubicBezTo>
                  <a:cubicBezTo>
                    <a:pt x="537" y="1764"/>
                    <a:pt x="538" y="1766"/>
                    <a:pt x="538" y="1767"/>
                  </a:cubicBezTo>
                  <a:cubicBezTo>
                    <a:pt x="538" y="1778"/>
                    <a:pt x="539" y="1788"/>
                    <a:pt x="540" y="1799"/>
                  </a:cubicBezTo>
                  <a:cubicBezTo>
                    <a:pt x="540" y="1802"/>
                    <a:pt x="540" y="1804"/>
                    <a:pt x="539" y="1807"/>
                  </a:cubicBezTo>
                  <a:cubicBezTo>
                    <a:pt x="537" y="1810"/>
                    <a:pt x="538" y="1813"/>
                    <a:pt x="539" y="1816"/>
                  </a:cubicBezTo>
                  <a:cubicBezTo>
                    <a:pt x="540" y="1818"/>
                    <a:pt x="541" y="1820"/>
                    <a:pt x="542" y="1822"/>
                  </a:cubicBezTo>
                  <a:cubicBezTo>
                    <a:pt x="542" y="1827"/>
                    <a:pt x="541" y="1833"/>
                    <a:pt x="540" y="1838"/>
                  </a:cubicBezTo>
                  <a:cubicBezTo>
                    <a:pt x="540" y="1843"/>
                    <a:pt x="545" y="1847"/>
                    <a:pt x="544" y="1853"/>
                  </a:cubicBezTo>
                  <a:cubicBezTo>
                    <a:pt x="544" y="1854"/>
                    <a:pt x="543" y="1856"/>
                    <a:pt x="544" y="1857"/>
                  </a:cubicBezTo>
                  <a:cubicBezTo>
                    <a:pt x="547" y="1865"/>
                    <a:pt x="548" y="1874"/>
                    <a:pt x="546" y="1883"/>
                  </a:cubicBezTo>
                  <a:cubicBezTo>
                    <a:pt x="546" y="1884"/>
                    <a:pt x="547" y="1886"/>
                    <a:pt x="547" y="1888"/>
                  </a:cubicBezTo>
                  <a:cubicBezTo>
                    <a:pt x="550" y="1892"/>
                    <a:pt x="550" y="1896"/>
                    <a:pt x="550" y="1900"/>
                  </a:cubicBezTo>
                  <a:cubicBezTo>
                    <a:pt x="550" y="1904"/>
                    <a:pt x="549" y="1907"/>
                    <a:pt x="552" y="1910"/>
                  </a:cubicBezTo>
                  <a:cubicBezTo>
                    <a:pt x="554" y="1912"/>
                    <a:pt x="554" y="1913"/>
                    <a:pt x="554" y="1915"/>
                  </a:cubicBezTo>
                  <a:cubicBezTo>
                    <a:pt x="553" y="1923"/>
                    <a:pt x="555" y="1930"/>
                    <a:pt x="558" y="1937"/>
                  </a:cubicBezTo>
                  <a:cubicBezTo>
                    <a:pt x="561" y="1944"/>
                    <a:pt x="560" y="1950"/>
                    <a:pt x="561" y="1957"/>
                  </a:cubicBezTo>
                  <a:cubicBezTo>
                    <a:pt x="563" y="1965"/>
                    <a:pt x="566" y="1971"/>
                    <a:pt x="567" y="1979"/>
                  </a:cubicBezTo>
                  <a:cubicBezTo>
                    <a:pt x="569" y="1987"/>
                    <a:pt x="570" y="1995"/>
                    <a:pt x="572" y="2002"/>
                  </a:cubicBezTo>
                  <a:cubicBezTo>
                    <a:pt x="575" y="2011"/>
                    <a:pt x="575" y="2020"/>
                    <a:pt x="579" y="2028"/>
                  </a:cubicBezTo>
                  <a:cubicBezTo>
                    <a:pt x="582" y="2032"/>
                    <a:pt x="584" y="2037"/>
                    <a:pt x="583" y="2042"/>
                  </a:cubicBezTo>
                  <a:cubicBezTo>
                    <a:pt x="582" y="2047"/>
                    <a:pt x="588" y="2051"/>
                    <a:pt x="587" y="2057"/>
                  </a:cubicBezTo>
                  <a:cubicBezTo>
                    <a:pt x="592" y="2064"/>
                    <a:pt x="591" y="2072"/>
                    <a:pt x="595" y="2080"/>
                  </a:cubicBezTo>
                  <a:cubicBezTo>
                    <a:pt x="599" y="2086"/>
                    <a:pt x="603" y="2092"/>
                    <a:pt x="604" y="2100"/>
                  </a:cubicBezTo>
                  <a:cubicBezTo>
                    <a:pt x="604" y="2102"/>
                    <a:pt x="605" y="2103"/>
                    <a:pt x="607" y="2105"/>
                  </a:cubicBezTo>
                  <a:cubicBezTo>
                    <a:pt x="608" y="2106"/>
                    <a:pt x="609" y="2108"/>
                    <a:pt x="610" y="2110"/>
                  </a:cubicBezTo>
                  <a:cubicBezTo>
                    <a:pt x="610" y="2118"/>
                    <a:pt x="616" y="2125"/>
                    <a:pt x="620" y="2132"/>
                  </a:cubicBezTo>
                  <a:cubicBezTo>
                    <a:pt x="623" y="2137"/>
                    <a:pt x="625" y="2143"/>
                    <a:pt x="628" y="2149"/>
                  </a:cubicBezTo>
                  <a:cubicBezTo>
                    <a:pt x="629" y="2151"/>
                    <a:pt x="630" y="2152"/>
                    <a:pt x="632" y="2152"/>
                  </a:cubicBezTo>
                  <a:cubicBezTo>
                    <a:pt x="635" y="2148"/>
                    <a:pt x="632" y="2146"/>
                    <a:pt x="631" y="2143"/>
                  </a:cubicBezTo>
                  <a:cubicBezTo>
                    <a:pt x="629" y="2140"/>
                    <a:pt x="628" y="2137"/>
                    <a:pt x="628" y="2134"/>
                  </a:cubicBezTo>
                  <a:cubicBezTo>
                    <a:pt x="628" y="2129"/>
                    <a:pt x="628" y="2123"/>
                    <a:pt x="626" y="2118"/>
                  </a:cubicBezTo>
                  <a:cubicBezTo>
                    <a:pt x="625" y="2115"/>
                    <a:pt x="627" y="2111"/>
                    <a:pt x="627" y="2107"/>
                  </a:cubicBezTo>
                  <a:cubicBezTo>
                    <a:pt x="623" y="2105"/>
                    <a:pt x="619" y="2102"/>
                    <a:pt x="616" y="2098"/>
                  </a:cubicBezTo>
                  <a:cubicBezTo>
                    <a:pt x="611" y="2091"/>
                    <a:pt x="606" y="2085"/>
                    <a:pt x="606" y="2076"/>
                  </a:cubicBezTo>
                  <a:cubicBezTo>
                    <a:pt x="606" y="2075"/>
                    <a:pt x="606" y="2073"/>
                    <a:pt x="605" y="2073"/>
                  </a:cubicBezTo>
                  <a:cubicBezTo>
                    <a:pt x="600" y="2066"/>
                    <a:pt x="602" y="2057"/>
                    <a:pt x="602" y="2050"/>
                  </a:cubicBezTo>
                  <a:cubicBezTo>
                    <a:pt x="601" y="2044"/>
                    <a:pt x="601" y="2038"/>
                    <a:pt x="607" y="2034"/>
                  </a:cubicBezTo>
                  <a:cubicBezTo>
                    <a:pt x="608" y="2034"/>
                    <a:pt x="609" y="2033"/>
                    <a:pt x="609" y="2032"/>
                  </a:cubicBezTo>
                  <a:cubicBezTo>
                    <a:pt x="606" y="2023"/>
                    <a:pt x="615" y="2012"/>
                    <a:pt x="605" y="2003"/>
                  </a:cubicBezTo>
                  <a:cubicBezTo>
                    <a:pt x="604" y="2002"/>
                    <a:pt x="604" y="2001"/>
                    <a:pt x="604" y="2000"/>
                  </a:cubicBezTo>
                  <a:cubicBezTo>
                    <a:pt x="606" y="1994"/>
                    <a:pt x="603" y="1989"/>
                    <a:pt x="602" y="1984"/>
                  </a:cubicBezTo>
                  <a:cubicBezTo>
                    <a:pt x="601" y="1978"/>
                    <a:pt x="601" y="1971"/>
                    <a:pt x="598" y="1965"/>
                  </a:cubicBezTo>
                  <a:cubicBezTo>
                    <a:pt x="597" y="1963"/>
                    <a:pt x="597" y="1960"/>
                    <a:pt x="594" y="1958"/>
                  </a:cubicBezTo>
                  <a:cubicBezTo>
                    <a:pt x="591" y="1956"/>
                    <a:pt x="590" y="1952"/>
                    <a:pt x="590" y="1948"/>
                  </a:cubicBezTo>
                  <a:cubicBezTo>
                    <a:pt x="590" y="1937"/>
                    <a:pt x="584" y="1928"/>
                    <a:pt x="581" y="1917"/>
                  </a:cubicBezTo>
                  <a:cubicBezTo>
                    <a:pt x="580" y="1911"/>
                    <a:pt x="577" y="1905"/>
                    <a:pt x="578" y="1899"/>
                  </a:cubicBezTo>
                  <a:cubicBezTo>
                    <a:pt x="578" y="1895"/>
                    <a:pt x="578" y="1891"/>
                    <a:pt x="574" y="1888"/>
                  </a:cubicBezTo>
                  <a:cubicBezTo>
                    <a:pt x="571" y="1884"/>
                    <a:pt x="570" y="1879"/>
                    <a:pt x="570" y="1874"/>
                  </a:cubicBezTo>
                  <a:cubicBezTo>
                    <a:pt x="570" y="1869"/>
                    <a:pt x="569" y="1865"/>
                    <a:pt x="567" y="1861"/>
                  </a:cubicBezTo>
                  <a:cubicBezTo>
                    <a:pt x="565" y="1854"/>
                    <a:pt x="567" y="1846"/>
                    <a:pt x="564" y="1839"/>
                  </a:cubicBezTo>
                  <a:cubicBezTo>
                    <a:pt x="559" y="1830"/>
                    <a:pt x="561" y="1819"/>
                    <a:pt x="556" y="1810"/>
                  </a:cubicBezTo>
                  <a:cubicBezTo>
                    <a:pt x="556" y="1808"/>
                    <a:pt x="556" y="1807"/>
                    <a:pt x="557" y="1805"/>
                  </a:cubicBezTo>
                  <a:cubicBezTo>
                    <a:pt x="558" y="1802"/>
                    <a:pt x="557" y="1799"/>
                    <a:pt x="555" y="1797"/>
                  </a:cubicBezTo>
                  <a:cubicBezTo>
                    <a:pt x="554" y="1795"/>
                    <a:pt x="554" y="1793"/>
                    <a:pt x="554" y="1790"/>
                  </a:cubicBezTo>
                  <a:cubicBezTo>
                    <a:pt x="554" y="1786"/>
                    <a:pt x="557" y="1781"/>
                    <a:pt x="552" y="1776"/>
                  </a:cubicBezTo>
                  <a:cubicBezTo>
                    <a:pt x="552" y="1776"/>
                    <a:pt x="552" y="1774"/>
                    <a:pt x="552" y="1773"/>
                  </a:cubicBezTo>
                  <a:cubicBezTo>
                    <a:pt x="554" y="1768"/>
                    <a:pt x="552" y="1763"/>
                    <a:pt x="552" y="1758"/>
                  </a:cubicBezTo>
                  <a:cubicBezTo>
                    <a:pt x="553" y="1750"/>
                    <a:pt x="552" y="1743"/>
                    <a:pt x="552" y="1736"/>
                  </a:cubicBezTo>
                  <a:cubicBezTo>
                    <a:pt x="553" y="1729"/>
                    <a:pt x="553" y="1722"/>
                    <a:pt x="552" y="1715"/>
                  </a:cubicBezTo>
                  <a:cubicBezTo>
                    <a:pt x="551" y="1707"/>
                    <a:pt x="553" y="1698"/>
                    <a:pt x="550" y="1690"/>
                  </a:cubicBezTo>
                  <a:cubicBezTo>
                    <a:pt x="549" y="1687"/>
                    <a:pt x="551" y="1685"/>
                    <a:pt x="551" y="1683"/>
                  </a:cubicBezTo>
                  <a:cubicBezTo>
                    <a:pt x="553" y="1674"/>
                    <a:pt x="553" y="1665"/>
                    <a:pt x="557" y="1656"/>
                  </a:cubicBezTo>
                  <a:cubicBezTo>
                    <a:pt x="559" y="1651"/>
                    <a:pt x="559" y="1643"/>
                    <a:pt x="557" y="1637"/>
                  </a:cubicBezTo>
                  <a:cubicBezTo>
                    <a:pt x="555" y="1629"/>
                    <a:pt x="558" y="1622"/>
                    <a:pt x="559" y="1614"/>
                  </a:cubicBezTo>
                  <a:cubicBezTo>
                    <a:pt x="559" y="1612"/>
                    <a:pt x="561" y="1611"/>
                    <a:pt x="561" y="1608"/>
                  </a:cubicBezTo>
                  <a:cubicBezTo>
                    <a:pt x="558" y="1598"/>
                    <a:pt x="563" y="1589"/>
                    <a:pt x="562" y="1579"/>
                  </a:cubicBezTo>
                  <a:cubicBezTo>
                    <a:pt x="561" y="1570"/>
                    <a:pt x="563" y="1562"/>
                    <a:pt x="566" y="1554"/>
                  </a:cubicBezTo>
                  <a:cubicBezTo>
                    <a:pt x="570" y="1544"/>
                    <a:pt x="573" y="1534"/>
                    <a:pt x="574" y="1524"/>
                  </a:cubicBezTo>
                  <a:cubicBezTo>
                    <a:pt x="575" y="1519"/>
                    <a:pt x="578" y="1515"/>
                    <a:pt x="579" y="1510"/>
                  </a:cubicBezTo>
                  <a:cubicBezTo>
                    <a:pt x="579" y="1507"/>
                    <a:pt x="580" y="1505"/>
                    <a:pt x="579" y="1503"/>
                  </a:cubicBezTo>
                  <a:cubicBezTo>
                    <a:pt x="578" y="1501"/>
                    <a:pt x="578" y="1500"/>
                    <a:pt x="579" y="1498"/>
                  </a:cubicBezTo>
                  <a:cubicBezTo>
                    <a:pt x="583" y="1494"/>
                    <a:pt x="583" y="1489"/>
                    <a:pt x="585" y="1484"/>
                  </a:cubicBezTo>
                  <a:cubicBezTo>
                    <a:pt x="588" y="1476"/>
                    <a:pt x="591" y="1469"/>
                    <a:pt x="593" y="1462"/>
                  </a:cubicBezTo>
                  <a:cubicBezTo>
                    <a:pt x="595" y="1452"/>
                    <a:pt x="601" y="1442"/>
                    <a:pt x="600" y="1431"/>
                  </a:cubicBezTo>
                  <a:cubicBezTo>
                    <a:pt x="600" y="1429"/>
                    <a:pt x="600" y="1427"/>
                    <a:pt x="602" y="1426"/>
                  </a:cubicBezTo>
                  <a:cubicBezTo>
                    <a:pt x="606" y="1422"/>
                    <a:pt x="607" y="1417"/>
                    <a:pt x="609" y="1413"/>
                  </a:cubicBezTo>
                  <a:cubicBezTo>
                    <a:pt x="609" y="1412"/>
                    <a:pt x="610" y="1411"/>
                    <a:pt x="610" y="1410"/>
                  </a:cubicBezTo>
                  <a:cubicBezTo>
                    <a:pt x="613" y="1401"/>
                    <a:pt x="611" y="1391"/>
                    <a:pt x="619" y="1384"/>
                  </a:cubicBezTo>
                  <a:cubicBezTo>
                    <a:pt x="620" y="1376"/>
                    <a:pt x="624" y="1367"/>
                    <a:pt x="624" y="1358"/>
                  </a:cubicBezTo>
                  <a:cubicBezTo>
                    <a:pt x="624" y="1358"/>
                    <a:pt x="624" y="1357"/>
                    <a:pt x="624" y="1357"/>
                  </a:cubicBezTo>
                  <a:cubicBezTo>
                    <a:pt x="629" y="1348"/>
                    <a:pt x="629" y="1336"/>
                    <a:pt x="636" y="1327"/>
                  </a:cubicBezTo>
                  <a:cubicBezTo>
                    <a:pt x="638" y="1324"/>
                    <a:pt x="641" y="1321"/>
                    <a:pt x="638" y="1317"/>
                  </a:cubicBezTo>
                  <a:cubicBezTo>
                    <a:pt x="638" y="1316"/>
                    <a:pt x="637" y="1315"/>
                    <a:pt x="638" y="1314"/>
                  </a:cubicBezTo>
                  <a:cubicBezTo>
                    <a:pt x="642" y="1310"/>
                    <a:pt x="638" y="1302"/>
                    <a:pt x="644" y="1298"/>
                  </a:cubicBezTo>
                  <a:cubicBezTo>
                    <a:pt x="644" y="1297"/>
                    <a:pt x="645" y="1296"/>
                    <a:pt x="645" y="1296"/>
                  </a:cubicBezTo>
                  <a:cubicBezTo>
                    <a:pt x="644" y="1290"/>
                    <a:pt x="648" y="1286"/>
                    <a:pt x="649" y="1281"/>
                  </a:cubicBezTo>
                  <a:cubicBezTo>
                    <a:pt x="651" y="1275"/>
                    <a:pt x="656" y="1270"/>
                    <a:pt x="654" y="1262"/>
                  </a:cubicBezTo>
                  <a:cubicBezTo>
                    <a:pt x="653" y="1260"/>
                    <a:pt x="655" y="1259"/>
                    <a:pt x="656" y="1257"/>
                  </a:cubicBezTo>
                  <a:cubicBezTo>
                    <a:pt x="657" y="1255"/>
                    <a:pt x="659" y="1253"/>
                    <a:pt x="659" y="1251"/>
                  </a:cubicBezTo>
                  <a:cubicBezTo>
                    <a:pt x="660" y="1239"/>
                    <a:pt x="667" y="1229"/>
                    <a:pt x="673" y="1220"/>
                  </a:cubicBezTo>
                  <a:cubicBezTo>
                    <a:pt x="679" y="1211"/>
                    <a:pt x="682" y="1202"/>
                    <a:pt x="690" y="1195"/>
                  </a:cubicBezTo>
                  <a:cubicBezTo>
                    <a:pt x="692" y="1194"/>
                    <a:pt x="692" y="1191"/>
                    <a:pt x="692" y="1189"/>
                  </a:cubicBezTo>
                  <a:cubicBezTo>
                    <a:pt x="692" y="1184"/>
                    <a:pt x="694" y="1180"/>
                    <a:pt x="697" y="1176"/>
                  </a:cubicBezTo>
                  <a:cubicBezTo>
                    <a:pt x="700" y="1173"/>
                    <a:pt x="703" y="1169"/>
                    <a:pt x="707" y="1165"/>
                  </a:cubicBezTo>
                  <a:cubicBezTo>
                    <a:pt x="708" y="1163"/>
                    <a:pt x="710" y="1162"/>
                    <a:pt x="712" y="1164"/>
                  </a:cubicBezTo>
                  <a:cubicBezTo>
                    <a:pt x="714" y="1166"/>
                    <a:pt x="713" y="1167"/>
                    <a:pt x="712" y="1169"/>
                  </a:cubicBezTo>
                  <a:cubicBezTo>
                    <a:pt x="709" y="1176"/>
                    <a:pt x="705" y="1182"/>
                    <a:pt x="700" y="1188"/>
                  </a:cubicBezTo>
                  <a:cubicBezTo>
                    <a:pt x="696" y="1193"/>
                    <a:pt x="693" y="1199"/>
                    <a:pt x="690" y="1205"/>
                  </a:cubicBezTo>
                  <a:cubicBezTo>
                    <a:pt x="688" y="1210"/>
                    <a:pt x="685" y="1213"/>
                    <a:pt x="685" y="1219"/>
                  </a:cubicBezTo>
                  <a:cubicBezTo>
                    <a:pt x="685" y="1221"/>
                    <a:pt x="683" y="1224"/>
                    <a:pt x="681" y="1225"/>
                  </a:cubicBezTo>
                  <a:cubicBezTo>
                    <a:pt x="673" y="1231"/>
                    <a:pt x="671" y="1240"/>
                    <a:pt x="670" y="1248"/>
                  </a:cubicBezTo>
                  <a:cubicBezTo>
                    <a:pt x="669" y="1250"/>
                    <a:pt x="669" y="1252"/>
                    <a:pt x="668" y="1254"/>
                  </a:cubicBezTo>
                  <a:cubicBezTo>
                    <a:pt x="665" y="1257"/>
                    <a:pt x="664" y="1262"/>
                    <a:pt x="664" y="1266"/>
                  </a:cubicBezTo>
                  <a:cubicBezTo>
                    <a:pt x="662" y="1274"/>
                    <a:pt x="659" y="1283"/>
                    <a:pt x="655" y="1291"/>
                  </a:cubicBezTo>
                  <a:cubicBezTo>
                    <a:pt x="650" y="1298"/>
                    <a:pt x="648" y="1306"/>
                    <a:pt x="648" y="1314"/>
                  </a:cubicBezTo>
                  <a:cubicBezTo>
                    <a:pt x="648" y="1323"/>
                    <a:pt x="644" y="1330"/>
                    <a:pt x="642" y="1338"/>
                  </a:cubicBezTo>
                  <a:cubicBezTo>
                    <a:pt x="641" y="1340"/>
                    <a:pt x="640" y="1340"/>
                    <a:pt x="639" y="1341"/>
                  </a:cubicBezTo>
                  <a:cubicBezTo>
                    <a:pt x="635" y="1344"/>
                    <a:pt x="634" y="1348"/>
                    <a:pt x="634" y="1353"/>
                  </a:cubicBezTo>
                  <a:cubicBezTo>
                    <a:pt x="634" y="1358"/>
                    <a:pt x="635" y="1363"/>
                    <a:pt x="631" y="1367"/>
                  </a:cubicBezTo>
                  <a:cubicBezTo>
                    <a:pt x="630" y="1368"/>
                    <a:pt x="630" y="1370"/>
                    <a:pt x="630" y="1371"/>
                  </a:cubicBezTo>
                  <a:cubicBezTo>
                    <a:pt x="630" y="1377"/>
                    <a:pt x="628" y="1382"/>
                    <a:pt x="626" y="1387"/>
                  </a:cubicBezTo>
                  <a:cubicBezTo>
                    <a:pt x="624" y="1393"/>
                    <a:pt x="621" y="1399"/>
                    <a:pt x="621" y="1406"/>
                  </a:cubicBezTo>
                  <a:cubicBezTo>
                    <a:pt x="621" y="1411"/>
                    <a:pt x="620" y="1417"/>
                    <a:pt x="616" y="1422"/>
                  </a:cubicBezTo>
                  <a:cubicBezTo>
                    <a:pt x="612" y="1427"/>
                    <a:pt x="612" y="1433"/>
                    <a:pt x="609" y="1439"/>
                  </a:cubicBezTo>
                  <a:cubicBezTo>
                    <a:pt x="608" y="1441"/>
                    <a:pt x="608" y="1443"/>
                    <a:pt x="609" y="1445"/>
                  </a:cubicBezTo>
                  <a:cubicBezTo>
                    <a:pt x="609" y="1446"/>
                    <a:pt x="610" y="1448"/>
                    <a:pt x="609" y="1448"/>
                  </a:cubicBezTo>
                  <a:cubicBezTo>
                    <a:pt x="604" y="1452"/>
                    <a:pt x="607" y="1459"/>
                    <a:pt x="603" y="1464"/>
                  </a:cubicBezTo>
                  <a:cubicBezTo>
                    <a:pt x="598" y="1471"/>
                    <a:pt x="598" y="1480"/>
                    <a:pt x="594" y="1488"/>
                  </a:cubicBezTo>
                  <a:cubicBezTo>
                    <a:pt x="594" y="1490"/>
                    <a:pt x="595" y="1491"/>
                    <a:pt x="597" y="1492"/>
                  </a:cubicBezTo>
                  <a:cubicBezTo>
                    <a:pt x="600" y="1487"/>
                    <a:pt x="602" y="1482"/>
                    <a:pt x="604" y="1477"/>
                  </a:cubicBezTo>
                  <a:cubicBezTo>
                    <a:pt x="606" y="1474"/>
                    <a:pt x="608" y="1472"/>
                    <a:pt x="610" y="1469"/>
                  </a:cubicBezTo>
                  <a:cubicBezTo>
                    <a:pt x="614" y="1466"/>
                    <a:pt x="618" y="1462"/>
                    <a:pt x="618" y="1456"/>
                  </a:cubicBezTo>
                  <a:cubicBezTo>
                    <a:pt x="618" y="1455"/>
                    <a:pt x="619" y="1454"/>
                    <a:pt x="620" y="1454"/>
                  </a:cubicBezTo>
                  <a:cubicBezTo>
                    <a:pt x="629" y="1446"/>
                    <a:pt x="632" y="1435"/>
                    <a:pt x="638" y="1425"/>
                  </a:cubicBezTo>
                  <a:cubicBezTo>
                    <a:pt x="641" y="1420"/>
                    <a:pt x="645" y="1417"/>
                    <a:pt x="644" y="1411"/>
                  </a:cubicBezTo>
                  <a:cubicBezTo>
                    <a:pt x="644" y="1410"/>
                    <a:pt x="645" y="1408"/>
                    <a:pt x="646" y="1408"/>
                  </a:cubicBezTo>
                  <a:cubicBezTo>
                    <a:pt x="652" y="1404"/>
                    <a:pt x="654" y="1397"/>
                    <a:pt x="658" y="1392"/>
                  </a:cubicBezTo>
                  <a:cubicBezTo>
                    <a:pt x="659" y="1390"/>
                    <a:pt x="660" y="1388"/>
                    <a:pt x="661" y="1387"/>
                  </a:cubicBezTo>
                  <a:cubicBezTo>
                    <a:pt x="669" y="1386"/>
                    <a:pt x="670" y="1380"/>
                    <a:pt x="672" y="1374"/>
                  </a:cubicBezTo>
                  <a:cubicBezTo>
                    <a:pt x="674" y="1369"/>
                    <a:pt x="677" y="1365"/>
                    <a:pt x="680" y="1361"/>
                  </a:cubicBezTo>
                  <a:cubicBezTo>
                    <a:pt x="685" y="1357"/>
                    <a:pt x="688" y="1353"/>
                    <a:pt x="690" y="1347"/>
                  </a:cubicBezTo>
                  <a:cubicBezTo>
                    <a:pt x="691" y="1345"/>
                    <a:pt x="692" y="1343"/>
                    <a:pt x="694" y="1342"/>
                  </a:cubicBezTo>
                  <a:cubicBezTo>
                    <a:pt x="700" y="1336"/>
                    <a:pt x="706" y="1330"/>
                    <a:pt x="710" y="1323"/>
                  </a:cubicBezTo>
                  <a:cubicBezTo>
                    <a:pt x="711" y="1321"/>
                    <a:pt x="712" y="1319"/>
                    <a:pt x="714" y="1319"/>
                  </a:cubicBezTo>
                  <a:cubicBezTo>
                    <a:pt x="718" y="1318"/>
                    <a:pt x="719" y="1316"/>
                    <a:pt x="720" y="1313"/>
                  </a:cubicBezTo>
                  <a:cubicBezTo>
                    <a:pt x="721" y="1307"/>
                    <a:pt x="728" y="1306"/>
                    <a:pt x="730" y="1301"/>
                  </a:cubicBezTo>
                  <a:cubicBezTo>
                    <a:pt x="738" y="1289"/>
                    <a:pt x="751" y="1281"/>
                    <a:pt x="759" y="1269"/>
                  </a:cubicBezTo>
                  <a:cubicBezTo>
                    <a:pt x="761" y="1265"/>
                    <a:pt x="766" y="1262"/>
                    <a:pt x="770" y="1258"/>
                  </a:cubicBezTo>
                  <a:cubicBezTo>
                    <a:pt x="781" y="1249"/>
                    <a:pt x="791" y="1240"/>
                    <a:pt x="800" y="1229"/>
                  </a:cubicBezTo>
                  <a:cubicBezTo>
                    <a:pt x="802" y="1225"/>
                    <a:pt x="805" y="1222"/>
                    <a:pt x="809" y="1220"/>
                  </a:cubicBezTo>
                  <a:cubicBezTo>
                    <a:pt x="810" y="1220"/>
                    <a:pt x="812" y="1220"/>
                    <a:pt x="813" y="1219"/>
                  </a:cubicBezTo>
                  <a:cubicBezTo>
                    <a:pt x="816" y="1212"/>
                    <a:pt x="823" y="1210"/>
                    <a:pt x="828" y="1207"/>
                  </a:cubicBezTo>
                  <a:cubicBezTo>
                    <a:pt x="829" y="1206"/>
                    <a:pt x="831" y="1205"/>
                    <a:pt x="832" y="1204"/>
                  </a:cubicBezTo>
                  <a:cubicBezTo>
                    <a:pt x="838" y="1191"/>
                    <a:pt x="851" y="1186"/>
                    <a:pt x="860" y="1176"/>
                  </a:cubicBezTo>
                  <a:cubicBezTo>
                    <a:pt x="860" y="1175"/>
                    <a:pt x="860" y="1175"/>
                    <a:pt x="861" y="1175"/>
                  </a:cubicBezTo>
                  <a:cubicBezTo>
                    <a:pt x="869" y="1174"/>
                    <a:pt x="874" y="1167"/>
                    <a:pt x="880" y="1163"/>
                  </a:cubicBezTo>
                  <a:cubicBezTo>
                    <a:pt x="887" y="1158"/>
                    <a:pt x="894" y="1156"/>
                    <a:pt x="899" y="1151"/>
                  </a:cubicBezTo>
                  <a:cubicBezTo>
                    <a:pt x="900" y="1150"/>
                    <a:pt x="901" y="1149"/>
                    <a:pt x="901" y="1149"/>
                  </a:cubicBezTo>
                  <a:cubicBezTo>
                    <a:pt x="909" y="1145"/>
                    <a:pt x="915" y="1139"/>
                    <a:pt x="921" y="1133"/>
                  </a:cubicBezTo>
                  <a:cubicBezTo>
                    <a:pt x="921" y="1132"/>
                    <a:pt x="922" y="1131"/>
                    <a:pt x="923" y="1131"/>
                  </a:cubicBezTo>
                  <a:cubicBezTo>
                    <a:pt x="933" y="1132"/>
                    <a:pt x="936" y="1124"/>
                    <a:pt x="942" y="1119"/>
                  </a:cubicBezTo>
                  <a:cubicBezTo>
                    <a:pt x="948" y="1115"/>
                    <a:pt x="953" y="1111"/>
                    <a:pt x="960" y="1109"/>
                  </a:cubicBezTo>
                  <a:cubicBezTo>
                    <a:pt x="967" y="1107"/>
                    <a:pt x="972" y="1102"/>
                    <a:pt x="979" y="1101"/>
                  </a:cubicBezTo>
                  <a:cubicBezTo>
                    <a:pt x="982" y="1101"/>
                    <a:pt x="984" y="1097"/>
                    <a:pt x="988" y="1095"/>
                  </a:cubicBezTo>
                  <a:cubicBezTo>
                    <a:pt x="999" y="1089"/>
                    <a:pt x="1012" y="1086"/>
                    <a:pt x="1023" y="1079"/>
                  </a:cubicBezTo>
                  <a:cubicBezTo>
                    <a:pt x="1026" y="1078"/>
                    <a:pt x="1029" y="1077"/>
                    <a:pt x="1033" y="1077"/>
                  </a:cubicBezTo>
                  <a:cubicBezTo>
                    <a:pt x="1034" y="1076"/>
                    <a:pt x="1036" y="1077"/>
                    <a:pt x="1037" y="1076"/>
                  </a:cubicBezTo>
                  <a:cubicBezTo>
                    <a:pt x="1043" y="1069"/>
                    <a:pt x="1052" y="1070"/>
                    <a:pt x="1059" y="1069"/>
                  </a:cubicBezTo>
                  <a:cubicBezTo>
                    <a:pt x="1063" y="1068"/>
                    <a:pt x="1066" y="1067"/>
                    <a:pt x="1070" y="1066"/>
                  </a:cubicBezTo>
                  <a:cubicBezTo>
                    <a:pt x="1077" y="1063"/>
                    <a:pt x="1084" y="1060"/>
                    <a:pt x="1092" y="1060"/>
                  </a:cubicBezTo>
                  <a:cubicBezTo>
                    <a:pt x="1095" y="1061"/>
                    <a:pt x="1099" y="1059"/>
                    <a:pt x="1101" y="1057"/>
                  </a:cubicBezTo>
                  <a:cubicBezTo>
                    <a:pt x="1106" y="1054"/>
                    <a:pt x="1112" y="1054"/>
                    <a:pt x="1117" y="1053"/>
                  </a:cubicBezTo>
                  <a:cubicBezTo>
                    <a:pt x="1119" y="1052"/>
                    <a:pt x="1122" y="1053"/>
                    <a:pt x="1123" y="1052"/>
                  </a:cubicBezTo>
                  <a:cubicBezTo>
                    <a:pt x="1128" y="1049"/>
                    <a:pt x="1133" y="1048"/>
                    <a:pt x="1138" y="1052"/>
                  </a:cubicBezTo>
                  <a:cubicBezTo>
                    <a:pt x="1141" y="1054"/>
                    <a:pt x="1144" y="1051"/>
                    <a:pt x="1147" y="1050"/>
                  </a:cubicBezTo>
                  <a:cubicBezTo>
                    <a:pt x="1154" y="1049"/>
                    <a:pt x="1160" y="1048"/>
                    <a:pt x="1167" y="1050"/>
                  </a:cubicBezTo>
                  <a:cubicBezTo>
                    <a:pt x="1170" y="1051"/>
                    <a:pt x="1173" y="1051"/>
                    <a:pt x="1175" y="1050"/>
                  </a:cubicBezTo>
                  <a:cubicBezTo>
                    <a:pt x="1183" y="1044"/>
                    <a:pt x="1192" y="1047"/>
                    <a:pt x="1200" y="1047"/>
                  </a:cubicBezTo>
                  <a:cubicBezTo>
                    <a:pt x="1201" y="1047"/>
                    <a:pt x="1203" y="1048"/>
                    <a:pt x="1204" y="1048"/>
                  </a:cubicBezTo>
                  <a:cubicBezTo>
                    <a:pt x="1210" y="1044"/>
                    <a:pt x="1217" y="1048"/>
                    <a:pt x="1224" y="1046"/>
                  </a:cubicBezTo>
                  <a:cubicBezTo>
                    <a:pt x="1231" y="1045"/>
                    <a:pt x="1238" y="1046"/>
                    <a:pt x="1244" y="1043"/>
                  </a:cubicBezTo>
                  <a:cubicBezTo>
                    <a:pt x="1245" y="1043"/>
                    <a:pt x="1246" y="1043"/>
                    <a:pt x="1246" y="1043"/>
                  </a:cubicBezTo>
                  <a:cubicBezTo>
                    <a:pt x="1255" y="1044"/>
                    <a:pt x="1263" y="1044"/>
                    <a:pt x="1272" y="1041"/>
                  </a:cubicBezTo>
                  <a:cubicBezTo>
                    <a:pt x="1273" y="1040"/>
                    <a:pt x="1275" y="1041"/>
                    <a:pt x="1276" y="1041"/>
                  </a:cubicBezTo>
                  <a:cubicBezTo>
                    <a:pt x="1280" y="1043"/>
                    <a:pt x="1283" y="1043"/>
                    <a:pt x="1286" y="1040"/>
                  </a:cubicBezTo>
                  <a:cubicBezTo>
                    <a:pt x="1287" y="1039"/>
                    <a:pt x="1289" y="1039"/>
                    <a:pt x="1290" y="1039"/>
                  </a:cubicBezTo>
                  <a:cubicBezTo>
                    <a:pt x="1309" y="1039"/>
                    <a:pt x="1326" y="1033"/>
                    <a:pt x="1344" y="1029"/>
                  </a:cubicBezTo>
                  <a:cubicBezTo>
                    <a:pt x="1350" y="1028"/>
                    <a:pt x="1356" y="1024"/>
                    <a:pt x="1362" y="1029"/>
                  </a:cubicBezTo>
                  <a:cubicBezTo>
                    <a:pt x="1368" y="1020"/>
                    <a:pt x="1378" y="1023"/>
                    <a:pt x="1386" y="1021"/>
                  </a:cubicBezTo>
                  <a:cubicBezTo>
                    <a:pt x="1393" y="1020"/>
                    <a:pt x="1398" y="1017"/>
                    <a:pt x="1403" y="1014"/>
                  </a:cubicBezTo>
                  <a:cubicBezTo>
                    <a:pt x="1405" y="1013"/>
                    <a:pt x="1406" y="1011"/>
                    <a:pt x="1408" y="1011"/>
                  </a:cubicBezTo>
                  <a:cubicBezTo>
                    <a:pt x="1420" y="1013"/>
                    <a:pt x="1428" y="1004"/>
                    <a:pt x="1439" y="1002"/>
                  </a:cubicBezTo>
                  <a:cubicBezTo>
                    <a:pt x="1445" y="1001"/>
                    <a:pt x="1450" y="997"/>
                    <a:pt x="1455" y="995"/>
                  </a:cubicBezTo>
                  <a:cubicBezTo>
                    <a:pt x="1459" y="993"/>
                    <a:pt x="1463" y="990"/>
                    <a:pt x="1467" y="990"/>
                  </a:cubicBezTo>
                  <a:cubicBezTo>
                    <a:pt x="1469" y="990"/>
                    <a:pt x="1470" y="989"/>
                    <a:pt x="1471" y="988"/>
                  </a:cubicBezTo>
                  <a:cubicBezTo>
                    <a:pt x="1479" y="982"/>
                    <a:pt x="1487" y="978"/>
                    <a:pt x="1496" y="977"/>
                  </a:cubicBezTo>
                  <a:cubicBezTo>
                    <a:pt x="1498" y="976"/>
                    <a:pt x="1500" y="976"/>
                    <a:pt x="1501" y="974"/>
                  </a:cubicBezTo>
                  <a:cubicBezTo>
                    <a:pt x="1509" y="964"/>
                    <a:pt x="1513" y="962"/>
                    <a:pt x="1525" y="958"/>
                  </a:cubicBezTo>
                  <a:cubicBezTo>
                    <a:pt x="1528" y="957"/>
                    <a:pt x="1531" y="955"/>
                    <a:pt x="1534" y="953"/>
                  </a:cubicBezTo>
                  <a:cubicBezTo>
                    <a:pt x="1540" y="950"/>
                    <a:pt x="1544" y="944"/>
                    <a:pt x="1551" y="944"/>
                  </a:cubicBezTo>
                  <a:cubicBezTo>
                    <a:pt x="1553" y="944"/>
                    <a:pt x="1554" y="941"/>
                    <a:pt x="1555" y="940"/>
                  </a:cubicBezTo>
                  <a:cubicBezTo>
                    <a:pt x="1561" y="934"/>
                    <a:pt x="1568" y="931"/>
                    <a:pt x="1575" y="928"/>
                  </a:cubicBezTo>
                  <a:cubicBezTo>
                    <a:pt x="1583" y="925"/>
                    <a:pt x="1591" y="920"/>
                    <a:pt x="1598" y="915"/>
                  </a:cubicBezTo>
                  <a:cubicBezTo>
                    <a:pt x="1603" y="912"/>
                    <a:pt x="1604" y="912"/>
                    <a:pt x="1608" y="917"/>
                  </a:cubicBezTo>
                  <a:cubicBezTo>
                    <a:pt x="1609" y="919"/>
                    <a:pt x="1611" y="921"/>
                    <a:pt x="1612" y="922"/>
                  </a:cubicBezTo>
                  <a:cubicBezTo>
                    <a:pt x="1616" y="926"/>
                    <a:pt x="1620" y="930"/>
                    <a:pt x="1615" y="935"/>
                  </a:cubicBezTo>
                  <a:cubicBezTo>
                    <a:pt x="1613" y="937"/>
                    <a:pt x="1614" y="939"/>
                    <a:pt x="1615" y="940"/>
                  </a:cubicBezTo>
                  <a:cubicBezTo>
                    <a:pt x="1615" y="941"/>
                    <a:pt x="1616" y="943"/>
                    <a:pt x="1615" y="944"/>
                  </a:cubicBezTo>
                  <a:cubicBezTo>
                    <a:pt x="1611" y="950"/>
                    <a:pt x="1612" y="958"/>
                    <a:pt x="1610" y="965"/>
                  </a:cubicBezTo>
                  <a:cubicBezTo>
                    <a:pt x="1609" y="967"/>
                    <a:pt x="1609" y="970"/>
                    <a:pt x="1607" y="971"/>
                  </a:cubicBezTo>
                  <a:cubicBezTo>
                    <a:pt x="1605" y="975"/>
                    <a:pt x="1604" y="978"/>
                    <a:pt x="1603" y="981"/>
                  </a:cubicBezTo>
                  <a:cubicBezTo>
                    <a:pt x="1603" y="987"/>
                    <a:pt x="1601" y="993"/>
                    <a:pt x="1596" y="996"/>
                  </a:cubicBezTo>
                  <a:cubicBezTo>
                    <a:pt x="1592" y="999"/>
                    <a:pt x="1590" y="1003"/>
                    <a:pt x="1590" y="1007"/>
                  </a:cubicBezTo>
                  <a:cubicBezTo>
                    <a:pt x="1589" y="1012"/>
                    <a:pt x="1586" y="1016"/>
                    <a:pt x="1582" y="1019"/>
                  </a:cubicBezTo>
                  <a:cubicBezTo>
                    <a:pt x="1577" y="1022"/>
                    <a:pt x="1571" y="1025"/>
                    <a:pt x="1569" y="1032"/>
                  </a:cubicBezTo>
                  <a:cubicBezTo>
                    <a:pt x="1567" y="1035"/>
                    <a:pt x="1562" y="1037"/>
                    <a:pt x="1559" y="1040"/>
                  </a:cubicBezTo>
                  <a:cubicBezTo>
                    <a:pt x="1557" y="1041"/>
                    <a:pt x="1555" y="1042"/>
                    <a:pt x="1554" y="1044"/>
                  </a:cubicBezTo>
                  <a:cubicBezTo>
                    <a:pt x="1551" y="1056"/>
                    <a:pt x="1538" y="1058"/>
                    <a:pt x="1531" y="1066"/>
                  </a:cubicBezTo>
                  <a:cubicBezTo>
                    <a:pt x="1528" y="1069"/>
                    <a:pt x="1525" y="1075"/>
                    <a:pt x="1519" y="1076"/>
                  </a:cubicBezTo>
                  <a:cubicBezTo>
                    <a:pt x="1518" y="1076"/>
                    <a:pt x="1518" y="1078"/>
                    <a:pt x="1517" y="1079"/>
                  </a:cubicBezTo>
                  <a:cubicBezTo>
                    <a:pt x="1516" y="1082"/>
                    <a:pt x="1514" y="1085"/>
                    <a:pt x="1511" y="1086"/>
                  </a:cubicBezTo>
                  <a:cubicBezTo>
                    <a:pt x="1501" y="1087"/>
                    <a:pt x="1497" y="1095"/>
                    <a:pt x="1490" y="1100"/>
                  </a:cubicBezTo>
                  <a:cubicBezTo>
                    <a:pt x="1489" y="1100"/>
                    <a:pt x="1488" y="1102"/>
                    <a:pt x="1487" y="1102"/>
                  </a:cubicBezTo>
                  <a:cubicBezTo>
                    <a:pt x="1479" y="1104"/>
                    <a:pt x="1473" y="1109"/>
                    <a:pt x="1466" y="1112"/>
                  </a:cubicBezTo>
                  <a:cubicBezTo>
                    <a:pt x="1461" y="1114"/>
                    <a:pt x="1456" y="1118"/>
                    <a:pt x="1450" y="1117"/>
                  </a:cubicBezTo>
                  <a:cubicBezTo>
                    <a:pt x="1448" y="1117"/>
                    <a:pt x="1447" y="1119"/>
                    <a:pt x="1445" y="1120"/>
                  </a:cubicBezTo>
                  <a:cubicBezTo>
                    <a:pt x="1438" y="1124"/>
                    <a:pt x="1432" y="1129"/>
                    <a:pt x="1423" y="1131"/>
                  </a:cubicBezTo>
                  <a:cubicBezTo>
                    <a:pt x="1420" y="1132"/>
                    <a:pt x="1417" y="1133"/>
                    <a:pt x="1415" y="1135"/>
                  </a:cubicBezTo>
                  <a:cubicBezTo>
                    <a:pt x="1411" y="1138"/>
                    <a:pt x="1407" y="1140"/>
                    <a:pt x="1404" y="1140"/>
                  </a:cubicBezTo>
                  <a:cubicBezTo>
                    <a:pt x="1399" y="1140"/>
                    <a:pt x="1398" y="1145"/>
                    <a:pt x="1394" y="1146"/>
                  </a:cubicBezTo>
                  <a:cubicBezTo>
                    <a:pt x="1390" y="1147"/>
                    <a:pt x="1386" y="1146"/>
                    <a:pt x="1382" y="1148"/>
                  </a:cubicBezTo>
                  <a:cubicBezTo>
                    <a:pt x="1371" y="1154"/>
                    <a:pt x="1360" y="1156"/>
                    <a:pt x="1347" y="1157"/>
                  </a:cubicBezTo>
                  <a:cubicBezTo>
                    <a:pt x="1342" y="1157"/>
                    <a:pt x="1335" y="1157"/>
                    <a:pt x="1330" y="1161"/>
                  </a:cubicBezTo>
                  <a:cubicBezTo>
                    <a:pt x="1329" y="1162"/>
                    <a:pt x="1327" y="1163"/>
                    <a:pt x="1325" y="1162"/>
                  </a:cubicBezTo>
                  <a:cubicBezTo>
                    <a:pt x="1322" y="1160"/>
                    <a:pt x="1320" y="1162"/>
                    <a:pt x="1318" y="1164"/>
                  </a:cubicBezTo>
                  <a:cubicBezTo>
                    <a:pt x="1317" y="1165"/>
                    <a:pt x="1315" y="1166"/>
                    <a:pt x="1315" y="1166"/>
                  </a:cubicBezTo>
                  <a:cubicBezTo>
                    <a:pt x="1308" y="1164"/>
                    <a:pt x="1302" y="1168"/>
                    <a:pt x="1296" y="1168"/>
                  </a:cubicBezTo>
                  <a:cubicBezTo>
                    <a:pt x="1287" y="1168"/>
                    <a:pt x="1278" y="1170"/>
                    <a:pt x="1268" y="1169"/>
                  </a:cubicBezTo>
                  <a:cubicBezTo>
                    <a:pt x="1266" y="1168"/>
                    <a:pt x="1265" y="1169"/>
                    <a:pt x="1263" y="1170"/>
                  </a:cubicBezTo>
                  <a:cubicBezTo>
                    <a:pt x="1258" y="1173"/>
                    <a:pt x="1252" y="1175"/>
                    <a:pt x="1246" y="1175"/>
                  </a:cubicBezTo>
                  <a:cubicBezTo>
                    <a:pt x="1243" y="1175"/>
                    <a:pt x="1239" y="1174"/>
                    <a:pt x="1237" y="1175"/>
                  </a:cubicBezTo>
                  <a:cubicBezTo>
                    <a:pt x="1229" y="1179"/>
                    <a:pt x="1220" y="1179"/>
                    <a:pt x="1211" y="1179"/>
                  </a:cubicBezTo>
                  <a:cubicBezTo>
                    <a:pt x="1210" y="1179"/>
                    <a:pt x="1209" y="1178"/>
                    <a:pt x="1208" y="1179"/>
                  </a:cubicBezTo>
                  <a:cubicBezTo>
                    <a:pt x="1200" y="1183"/>
                    <a:pt x="1190" y="1179"/>
                    <a:pt x="1182" y="1182"/>
                  </a:cubicBezTo>
                  <a:cubicBezTo>
                    <a:pt x="1178" y="1184"/>
                    <a:pt x="1175" y="1181"/>
                    <a:pt x="1172" y="1179"/>
                  </a:cubicBezTo>
                  <a:cubicBezTo>
                    <a:pt x="1166" y="1182"/>
                    <a:pt x="1160" y="1186"/>
                    <a:pt x="1153" y="1183"/>
                  </a:cubicBezTo>
                  <a:cubicBezTo>
                    <a:pt x="1152" y="1182"/>
                    <a:pt x="1151" y="1183"/>
                    <a:pt x="1150" y="1183"/>
                  </a:cubicBezTo>
                  <a:cubicBezTo>
                    <a:pt x="1143" y="1187"/>
                    <a:pt x="1134" y="1186"/>
                    <a:pt x="1127" y="1187"/>
                  </a:cubicBezTo>
                  <a:cubicBezTo>
                    <a:pt x="1123" y="1187"/>
                    <a:pt x="1121" y="1190"/>
                    <a:pt x="1118" y="1190"/>
                  </a:cubicBezTo>
                  <a:cubicBezTo>
                    <a:pt x="1107" y="1192"/>
                    <a:pt x="1096" y="1196"/>
                    <a:pt x="1085" y="1197"/>
                  </a:cubicBezTo>
                  <a:cubicBezTo>
                    <a:pt x="1080" y="1197"/>
                    <a:pt x="1076" y="1201"/>
                    <a:pt x="1070" y="1201"/>
                  </a:cubicBezTo>
                  <a:cubicBezTo>
                    <a:pt x="1057" y="1202"/>
                    <a:pt x="1044" y="1204"/>
                    <a:pt x="1033" y="1210"/>
                  </a:cubicBezTo>
                  <a:cubicBezTo>
                    <a:pt x="1023" y="1209"/>
                    <a:pt x="1016" y="1216"/>
                    <a:pt x="1007" y="1215"/>
                  </a:cubicBezTo>
                  <a:cubicBezTo>
                    <a:pt x="1005" y="1215"/>
                    <a:pt x="1003" y="1215"/>
                    <a:pt x="1002" y="1216"/>
                  </a:cubicBezTo>
                  <a:cubicBezTo>
                    <a:pt x="997" y="1218"/>
                    <a:pt x="993" y="1223"/>
                    <a:pt x="987" y="1219"/>
                  </a:cubicBezTo>
                  <a:cubicBezTo>
                    <a:pt x="984" y="1222"/>
                    <a:pt x="979" y="1223"/>
                    <a:pt x="974" y="1223"/>
                  </a:cubicBezTo>
                  <a:cubicBezTo>
                    <a:pt x="973" y="1224"/>
                    <a:pt x="973" y="1224"/>
                    <a:pt x="972" y="1224"/>
                  </a:cubicBezTo>
                  <a:cubicBezTo>
                    <a:pt x="962" y="1224"/>
                    <a:pt x="954" y="1226"/>
                    <a:pt x="947" y="1233"/>
                  </a:cubicBezTo>
                  <a:cubicBezTo>
                    <a:pt x="945" y="1236"/>
                    <a:pt x="940" y="1238"/>
                    <a:pt x="935" y="1236"/>
                  </a:cubicBezTo>
                  <a:cubicBezTo>
                    <a:pt x="932" y="1234"/>
                    <a:pt x="928" y="1234"/>
                    <a:pt x="925" y="1237"/>
                  </a:cubicBezTo>
                  <a:cubicBezTo>
                    <a:pt x="923" y="1239"/>
                    <a:pt x="920" y="1238"/>
                    <a:pt x="918" y="1239"/>
                  </a:cubicBezTo>
                  <a:cubicBezTo>
                    <a:pt x="905" y="1242"/>
                    <a:pt x="892" y="1246"/>
                    <a:pt x="880" y="1249"/>
                  </a:cubicBezTo>
                  <a:cubicBezTo>
                    <a:pt x="875" y="1250"/>
                    <a:pt x="871" y="1254"/>
                    <a:pt x="865" y="1255"/>
                  </a:cubicBezTo>
                  <a:cubicBezTo>
                    <a:pt x="857" y="1257"/>
                    <a:pt x="849" y="1257"/>
                    <a:pt x="841" y="1259"/>
                  </a:cubicBezTo>
                  <a:cubicBezTo>
                    <a:pt x="840" y="1259"/>
                    <a:pt x="838" y="1259"/>
                    <a:pt x="838" y="1259"/>
                  </a:cubicBezTo>
                  <a:cubicBezTo>
                    <a:pt x="834" y="1266"/>
                    <a:pt x="827" y="1265"/>
                    <a:pt x="822" y="1265"/>
                  </a:cubicBezTo>
                  <a:cubicBezTo>
                    <a:pt x="813" y="1266"/>
                    <a:pt x="807" y="1273"/>
                    <a:pt x="798" y="1275"/>
                  </a:cubicBezTo>
                  <a:cubicBezTo>
                    <a:pt x="796" y="1275"/>
                    <a:pt x="795" y="1276"/>
                    <a:pt x="793" y="1276"/>
                  </a:cubicBezTo>
                  <a:cubicBezTo>
                    <a:pt x="779" y="1275"/>
                    <a:pt x="773" y="1288"/>
                    <a:pt x="762" y="1293"/>
                  </a:cubicBezTo>
                  <a:cubicBezTo>
                    <a:pt x="762" y="1293"/>
                    <a:pt x="762" y="1294"/>
                    <a:pt x="762" y="1294"/>
                  </a:cubicBezTo>
                  <a:cubicBezTo>
                    <a:pt x="758" y="1304"/>
                    <a:pt x="750" y="1312"/>
                    <a:pt x="742" y="1319"/>
                  </a:cubicBezTo>
                  <a:cubicBezTo>
                    <a:pt x="742" y="1320"/>
                    <a:pt x="741" y="1321"/>
                    <a:pt x="741" y="1321"/>
                  </a:cubicBezTo>
                  <a:cubicBezTo>
                    <a:pt x="742" y="1332"/>
                    <a:pt x="735" y="1338"/>
                    <a:pt x="728" y="1344"/>
                  </a:cubicBezTo>
                  <a:cubicBezTo>
                    <a:pt x="725" y="1347"/>
                    <a:pt x="722" y="1349"/>
                    <a:pt x="720" y="1354"/>
                  </a:cubicBezTo>
                  <a:cubicBezTo>
                    <a:pt x="718" y="1360"/>
                    <a:pt x="712" y="1364"/>
                    <a:pt x="707" y="1368"/>
                  </a:cubicBezTo>
                  <a:cubicBezTo>
                    <a:pt x="703" y="1370"/>
                    <a:pt x="700" y="1367"/>
                    <a:pt x="698" y="1365"/>
                  </a:cubicBezTo>
                  <a:cubicBezTo>
                    <a:pt x="697" y="1366"/>
                    <a:pt x="696" y="1367"/>
                    <a:pt x="696" y="1367"/>
                  </a:cubicBezTo>
                  <a:cubicBezTo>
                    <a:pt x="700" y="1376"/>
                    <a:pt x="695" y="1382"/>
                    <a:pt x="689" y="1387"/>
                  </a:cubicBezTo>
                  <a:cubicBezTo>
                    <a:pt x="687" y="1389"/>
                    <a:pt x="684" y="1391"/>
                    <a:pt x="682" y="1394"/>
                  </a:cubicBezTo>
                  <a:cubicBezTo>
                    <a:pt x="680" y="1395"/>
                    <a:pt x="678" y="1397"/>
                    <a:pt x="676" y="1397"/>
                  </a:cubicBezTo>
                  <a:cubicBezTo>
                    <a:pt x="670" y="1396"/>
                    <a:pt x="667" y="1400"/>
                    <a:pt x="665" y="1404"/>
                  </a:cubicBezTo>
                  <a:cubicBezTo>
                    <a:pt x="663" y="1407"/>
                    <a:pt x="662" y="1411"/>
                    <a:pt x="658" y="1412"/>
                  </a:cubicBezTo>
                  <a:cubicBezTo>
                    <a:pt x="657" y="1412"/>
                    <a:pt x="656" y="1414"/>
                    <a:pt x="656" y="1414"/>
                  </a:cubicBezTo>
                  <a:cubicBezTo>
                    <a:pt x="657" y="1421"/>
                    <a:pt x="652" y="1425"/>
                    <a:pt x="648" y="1430"/>
                  </a:cubicBezTo>
                  <a:cubicBezTo>
                    <a:pt x="647" y="1430"/>
                    <a:pt x="647" y="1431"/>
                    <a:pt x="647" y="1431"/>
                  </a:cubicBezTo>
                  <a:cubicBezTo>
                    <a:pt x="648" y="1442"/>
                    <a:pt x="637" y="1445"/>
                    <a:pt x="635" y="1454"/>
                  </a:cubicBezTo>
                  <a:cubicBezTo>
                    <a:pt x="634" y="1456"/>
                    <a:pt x="632" y="1457"/>
                    <a:pt x="631" y="1459"/>
                  </a:cubicBezTo>
                  <a:cubicBezTo>
                    <a:pt x="629" y="1460"/>
                    <a:pt x="627" y="1462"/>
                    <a:pt x="627" y="1463"/>
                  </a:cubicBezTo>
                  <a:cubicBezTo>
                    <a:pt x="626" y="1475"/>
                    <a:pt x="614" y="1480"/>
                    <a:pt x="611" y="1490"/>
                  </a:cubicBezTo>
                  <a:cubicBezTo>
                    <a:pt x="610" y="1493"/>
                    <a:pt x="608" y="1495"/>
                    <a:pt x="606" y="1497"/>
                  </a:cubicBezTo>
                  <a:cubicBezTo>
                    <a:pt x="604" y="1499"/>
                    <a:pt x="601" y="1501"/>
                    <a:pt x="601" y="1505"/>
                  </a:cubicBezTo>
                  <a:cubicBezTo>
                    <a:pt x="601" y="1506"/>
                    <a:pt x="600" y="1508"/>
                    <a:pt x="599" y="1509"/>
                  </a:cubicBezTo>
                  <a:cubicBezTo>
                    <a:pt x="593" y="1515"/>
                    <a:pt x="592" y="1524"/>
                    <a:pt x="587" y="1531"/>
                  </a:cubicBezTo>
                  <a:cubicBezTo>
                    <a:pt x="586" y="1532"/>
                    <a:pt x="586" y="1534"/>
                    <a:pt x="586" y="1536"/>
                  </a:cubicBezTo>
                  <a:cubicBezTo>
                    <a:pt x="584" y="1546"/>
                    <a:pt x="583" y="1555"/>
                    <a:pt x="578" y="1564"/>
                  </a:cubicBezTo>
                  <a:cubicBezTo>
                    <a:pt x="578" y="1565"/>
                    <a:pt x="578" y="1565"/>
                    <a:pt x="577" y="1566"/>
                  </a:cubicBezTo>
                  <a:cubicBezTo>
                    <a:pt x="574" y="1570"/>
                    <a:pt x="579" y="1575"/>
                    <a:pt x="578" y="1579"/>
                  </a:cubicBezTo>
                  <a:cubicBezTo>
                    <a:pt x="577" y="1583"/>
                    <a:pt x="572" y="1586"/>
                    <a:pt x="575" y="1591"/>
                  </a:cubicBezTo>
                  <a:cubicBezTo>
                    <a:pt x="576" y="1594"/>
                    <a:pt x="576" y="1596"/>
                    <a:pt x="575" y="1599"/>
                  </a:cubicBezTo>
                  <a:cubicBezTo>
                    <a:pt x="572" y="1609"/>
                    <a:pt x="570" y="1620"/>
                    <a:pt x="569" y="1631"/>
                  </a:cubicBezTo>
                  <a:cubicBezTo>
                    <a:pt x="569" y="1632"/>
                    <a:pt x="568" y="1632"/>
                    <a:pt x="568" y="1633"/>
                  </a:cubicBezTo>
                  <a:cubicBezTo>
                    <a:pt x="572" y="1649"/>
                    <a:pt x="566" y="1665"/>
                    <a:pt x="563" y="1681"/>
                  </a:cubicBezTo>
                  <a:cubicBezTo>
                    <a:pt x="562" y="1687"/>
                    <a:pt x="561" y="1692"/>
                    <a:pt x="564" y="1698"/>
                  </a:cubicBezTo>
                  <a:cubicBezTo>
                    <a:pt x="566" y="1701"/>
                    <a:pt x="566" y="1704"/>
                    <a:pt x="565" y="1708"/>
                  </a:cubicBezTo>
                  <a:cubicBezTo>
                    <a:pt x="563" y="1720"/>
                    <a:pt x="563" y="1733"/>
                    <a:pt x="565" y="1745"/>
                  </a:cubicBezTo>
                  <a:cubicBezTo>
                    <a:pt x="565" y="1747"/>
                    <a:pt x="566" y="1749"/>
                    <a:pt x="566" y="1750"/>
                  </a:cubicBezTo>
                  <a:cubicBezTo>
                    <a:pt x="563" y="1762"/>
                    <a:pt x="564" y="1774"/>
                    <a:pt x="567" y="1786"/>
                  </a:cubicBezTo>
                  <a:cubicBezTo>
                    <a:pt x="568" y="1789"/>
                    <a:pt x="568" y="1793"/>
                    <a:pt x="567" y="1796"/>
                  </a:cubicBezTo>
                  <a:cubicBezTo>
                    <a:pt x="566" y="1802"/>
                    <a:pt x="567" y="1809"/>
                    <a:pt x="570" y="1815"/>
                  </a:cubicBezTo>
                  <a:cubicBezTo>
                    <a:pt x="571" y="1816"/>
                    <a:pt x="572" y="1817"/>
                    <a:pt x="572" y="1818"/>
                  </a:cubicBezTo>
                  <a:cubicBezTo>
                    <a:pt x="571" y="1827"/>
                    <a:pt x="575" y="1834"/>
                    <a:pt x="577" y="1842"/>
                  </a:cubicBezTo>
                  <a:cubicBezTo>
                    <a:pt x="578" y="1846"/>
                    <a:pt x="579" y="1849"/>
                    <a:pt x="579" y="1853"/>
                  </a:cubicBezTo>
                  <a:cubicBezTo>
                    <a:pt x="578" y="1858"/>
                    <a:pt x="580" y="1863"/>
                    <a:pt x="582" y="1868"/>
                  </a:cubicBezTo>
                  <a:cubicBezTo>
                    <a:pt x="586" y="1879"/>
                    <a:pt x="587" y="1891"/>
                    <a:pt x="589" y="1902"/>
                  </a:cubicBezTo>
                  <a:cubicBezTo>
                    <a:pt x="591" y="1913"/>
                    <a:pt x="596" y="1923"/>
                    <a:pt x="599" y="1933"/>
                  </a:cubicBezTo>
                  <a:cubicBezTo>
                    <a:pt x="600" y="1934"/>
                    <a:pt x="601" y="1935"/>
                    <a:pt x="601" y="1937"/>
                  </a:cubicBezTo>
                  <a:cubicBezTo>
                    <a:pt x="598" y="1945"/>
                    <a:pt x="603" y="1952"/>
                    <a:pt x="607" y="1959"/>
                  </a:cubicBezTo>
                  <a:cubicBezTo>
                    <a:pt x="611" y="1968"/>
                    <a:pt x="612" y="1978"/>
                    <a:pt x="615" y="1988"/>
                  </a:cubicBezTo>
                  <a:cubicBezTo>
                    <a:pt x="619" y="1985"/>
                    <a:pt x="623" y="1982"/>
                    <a:pt x="624" y="1977"/>
                  </a:cubicBezTo>
                  <a:cubicBezTo>
                    <a:pt x="624" y="1975"/>
                    <a:pt x="626" y="1974"/>
                    <a:pt x="627" y="1973"/>
                  </a:cubicBezTo>
                  <a:cubicBezTo>
                    <a:pt x="634" y="1965"/>
                    <a:pt x="639" y="1956"/>
                    <a:pt x="641" y="1946"/>
                  </a:cubicBezTo>
                  <a:cubicBezTo>
                    <a:pt x="643" y="1941"/>
                    <a:pt x="646" y="1937"/>
                    <a:pt x="650" y="1934"/>
                  </a:cubicBezTo>
                  <a:cubicBezTo>
                    <a:pt x="653" y="1931"/>
                    <a:pt x="655" y="1929"/>
                    <a:pt x="656" y="1925"/>
                  </a:cubicBezTo>
                  <a:cubicBezTo>
                    <a:pt x="656" y="1923"/>
                    <a:pt x="656" y="1921"/>
                    <a:pt x="658" y="1920"/>
                  </a:cubicBezTo>
                  <a:cubicBezTo>
                    <a:pt x="661" y="1917"/>
                    <a:pt x="662" y="1914"/>
                    <a:pt x="662" y="1910"/>
                  </a:cubicBezTo>
                  <a:cubicBezTo>
                    <a:pt x="662" y="1908"/>
                    <a:pt x="662" y="1906"/>
                    <a:pt x="663" y="1904"/>
                  </a:cubicBezTo>
                  <a:cubicBezTo>
                    <a:pt x="670" y="1899"/>
                    <a:pt x="673" y="1892"/>
                    <a:pt x="678" y="1886"/>
                  </a:cubicBezTo>
                  <a:cubicBezTo>
                    <a:pt x="679" y="1883"/>
                    <a:pt x="682" y="1882"/>
                    <a:pt x="682" y="1879"/>
                  </a:cubicBezTo>
                  <a:cubicBezTo>
                    <a:pt x="682" y="1875"/>
                    <a:pt x="684" y="1873"/>
                    <a:pt x="686" y="1871"/>
                  </a:cubicBezTo>
                  <a:cubicBezTo>
                    <a:pt x="695" y="1864"/>
                    <a:pt x="702" y="1853"/>
                    <a:pt x="710" y="1845"/>
                  </a:cubicBezTo>
                  <a:cubicBezTo>
                    <a:pt x="713" y="1843"/>
                    <a:pt x="713" y="1838"/>
                    <a:pt x="715" y="1836"/>
                  </a:cubicBezTo>
                  <a:cubicBezTo>
                    <a:pt x="721" y="1831"/>
                    <a:pt x="723" y="1821"/>
                    <a:pt x="732" y="1818"/>
                  </a:cubicBezTo>
                  <a:cubicBezTo>
                    <a:pt x="735" y="1817"/>
                    <a:pt x="738" y="1812"/>
                    <a:pt x="739" y="1809"/>
                  </a:cubicBezTo>
                  <a:cubicBezTo>
                    <a:pt x="742" y="1803"/>
                    <a:pt x="747" y="1800"/>
                    <a:pt x="749" y="1794"/>
                  </a:cubicBezTo>
                  <a:cubicBezTo>
                    <a:pt x="749" y="1792"/>
                    <a:pt x="751" y="1791"/>
                    <a:pt x="753" y="1791"/>
                  </a:cubicBezTo>
                  <a:cubicBezTo>
                    <a:pt x="756" y="1791"/>
                    <a:pt x="757" y="1793"/>
                    <a:pt x="757" y="1795"/>
                  </a:cubicBezTo>
                  <a:cubicBezTo>
                    <a:pt x="758" y="1798"/>
                    <a:pt x="758" y="1800"/>
                    <a:pt x="755" y="1803"/>
                  </a:cubicBezTo>
                  <a:cubicBezTo>
                    <a:pt x="752" y="1806"/>
                    <a:pt x="748" y="1810"/>
                    <a:pt x="747" y="1815"/>
                  </a:cubicBezTo>
                  <a:cubicBezTo>
                    <a:pt x="747" y="1818"/>
                    <a:pt x="744" y="1820"/>
                    <a:pt x="741" y="1822"/>
                  </a:cubicBezTo>
                  <a:cubicBezTo>
                    <a:pt x="728" y="1829"/>
                    <a:pt x="722" y="1842"/>
                    <a:pt x="717" y="1855"/>
                  </a:cubicBezTo>
                  <a:cubicBezTo>
                    <a:pt x="715" y="1860"/>
                    <a:pt x="712" y="1863"/>
                    <a:pt x="709" y="1866"/>
                  </a:cubicBezTo>
                  <a:cubicBezTo>
                    <a:pt x="699" y="1875"/>
                    <a:pt x="691" y="1886"/>
                    <a:pt x="686" y="1898"/>
                  </a:cubicBezTo>
                  <a:cubicBezTo>
                    <a:pt x="684" y="1900"/>
                    <a:pt x="684" y="1900"/>
                    <a:pt x="685" y="1906"/>
                  </a:cubicBezTo>
                  <a:cubicBezTo>
                    <a:pt x="691" y="1897"/>
                    <a:pt x="700" y="1893"/>
                    <a:pt x="710" y="1888"/>
                  </a:cubicBezTo>
                  <a:cubicBezTo>
                    <a:pt x="710" y="1888"/>
                    <a:pt x="710" y="1888"/>
                    <a:pt x="710" y="1888"/>
                  </a:cubicBezTo>
                  <a:cubicBezTo>
                    <a:pt x="716" y="1877"/>
                    <a:pt x="728" y="1876"/>
                    <a:pt x="737" y="1870"/>
                  </a:cubicBezTo>
                  <a:cubicBezTo>
                    <a:pt x="742" y="1867"/>
                    <a:pt x="748" y="1863"/>
                    <a:pt x="753" y="1858"/>
                  </a:cubicBezTo>
                  <a:cubicBezTo>
                    <a:pt x="755" y="1856"/>
                    <a:pt x="758" y="1854"/>
                    <a:pt x="761" y="1853"/>
                  </a:cubicBezTo>
                  <a:cubicBezTo>
                    <a:pt x="764" y="1852"/>
                    <a:pt x="767" y="1851"/>
                    <a:pt x="768" y="1848"/>
                  </a:cubicBezTo>
                  <a:cubicBezTo>
                    <a:pt x="770" y="1845"/>
                    <a:pt x="772" y="1845"/>
                    <a:pt x="775" y="1845"/>
                  </a:cubicBezTo>
                  <a:cubicBezTo>
                    <a:pt x="780" y="1845"/>
                    <a:pt x="783" y="1842"/>
                    <a:pt x="787" y="1839"/>
                  </a:cubicBezTo>
                  <a:cubicBezTo>
                    <a:pt x="795" y="1832"/>
                    <a:pt x="802" y="1824"/>
                    <a:pt x="811" y="1818"/>
                  </a:cubicBezTo>
                  <a:cubicBezTo>
                    <a:pt x="815" y="1815"/>
                    <a:pt x="819" y="1809"/>
                    <a:pt x="822" y="1804"/>
                  </a:cubicBezTo>
                  <a:cubicBezTo>
                    <a:pt x="825" y="1798"/>
                    <a:pt x="826" y="1792"/>
                    <a:pt x="832" y="1788"/>
                  </a:cubicBezTo>
                  <a:cubicBezTo>
                    <a:pt x="834" y="1786"/>
                    <a:pt x="834" y="1782"/>
                    <a:pt x="834" y="1779"/>
                  </a:cubicBezTo>
                  <a:cubicBezTo>
                    <a:pt x="833" y="1775"/>
                    <a:pt x="835" y="1773"/>
                    <a:pt x="838" y="1770"/>
                  </a:cubicBezTo>
                  <a:cubicBezTo>
                    <a:pt x="844" y="1763"/>
                    <a:pt x="849" y="1755"/>
                    <a:pt x="850" y="1745"/>
                  </a:cubicBezTo>
                  <a:cubicBezTo>
                    <a:pt x="850" y="1743"/>
                    <a:pt x="852" y="1740"/>
                    <a:pt x="854" y="1737"/>
                  </a:cubicBezTo>
                  <a:cubicBezTo>
                    <a:pt x="856" y="1732"/>
                    <a:pt x="860" y="1728"/>
                    <a:pt x="856" y="1721"/>
                  </a:cubicBezTo>
                  <a:cubicBezTo>
                    <a:pt x="856" y="1720"/>
                    <a:pt x="857" y="1717"/>
                    <a:pt x="858" y="1715"/>
                  </a:cubicBezTo>
                  <a:cubicBezTo>
                    <a:pt x="860" y="1710"/>
                    <a:pt x="862" y="1705"/>
                    <a:pt x="865" y="1701"/>
                  </a:cubicBezTo>
                  <a:cubicBezTo>
                    <a:pt x="869" y="1695"/>
                    <a:pt x="870" y="1688"/>
                    <a:pt x="873" y="1683"/>
                  </a:cubicBezTo>
                  <a:cubicBezTo>
                    <a:pt x="869" y="1679"/>
                    <a:pt x="866" y="1682"/>
                    <a:pt x="865" y="1684"/>
                  </a:cubicBezTo>
                  <a:cubicBezTo>
                    <a:pt x="861" y="1695"/>
                    <a:pt x="853" y="1703"/>
                    <a:pt x="846" y="1712"/>
                  </a:cubicBezTo>
                  <a:cubicBezTo>
                    <a:pt x="846" y="1712"/>
                    <a:pt x="845" y="1712"/>
                    <a:pt x="845" y="1712"/>
                  </a:cubicBezTo>
                  <a:cubicBezTo>
                    <a:pt x="842" y="1724"/>
                    <a:pt x="831" y="1728"/>
                    <a:pt x="826" y="1737"/>
                  </a:cubicBezTo>
                  <a:cubicBezTo>
                    <a:pt x="825" y="1738"/>
                    <a:pt x="824" y="1738"/>
                    <a:pt x="822" y="1739"/>
                  </a:cubicBezTo>
                  <a:cubicBezTo>
                    <a:pt x="818" y="1740"/>
                    <a:pt x="815" y="1744"/>
                    <a:pt x="812" y="1748"/>
                  </a:cubicBezTo>
                  <a:cubicBezTo>
                    <a:pt x="808" y="1754"/>
                    <a:pt x="804" y="1759"/>
                    <a:pt x="797" y="1761"/>
                  </a:cubicBezTo>
                  <a:cubicBezTo>
                    <a:pt x="795" y="1762"/>
                    <a:pt x="794" y="1764"/>
                    <a:pt x="792" y="1765"/>
                  </a:cubicBezTo>
                  <a:cubicBezTo>
                    <a:pt x="789" y="1769"/>
                    <a:pt x="786" y="1771"/>
                    <a:pt x="781" y="1772"/>
                  </a:cubicBezTo>
                  <a:cubicBezTo>
                    <a:pt x="775" y="1773"/>
                    <a:pt x="771" y="1778"/>
                    <a:pt x="768" y="1784"/>
                  </a:cubicBezTo>
                  <a:cubicBezTo>
                    <a:pt x="767" y="1787"/>
                    <a:pt x="767" y="1790"/>
                    <a:pt x="763" y="1790"/>
                  </a:cubicBezTo>
                  <a:cubicBezTo>
                    <a:pt x="759" y="1791"/>
                    <a:pt x="758" y="1787"/>
                    <a:pt x="757" y="1784"/>
                  </a:cubicBezTo>
                  <a:cubicBezTo>
                    <a:pt x="761" y="1778"/>
                    <a:pt x="766" y="1773"/>
                    <a:pt x="771" y="1767"/>
                  </a:cubicBezTo>
                  <a:cubicBezTo>
                    <a:pt x="773" y="1765"/>
                    <a:pt x="776" y="1762"/>
                    <a:pt x="779" y="1763"/>
                  </a:cubicBezTo>
                  <a:cubicBezTo>
                    <a:pt x="787" y="1764"/>
                    <a:pt x="791" y="1759"/>
                    <a:pt x="795" y="1754"/>
                  </a:cubicBezTo>
                  <a:cubicBezTo>
                    <a:pt x="799" y="1747"/>
                    <a:pt x="805" y="1743"/>
                    <a:pt x="810" y="1738"/>
                  </a:cubicBezTo>
                  <a:cubicBezTo>
                    <a:pt x="820" y="1730"/>
                    <a:pt x="826" y="1718"/>
                    <a:pt x="838" y="1712"/>
                  </a:cubicBezTo>
                  <a:cubicBezTo>
                    <a:pt x="839" y="1712"/>
                    <a:pt x="839" y="1711"/>
                    <a:pt x="840" y="1709"/>
                  </a:cubicBezTo>
                  <a:cubicBezTo>
                    <a:pt x="843" y="1702"/>
                    <a:pt x="845" y="1700"/>
                    <a:pt x="851" y="1694"/>
                  </a:cubicBezTo>
                  <a:cubicBezTo>
                    <a:pt x="853" y="1692"/>
                    <a:pt x="853" y="1690"/>
                    <a:pt x="854" y="1688"/>
                  </a:cubicBezTo>
                  <a:cubicBezTo>
                    <a:pt x="858" y="1683"/>
                    <a:pt x="861" y="1677"/>
                    <a:pt x="868" y="1674"/>
                  </a:cubicBezTo>
                  <a:cubicBezTo>
                    <a:pt x="874" y="1672"/>
                    <a:pt x="879" y="1667"/>
                    <a:pt x="882" y="1661"/>
                  </a:cubicBezTo>
                  <a:cubicBezTo>
                    <a:pt x="884" y="1656"/>
                    <a:pt x="888" y="1652"/>
                    <a:pt x="895" y="1653"/>
                  </a:cubicBezTo>
                  <a:cubicBezTo>
                    <a:pt x="897" y="1653"/>
                    <a:pt x="899" y="1654"/>
                    <a:pt x="900" y="1657"/>
                  </a:cubicBezTo>
                  <a:cubicBezTo>
                    <a:pt x="897" y="1661"/>
                    <a:pt x="894" y="1665"/>
                    <a:pt x="891" y="1669"/>
                  </a:cubicBezTo>
                  <a:cubicBezTo>
                    <a:pt x="888" y="1673"/>
                    <a:pt x="884" y="1677"/>
                    <a:pt x="883" y="1682"/>
                  </a:cubicBezTo>
                  <a:cubicBezTo>
                    <a:pt x="883" y="1685"/>
                    <a:pt x="880" y="1688"/>
                    <a:pt x="878" y="1691"/>
                  </a:cubicBezTo>
                  <a:cubicBezTo>
                    <a:pt x="877" y="1693"/>
                    <a:pt x="876" y="1695"/>
                    <a:pt x="876" y="1697"/>
                  </a:cubicBezTo>
                  <a:cubicBezTo>
                    <a:pt x="876" y="1702"/>
                    <a:pt x="875" y="1705"/>
                    <a:pt x="870" y="1708"/>
                  </a:cubicBezTo>
                  <a:cubicBezTo>
                    <a:pt x="867" y="1710"/>
                    <a:pt x="866" y="1716"/>
                    <a:pt x="866" y="1720"/>
                  </a:cubicBezTo>
                  <a:cubicBezTo>
                    <a:pt x="866" y="1731"/>
                    <a:pt x="863" y="1740"/>
                    <a:pt x="857" y="1749"/>
                  </a:cubicBezTo>
                  <a:cubicBezTo>
                    <a:pt x="853" y="1754"/>
                    <a:pt x="852" y="1761"/>
                    <a:pt x="850" y="1767"/>
                  </a:cubicBezTo>
                  <a:cubicBezTo>
                    <a:pt x="849" y="1769"/>
                    <a:pt x="849" y="1771"/>
                    <a:pt x="847" y="1773"/>
                  </a:cubicBezTo>
                  <a:cubicBezTo>
                    <a:pt x="843" y="1776"/>
                    <a:pt x="841" y="1779"/>
                    <a:pt x="843" y="1785"/>
                  </a:cubicBezTo>
                  <a:cubicBezTo>
                    <a:pt x="845" y="1787"/>
                    <a:pt x="842" y="1789"/>
                    <a:pt x="841" y="1791"/>
                  </a:cubicBezTo>
                  <a:cubicBezTo>
                    <a:pt x="837" y="1794"/>
                    <a:pt x="833" y="1797"/>
                    <a:pt x="833" y="1803"/>
                  </a:cubicBezTo>
                  <a:cubicBezTo>
                    <a:pt x="833" y="1805"/>
                    <a:pt x="831" y="1806"/>
                    <a:pt x="830" y="1808"/>
                  </a:cubicBezTo>
                  <a:cubicBezTo>
                    <a:pt x="829" y="1809"/>
                    <a:pt x="827" y="1810"/>
                    <a:pt x="827" y="1811"/>
                  </a:cubicBezTo>
                  <a:cubicBezTo>
                    <a:pt x="824" y="1824"/>
                    <a:pt x="814" y="1829"/>
                    <a:pt x="805" y="1836"/>
                  </a:cubicBezTo>
                  <a:cubicBezTo>
                    <a:pt x="801" y="1839"/>
                    <a:pt x="798" y="1842"/>
                    <a:pt x="795" y="1846"/>
                  </a:cubicBezTo>
                  <a:cubicBezTo>
                    <a:pt x="790" y="1852"/>
                    <a:pt x="782" y="1854"/>
                    <a:pt x="775" y="1856"/>
                  </a:cubicBezTo>
                  <a:cubicBezTo>
                    <a:pt x="772" y="1857"/>
                    <a:pt x="770" y="1858"/>
                    <a:pt x="769" y="1861"/>
                  </a:cubicBezTo>
                  <a:cubicBezTo>
                    <a:pt x="769" y="1862"/>
                    <a:pt x="768" y="1863"/>
                    <a:pt x="767" y="1863"/>
                  </a:cubicBezTo>
                  <a:cubicBezTo>
                    <a:pt x="757" y="1864"/>
                    <a:pt x="753" y="1874"/>
                    <a:pt x="745" y="1878"/>
                  </a:cubicBezTo>
                  <a:cubicBezTo>
                    <a:pt x="744" y="1879"/>
                    <a:pt x="742" y="1880"/>
                    <a:pt x="741" y="1881"/>
                  </a:cubicBezTo>
                  <a:cubicBezTo>
                    <a:pt x="728" y="1885"/>
                    <a:pt x="718" y="1894"/>
                    <a:pt x="708" y="1902"/>
                  </a:cubicBezTo>
                  <a:cubicBezTo>
                    <a:pt x="698" y="1909"/>
                    <a:pt x="690" y="1917"/>
                    <a:pt x="679" y="1923"/>
                  </a:cubicBezTo>
                  <a:cubicBezTo>
                    <a:pt x="670" y="1929"/>
                    <a:pt x="666" y="1939"/>
                    <a:pt x="662" y="1949"/>
                  </a:cubicBezTo>
                  <a:cubicBezTo>
                    <a:pt x="661" y="1951"/>
                    <a:pt x="662" y="1953"/>
                    <a:pt x="661" y="1954"/>
                  </a:cubicBezTo>
                  <a:cubicBezTo>
                    <a:pt x="653" y="1960"/>
                    <a:pt x="655" y="1970"/>
                    <a:pt x="652" y="1978"/>
                  </a:cubicBezTo>
                  <a:cubicBezTo>
                    <a:pt x="651" y="1979"/>
                    <a:pt x="651" y="1981"/>
                    <a:pt x="649" y="1982"/>
                  </a:cubicBezTo>
                  <a:cubicBezTo>
                    <a:pt x="647" y="1984"/>
                    <a:pt x="646" y="1987"/>
                    <a:pt x="647" y="1991"/>
                  </a:cubicBezTo>
                  <a:cubicBezTo>
                    <a:pt x="649" y="1995"/>
                    <a:pt x="647" y="2001"/>
                    <a:pt x="645" y="2005"/>
                  </a:cubicBezTo>
                  <a:cubicBezTo>
                    <a:pt x="643" y="2013"/>
                    <a:pt x="643" y="2021"/>
                    <a:pt x="639" y="2029"/>
                  </a:cubicBezTo>
                  <a:cubicBezTo>
                    <a:pt x="636" y="2036"/>
                    <a:pt x="637" y="2043"/>
                    <a:pt x="638" y="2051"/>
                  </a:cubicBezTo>
                  <a:cubicBezTo>
                    <a:pt x="638" y="2053"/>
                    <a:pt x="640" y="2055"/>
                    <a:pt x="640" y="2057"/>
                  </a:cubicBezTo>
                  <a:cubicBezTo>
                    <a:pt x="636" y="2064"/>
                    <a:pt x="641" y="2072"/>
                    <a:pt x="638" y="2080"/>
                  </a:cubicBezTo>
                  <a:cubicBezTo>
                    <a:pt x="638" y="2081"/>
                    <a:pt x="638" y="2082"/>
                    <a:pt x="638" y="2083"/>
                  </a:cubicBezTo>
                  <a:cubicBezTo>
                    <a:pt x="644" y="2097"/>
                    <a:pt x="645" y="2112"/>
                    <a:pt x="649" y="2127"/>
                  </a:cubicBezTo>
                  <a:cubicBezTo>
                    <a:pt x="650" y="2134"/>
                    <a:pt x="652" y="2141"/>
                    <a:pt x="653" y="2148"/>
                  </a:cubicBezTo>
                  <a:cubicBezTo>
                    <a:pt x="654" y="2151"/>
                    <a:pt x="655" y="2154"/>
                    <a:pt x="658" y="2156"/>
                  </a:cubicBezTo>
                  <a:cubicBezTo>
                    <a:pt x="660" y="2157"/>
                    <a:pt x="660" y="2160"/>
                    <a:pt x="660" y="2162"/>
                  </a:cubicBezTo>
                  <a:cubicBezTo>
                    <a:pt x="658" y="2172"/>
                    <a:pt x="661" y="2182"/>
                    <a:pt x="663" y="2193"/>
                  </a:cubicBezTo>
                  <a:cubicBezTo>
                    <a:pt x="663" y="2193"/>
                    <a:pt x="663" y="2193"/>
                    <a:pt x="663" y="2194"/>
                  </a:cubicBezTo>
                  <a:cubicBezTo>
                    <a:pt x="663" y="2199"/>
                    <a:pt x="667" y="2202"/>
                    <a:pt x="669" y="2206"/>
                  </a:cubicBezTo>
                  <a:cubicBezTo>
                    <a:pt x="672" y="2210"/>
                    <a:pt x="666" y="2214"/>
                    <a:pt x="668" y="2218"/>
                  </a:cubicBezTo>
                  <a:cubicBezTo>
                    <a:pt x="672" y="2225"/>
                    <a:pt x="671" y="2232"/>
                    <a:pt x="672" y="2239"/>
                  </a:cubicBezTo>
                  <a:cubicBezTo>
                    <a:pt x="672" y="2244"/>
                    <a:pt x="676" y="2248"/>
                    <a:pt x="676" y="2253"/>
                  </a:cubicBezTo>
                  <a:cubicBezTo>
                    <a:pt x="676" y="2258"/>
                    <a:pt x="678" y="2262"/>
                    <a:pt x="676" y="2266"/>
                  </a:cubicBezTo>
                  <a:close/>
                  <a:moveTo>
                    <a:pt x="1603" y="927"/>
                  </a:moveTo>
                  <a:cubicBezTo>
                    <a:pt x="1598" y="931"/>
                    <a:pt x="1594" y="934"/>
                    <a:pt x="1589" y="937"/>
                  </a:cubicBezTo>
                  <a:cubicBezTo>
                    <a:pt x="1579" y="941"/>
                    <a:pt x="1568" y="944"/>
                    <a:pt x="1560" y="951"/>
                  </a:cubicBezTo>
                  <a:cubicBezTo>
                    <a:pt x="1556" y="955"/>
                    <a:pt x="1549" y="955"/>
                    <a:pt x="1546" y="961"/>
                  </a:cubicBezTo>
                  <a:cubicBezTo>
                    <a:pt x="1545" y="962"/>
                    <a:pt x="1543" y="962"/>
                    <a:pt x="1542" y="962"/>
                  </a:cubicBezTo>
                  <a:cubicBezTo>
                    <a:pt x="1539" y="963"/>
                    <a:pt x="1537" y="964"/>
                    <a:pt x="1534" y="966"/>
                  </a:cubicBezTo>
                  <a:cubicBezTo>
                    <a:pt x="1532" y="969"/>
                    <a:pt x="1529" y="971"/>
                    <a:pt x="1525" y="969"/>
                  </a:cubicBezTo>
                  <a:cubicBezTo>
                    <a:pt x="1523" y="969"/>
                    <a:pt x="1522" y="970"/>
                    <a:pt x="1521" y="971"/>
                  </a:cubicBezTo>
                  <a:cubicBezTo>
                    <a:pt x="1512" y="984"/>
                    <a:pt x="1499" y="990"/>
                    <a:pt x="1485" y="993"/>
                  </a:cubicBezTo>
                  <a:cubicBezTo>
                    <a:pt x="1483" y="993"/>
                    <a:pt x="1479" y="994"/>
                    <a:pt x="1478" y="996"/>
                  </a:cubicBezTo>
                  <a:cubicBezTo>
                    <a:pt x="1476" y="1002"/>
                    <a:pt x="1471" y="1003"/>
                    <a:pt x="1466" y="1003"/>
                  </a:cubicBezTo>
                  <a:cubicBezTo>
                    <a:pt x="1463" y="1002"/>
                    <a:pt x="1460" y="1004"/>
                    <a:pt x="1457" y="1006"/>
                  </a:cubicBezTo>
                  <a:cubicBezTo>
                    <a:pt x="1454" y="1008"/>
                    <a:pt x="1450" y="1010"/>
                    <a:pt x="1447" y="1012"/>
                  </a:cubicBezTo>
                  <a:cubicBezTo>
                    <a:pt x="1443" y="1015"/>
                    <a:pt x="1437" y="1013"/>
                    <a:pt x="1432" y="1017"/>
                  </a:cubicBezTo>
                  <a:cubicBezTo>
                    <a:pt x="1429" y="1020"/>
                    <a:pt x="1424" y="1020"/>
                    <a:pt x="1419" y="1021"/>
                  </a:cubicBezTo>
                  <a:cubicBezTo>
                    <a:pt x="1414" y="1021"/>
                    <a:pt x="1408" y="1022"/>
                    <a:pt x="1404" y="1027"/>
                  </a:cubicBezTo>
                  <a:cubicBezTo>
                    <a:pt x="1403" y="1029"/>
                    <a:pt x="1400" y="1030"/>
                    <a:pt x="1398" y="1030"/>
                  </a:cubicBezTo>
                  <a:cubicBezTo>
                    <a:pt x="1388" y="1034"/>
                    <a:pt x="1377" y="1036"/>
                    <a:pt x="1367" y="1038"/>
                  </a:cubicBezTo>
                  <a:cubicBezTo>
                    <a:pt x="1356" y="1040"/>
                    <a:pt x="1346" y="1043"/>
                    <a:pt x="1335" y="1043"/>
                  </a:cubicBezTo>
                  <a:cubicBezTo>
                    <a:pt x="1334" y="1043"/>
                    <a:pt x="1333" y="1043"/>
                    <a:pt x="1332" y="1044"/>
                  </a:cubicBezTo>
                  <a:cubicBezTo>
                    <a:pt x="1329" y="1047"/>
                    <a:pt x="1324" y="1047"/>
                    <a:pt x="1320" y="1046"/>
                  </a:cubicBezTo>
                  <a:cubicBezTo>
                    <a:pt x="1316" y="1045"/>
                    <a:pt x="1313" y="1050"/>
                    <a:pt x="1308" y="1049"/>
                  </a:cubicBezTo>
                  <a:cubicBezTo>
                    <a:pt x="1302" y="1049"/>
                    <a:pt x="1296" y="1051"/>
                    <a:pt x="1290" y="1052"/>
                  </a:cubicBezTo>
                  <a:cubicBezTo>
                    <a:pt x="1278" y="1053"/>
                    <a:pt x="1266" y="1057"/>
                    <a:pt x="1254" y="1055"/>
                  </a:cubicBezTo>
                  <a:cubicBezTo>
                    <a:pt x="1246" y="1053"/>
                    <a:pt x="1238" y="1055"/>
                    <a:pt x="1230" y="1058"/>
                  </a:cubicBezTo>
                  <a:cubicBezTo>
                    <a:pt x="1224" y="1061"/>
                    <a:pt x="1217" y="1062"/>
                    <a:pt x="1211" y="1065"/>
                  </a:cubicBezTo>
                  <a:cubicBezTo>
                    <a:pt x="1206" y="1068"/>
                    <a:pt x="1201" y="1070"/>
                    <a:pt x="1195" y="1070"/>
                  </a:cubicBezTo>
                  <a:cubicBezTo>
                    <a:pt x="1187" y="1071"/>
                    <a:pt x="1180" y="1073"/>
                    <a:pt x="1172" y="1074"/>
                  </a:cubicBezTo>
                  <a:cubicBezTo>
                    <a:pt x="1164" y="1075"/>
                    <a:pt x="1156" y="1073"/>
                    <a:pt x="1150" y="1080"/>
                  </a:cubicBezTo>
                  <a:cubicBezTo>
                    <a:pt x="1141" y="1080"/>
                    <a:pt x="1136" y="1087"/>
                    <a:pt x="1129" y="1089"/>
                  </a:cubicBezTo>
                  <a:cubicBezTo>
                    <a:pt x="1125" y="1090"/>
                    <a:pt x="1121" y="1089"/>
                    <a:pt x="1118" y="1092"/>
                  </a:cubicBezTo>
                  <a:cubicBezTo>
                    <a:pt x="1113" y="1097"/>
                    <a:pt x="1105" y="1097"/>
                    <a:pt x="1101" y="1103"/>
                  </a:cubicBezTo>
                  <a:cubicBezTo>
                    <a:pt x="1100" y="1104"/>
                    <a:pt x="1099" y="1105"/>
                    <a:pt x="1097" y="1105"/>
                  </a:cubicBezTo>
                  <a:cubicBezTo>
                    <a:pt x="1094" y="1104"/>
                    <a:pt x="1092" y="1106"/>
                    <a:pt x="1089" y="1108"/>
                  </a:cubicBezTo>
                  <a:cubicBezTo>
                    <a:pt x="1087" y="1109"/>
                    <a:pt x="1084" y="1111"/>
                    <a:pt x="1082" y="1110"/>
                  </a:cubicBezTo>
                  <a:cubicBezTo>
                    <a:pt x="1073" y="1106"/>
                    <a:pt x="1067" y="1114"/>
                    <a:pt x="1059" y="1115"/>
                  </a:cubicBezTo>
                  <a:cubicBezTo>
                    <a:pt x="1056" y="1116"/>
                    <a:pt x="1054" y="1118"/>
                    <a:pt x="1051" y="1119"/>
                  </a:cubicBezTo>
                  <a:cubicBezTo>
                    <a:pt x="1043" y="1120"/>
                    <a:pt x="1035" y="1120"/>
                    <a:pt x="1028" y="1126"/>
                  </a:cubicBezTo>
                  <a:cubicBezTo>
                    <a:pt x="1026" y="1127"/>
                    <a:pt x="1023" y="1127"/>
                    <a:pt x="1021" y="1127"/>
                  </a:cubicBezTo>
                  <a:cubicBezTo>
                    <a:pt x="1012" y="1127"/>
                    <a:pt x="1004" y="1130"/>
                    <a:pt x="996" y="1132"/>
                  </a:cubicBezTo>
                  <a:cubicBezTo>
                    <a:pt x="987" y="1135"/>
                    <a:pt x="979" y="1141"/>
                    <a:pt x="969" y="1141"/>
                  </a:cubicBezTo>
                  <a:cubicBezTo>
                    <a:pt x="967" y="1141"/>
                    <a:pt x="966" y="1142"/>
                    <a:pt x="965" y="1143"/>
                  </a:cubicBezTo>
                  <a:cubicBezTo>
                    <a:pt x="959" y="1148"/>
                    <a:pt x="953" y="1151"/>
                    <a:pt x="946" y="1154"/>
                  </a:cubicBezTo>
                  <a:cubicBezTo>
                    <a:pt x="939" y="1157"/>
                    <a:pt x="935" y="1164"/>
                    <a:pt x="926" y="1164"/>
                  </a:cubicBezTo>
                  <a:cubicBezTo>
                    <a:pt x="923" y="1164"/>
                    <a:pt x="921" y="1166"/>
                    <a:pt x="919" y="1169"/>
                  </a:cubicBezTo>
                  <a:cubicBezTo>
                    <a:pt x="917" y="1170"/>
                    <a:pt x="915" y="1172"/>
                    <a:pt x="913" y="1173"/>
                  </a:cubicBezTo>
                  <a:cubicBezTo>
                    <a:pt x="903" y="1176"/>
                    <a:pt x="893" y="1180"/>
                    <a:pt x="884" y="1185"/>
                  </a:cubicBezTo>
                  <a:cubicBezTo>
                    <a:pt x="873" y="1191"/>
                    <a:pt x="860" y="1196"/>
                    <a:pt x="852" y="1207"/>
                  </a:cubicBezTo>
                  <a:cubicBezTo>
                    <a:pt x="851" y="1208"/>
                    <a:pt x="850" y="1209"/>
                    <a:pt x="848" y="1210"/>
                  </a:cubicBezTo>
                  <a:cubicBezTo>
                    <a:pt x="843" y="1215"/>
                    <a:pt x="835" y="1217"/>
                    <a:pt x="833" y="1225"/>
                  </a:cubicBezTo>
                  <a:cubicBezTo>
                    <a:pt x="833" y="1226"/>
                    <a:pt x="832" y="1226"/>
                    <a:pt x="832" y="1226"/>
                  </a:cubicBezTo>
                  <a:cubicBezTo>
                    <a:pt x="825" y="1228"/>
                    <a:pt x="822" y="1234"/>
                    <a:pt x="818" y="1240"/>
                  </a:cubicBezTo>
                  <a:cubicBezTo>
                    <a:pt x="817" y="1242"/>
                    <a:pt x="815" y="1244"/>
                    <a:pt x="812" y="1245"/>
                  </a:cubicBezTo>
                  <a:cubicBezTo>
                    <a:pt x="805" y="1248"/>
                    <a:pt x="804" y="1255"/>
                    <a:pt x="799" y="1260"/>
                  </a:cubicBezTo>
                  <a:cubicBezTo>
                    <a:pt x="801" y="1261"/>
                    <a:pt x="802" y="1261"/>
                    <a:pt x="803" y="1260"/>
                  </a:cubicBezTo>
                  <a:cubicBezTo>
                    <a:pt x="807" y="1255"/>
                    <a:pt x="813" y="1254"/>
                    <a:pt x="819" y="1255"/>
                  </a:cubicBezTo>
                  <a:cubicBezTo>
                    <a:pt x="823" y="1255"/>
                    <a:pt x="828" y="1254"/>
                    <a:pt x="831" y="1251"/>
                  </a:cubicBezTo>
                  <a:cubicBezTo>
                    <a:pt x="834" y="1247"/>
                    <a:pt x="839" y="1246"/>
                    <a:pt x="843" y="1247"/>
                  </a:cubicBezTo>
                  <a:cubicBezTo>
                    <a:pt x="846" y="1247"/>
                    <a:pt x="848" y="1248"/>
                    <a:pt x="850" y="1247"/>
                  </a:cubicBezTo>
                  <a:cubicBezTo>
                    <a:pt x="865" y="1239"/>
                    <a:pt x="881" y="1238"/>
                    <a:pt x="896" y="1233"/>
                  </a:cubicBezTo>
                  <a:cubicBezTo>
                    <a:pt x="901" y="1232"/>
                    <a:pt x="906" y="1231"/>
                    <a:pt x="909" y="1228"/>
                  </a:cubicBezTo>
                  <a:cubicBezTo>
                    <a:pt x="911" y="1227"/>
                    <a:pt x="913" y="1226"/>
                    <a:pt x="915" y="1227"/>
                  </a:cubicBezTo>
                  <a:cubicBezTo>
                    <a:pt x="923" y="1228"/>
                    <a:pt x="930" y="1221"/>
                    <a:pt x="939" y="1224"/>
                  </a:cubicBezTo>
                  <a:cubicBezTo>
                    <a:pt x="941" y="1225"/>
                    <a:pt x="944" y="1223"/>
                    <a:pt x="945" y="1221"/>
                  </a:cubicBezTo>
                  <a:cubicBezTo>
                    <a:pt x="948" y="1216"/>
                    <a:pt x="953" y="1216"/>
                    <a:pt x="958" y="1215"/>
                  </a:cubicBezTo>
                  <a:cubicBezTo>
                    <a:pt x="961" y="1214"/>
                    <a:pt x="964" y="1214"/>
                    <a:pt x="967" y="1213"/>
                  </a:cubicBezTo>
                  <a:cubicBezTo>
                    <a:pt x="978" y="1211"/>
                    <a:pt x="989" y="1208"/>
                    <a:pt x="1001" y="1204"/>
                  </a:cubicBezTo>
                  <a:cubicBezTo>
                    <a:pt x="1004" y="1203"/>
                    <a:pt x="1006" y="1200"/>
                    <a:pt x="1010" y="1201"/>
                  </a:cubicBezTo>
                  <a:cubicBezTo>
                    <a:pt x="1017" y="1201"/>
                    <a:pt x="1023" y="1199"/>
                    <a:pt x="1030" y="1197"/>
                  </a:cubicBezTo>
                  <a:cubicBezTo>
                    <a:pt x="1037" y="1195"/>
                    <a:pt x="1043" y="1193"/>
                    <a:pt x="1050" y="1192"/>
                  </a:cubicBezTo>
                  <a:cubicBezTo>
                    <a:pt x="1058" y="1191"/>
                    <a:pt x="1067" y="1191"/>
                    <a:pt x="1074" y="1188"/>
                  </a:cubicBezTo>
                  <a:cubicBezTo>
                    <a:pt x="1084" y="1184"/>
                    <a:pt x="1093" y="1183"/>
                    <a:pt x="1104" y="1183"/>
                  </a:cubicBezTo>
                  <a:cubicBezTo>
                    <a:pt x="1106" y="1183"/>
                    <a:pt x="1109" y="1182"/>
                    <a:pt x="1111" y="1181"/>
                  </a:cubicBezTo>
                  <a:cubicBezTo>
                    <a:pt x="1123" y="1174"/>
                    <a:pt x="1138" y="1176"/>
                    <a:pt x="1150" y="1171"/>
                  </a:cubicBezTo>
                  <a:cubicBezTo>
                    <a:pt x="1162" y="1172"/>
                    <a:pt x="1173" y="1170"/>
                    <a:pt x="1185" y="1171"/>
                  </a:cubicBezTo>
                  <a:cubicBezTo>
                    <a:pt x="1191" y="1171"/>
                    <a:pt x="1197" y="1170"/>
                    <a:pt x="1203" y="1166"/>
                  </a:cubicBezTo>
                  <a:cubicBezTo>
                    <a:pt x="1206" y="1165"/>
                    <a:pt x="1208" y="1165"/>
                    <a:pt x="1210" y="1166"/>
                  </a:cubicBezTo>
                  <a:cubicBezTo>
                    <a:pt x="1218" y="1167"/>
                    <a:pt x="1225" y="1168"/>
                    <a:pt x="1232" y="1165"/>
                  </a:cubicBezTo>
                  <a:cubicBezTo>
                    <a:pt x="1235" y="1163"/>
                    <a:pt x="1239" y="1163"/>
                    <a:pt x="1242" y="1163"/>
                  </a:cubicBezTo>
                  <a:cubicBezTo>
                    <a:pt x="1248" y="1163"/>
                    <a:pt x="1255" y="1165"/>
                    <a:pt x="1260" y="1159"/>
                  </a:cubicBezTo>
                  <a:cubicBezTo>
                    <a:pt x="1260" y="1159"/>
                    <a:pt x="1261" y="1159"/>
                    <a:pt x="1262" y="1159"/>
                  </a:cubicBezTo>
                  <a:cubicBezTo>
                    <a:pt x="1272" y="1156"/>
                    <a:pt x="1282" y="1156"/>
                    <a:pt x="1293" y="1155"/>
                  </a:cubicBezTo>
                  <a:cubicBezTo>
                    <a:pt x="1299" y="1155"/>
                    <a:pt x="1305" y="1156"/>
                    <a:pt x="1310" y="1154"/>
                  </a:cubicBezTo>
                  <a:cubicBezTo>
                    <a:pt x="1315" y="1152"/>
                    <a:pt x="1320" y="1151"/>
                    <a:pt x="1325" y="1151"/>
                  </a:cubicBezTo>
                  <a:cubicBezTo>
                    <a:pt x="1326" y="1151"/>
                    <a:pt x="1328" y="1150"/>
                    <a:pt x="1329" y="1150"/>
                  </a:cubicBezTo>
                  <a:cubicBezTo>
                    <a:pt x="1335" y="1145"/>
                    <a:pt x="1342" y="1146"/>
                    <a:pt x="1347" y="1145"/>
                  </a:cubicBezTo>
                  <a:cubicBezTo>
                    <a:pt x="1352" y="1145"/>
                    <a:pt x="1357" y="1143"/>
                    <a:pt x="1362" y="1143"/>
                  </a:cubicBezTo>
                  <a:cubicBezTo>
                    <a:pt x="1367" y="1143"/>
                    <a:pt x="1372" y="1143"/>
                    <a:pt x="1376" y="1137"/>
                  </a:cubicBezTo>
                  <a:cubicBezTo>
                    <a:pt x="1376" y="1137"/>
                    <a:pt x="1377" y="1137"/>
                    <a:pt x="1378" y="1137"/>
                  </a:cubicBezTo>
                  <a:cubicBezTo>
                    <a:pt x="1386" y="1137"/>
                    <a:pt x="1392" y="1133"/>
                    <a:pt x="1399" y="1131"/>
                  </a:cubicBezTo>
                  <a:cubicBezTo>
                    <a:pt x="1405" y="1129"/>
                    <a:pt x="1410" y="1124"/>
                    <a:pt x="1415" y="1122"/>
                  </a:cubicBezTo>
                  <a:cubicBezTo>
                    <a:pt x="1425" y="1119"/>
                    <a:pt x="1432" y="1114"/>
                    <a:pt x="1441" y="1110"/>
                  </a:cubicBezTo>
                  <a:cubicBezTo>
                    <a:pt x="1447" y="1108"/>
                    <a:pt x="1451" y="1103"/>
                    <a:pt x="1458" y="1105"/>
                  </a:cubicBezTo>
                  <a:cubicBezTo>
                    <a:pt x="1460" y="1105"/>
                    <a:pt x="1462" y="1104"/>
                    <a:pt x="1463" y="1102"/>
                  </a:cubicBezTo>
                  <a:cubicBezTo>
                    <a:pt x="1465" y="1100"/>
                    <a:pt x="1468" y="1099"/>
                    <a:pt x="1471" y="1098"/>
                  </a:cubicBezTo>
                  <a:cubicBezTo>
                    <a:pt x="1474" y="1098"/>
                    <a:pt x="1477" y="1096"/>
                    <a:pt x="1480" y="1094"/>
                  </a:cubicBezTo>
                  <a:cubicBezTo>
                    <a:pt x="1487" y="1089"/>
                    <a:pt x="1491" y="1080"/>
                    <a:pt x="1501" y="1080"/>
                  </a:cubicBezTo>
                  <a:cubicBezTo>
                    <a:pt x="1502" y="1080"/>
                    <a:pt x="1502" y="1079"/>
                    <a:pt x="1503" y="1079"/>
                  </a:cubicBezTo>
                  <a:cubicBezTo>
                    <a:pt x="1511" y="1070"/>
                    <a:pt x="1518" y="1061"/>
                    <a:pt x="1529" y="1055"/>
                  </a:cubicBezTo>
                  <a:cubicBezTo>
                    <a:pt x="1533" y="1048"/>
                    <a:pt x="1540" y="1044"/>
                    <a:pt x="1546" y="1039"/>
                  </a:cubicBezTo>
                  <a:cubicBezTo>
                    <a:pt x="1551" y="1033"/>
                    <a:pt x="1557" y="1028"/>
                    <a:pt x="1563" y="1024"/>
                  </a:cubicBezTo>
                  <a:cubicBezTo>
                    <a:pt x="1567" y="1021"/>
                    <a:pt x="1569" y="1015"/>
                    <a:pt x="1576" y="1013"/>
                  </a:cubicBezTo>
                  <a:cubicBezTo>
                    <a:pt x="1577" y="1013"/>
                    <a:pt x="1577" y="1011"/>
                    <a:pt x="1578" y="1009"/>
                  </a:cubicBezTo>
                  <a:cubicBezTo>
                    <a:pt x="1582" y="999"/>
                    <a:pt x="1587" y="990"/>
                    <a:pt x="1592" y="980"/>
                  </a:cubicBezTo>
                  <a:cubicBezTo>
                    <a:pt x="1595" y="973"/>
                    <a:pt x="1598" y="965"/>
                    <a:pt x="1599" y="958"/>
                  </a:cubicBezTo>
                  <a:cubicBezTo>
                    <a:pt x="1602" y="949"/>
                    <a:pt x="1602" y="940"/>
                    <a:pt x="1605" y="932"/>
                  </a:cubicBezTo>
                  <a:cubicBezTo>
                    <a:pt x="1606" y="930"/>
                    <a:pt x="1605" y="929"/>
                    <a:pt x="1603" y="927"/>
                  </a:cubicBezTo>
                  <a:close/>
                  <a:moveTo>
                    <a:pt x="988" y="14"/>
                  </a:moveTo>
                  <a:cubicBezTo>
                    <a:pt x="983" y="19"/>
                    <a:pt x="981" y="25"/>
                    <a:pt x="975" y="26"/>
                  </a:cubicBezTo>
                  <a:cubicBezTo>
                    <a:pt x="975" y="26"/>
                    <a:pt x="974" y="26"/>
                    <a:pt x="974" y="26"/>
                  </a:cubicBezTo>
                  <a:cubicBezTo>
                    <a:pt x="975" y="33"/>
                    <a:pt x="969" y="34"/>
                    <a:pt x="966" y="38"/>
                  </a:cubicBezTo>
                  <a:cubicBezTo>
                    <a:pt x="962" y="43"/>
                    <a:pt x="957" y="46"/>
                    <a:pt x="953" y="51"/>
                  </a:cubicBezTo>
                  <a:cubicBezTo>
                    <a:pt x="951" y="54"/>
                    <a:pt x="947" y="58"/>
                    <a:pt x="943" y="60"/>
                  </a:cubicBezTo>
                  <a:cubicBezTo>
                    <a:pt x="938" y="62"/>
                    <a:pt x="933" y="66"/>
                    <a:pt x="934" y="73"/>
                  </a:cubicBezTo>
                  <a:cubicBezTo>
                    <a:pt x="934" y="76"/>
                    <a:pt x="931" y="78"/>
                    <a:pt x="930" y="80"/>
                  </a:cubicBezTo>
                  <a:cubicBezTo>
                    <a:pt x="923" y="89"/>
                    <a:pt x="914" y="97"/>
                    <a:pt x="909" y="107"/>
                  </a:cubicBezTo>
                  <a:cubicBezTo>
                    <a:pt x="903" y="119"/>
                    <a:pt x="894" y="128"/>
                    <a:pt x="886" y="138"/>
                  </a:cubicBezTo>
                  <a:cubicBezTo>
                    <a:pt x="878" y="146"/>
                    <a:pt x="870" y="155"/>
                    <a:pt x="867" y="166"/>
                  </a:cubicBezTo>
                  <a:cubicBezTo>
                    <a:pt x="866" y="169"/>
                    <a:pt x="864" y="173"/>
                    <a:pt x="862" y="175"/>
                  </a:cubicBezTo>
                  <a:cubicBezTo>
                    <a:pt x="857" y="181"/>
                    <a:pt x="856" y="187"/>
                    <a:pt x="857" y="194"/>
                  </a:cubicBezTo>
                  <a:cubicBezTo>
                    <a:pt x="858" y="197"/>
                    <a:pt x="858" y="199"/>
                    <a:pt x="856" y="201"/>
                  </a:cubicBezTo>
                  <a:cubicBezTo>
                    <a:pt x="850" y="209"/>
                    <a:pt x="849" y="220"/>
                    <a:pt x="846" y="229"/>
                  </a:cubicBezTo>
                  <a:cubicBezTo>
                    <a:pt x="843" y="239"/>
                    <a:pt x="839" y="248"/>
                    <a:pt x="840" y="259"/>
                  </a:cubicBezTo>
                  <a:cubicBezTo>
                    <a:pt x="840" y="261"/>
                    <a:pt x="838" y="262"/>
                    <a:pt x="838" y="264"/>
                  </a:cubicBezTo>
                  <a:cubicBezTo>
                    <a:pt x="835" y="274"/>
                    <a:pt x="830" y="283"/>
                    <a:pt x="830" y="293"/>
                  </a:cubicBezTo>
                  <a:cubicBezTo>
                    <a:pt x="830" y="306"/>
                    <a:pt x="827" y="318"/>
                    <a:pt x="824" y="330"/>
                  </a:cubicBezTo>
                  <a:cubicBezTo>
                    <a:pt x="823" y="337"/>
                    <a:pt x="821" y="345"/>
                    <a:pt x="822" y="352"/>
                  </a:cubicBezTo>
                  <a:cubicBezTo>
                    <a:pt x="822" y="355"/>
                    <a:pt x="822" y="359"/>
                    <a:pt x="821" y="362"/>
                  </a:cubicBezTo>
                  <a:cubicBezTo>
                    <a:pt x="816" y="375"/>
                    <a:pt x="815" y="388"/>
                    <a:pt x="814" y="402"/>
                  </a:cubicBezTo>
                  <a:cubicBezTo>
                    <a:pt x="813" y="405"/>
                    <a:pt x="813" y="407"/>
                    <a:pt x="812" y="410"/>
                  </a:cubicBezTo>
                  <a:cubicBezTo>
                    <a:pt x="808" y="420"/>
                    <a:pt x="804" y="430"/>
                    <a:pt x="804" y="441"/>
                  </a:cubicBezTo>
                  <a:cubicBezTo>
                    <a:pt x="804" y="448"/>
                    <a:pt x="805" y="456"/>
                    <a:pt x="801" y="463"/>
                  </a:cubicBezTo>
                  <a:cubicBezTo>
                    <a:pt x="800" y="464"/>
                    <a:pt x="800" y="466"/>
                    <a:pt x="800" y="467"/>
                  </a:cubicBezTo>
                  <a:cubicBezTo>
                    <a:pt x="802" y="474"/>
                    <a:pt x="799" y="481"/>
                    <a:pt x="800" y="488"/>
                  </a:cubicBezTo>
                  <a:cubicBezTo>
                    <a:pt x="800" y="496"/>
                    <a:pt x="797" y="505"/>
                    <a:pt x="798" y="513"/>
                  </a:cubicBezTo>
                  <a:cubicBezTo>
                    <a:pt x="798" y="514"/>
                    <a:pt x="797" y="516"/>
                    <a:pt x="796" y="517"/>
                  </a:cubicBezTo>
                  <a:cubicBezTo>
                    <a:pt x="794" y="524"/>
                    <a:pt x="791" y="532"/>
                    <a:pt x="793" y="540"/>
                  </a:cubicBezTo>
                  <a:cubicBezTo>
                    <a:pt x="793" y="541"/>
                    <a:pt x="794" y="542"/>
                    <a:pt x="793" y="544"/>
                  </a:cubicBezTo>
                  <a:cubicBezTo>
                    <a:pt x="791" y="549"/>
                    <a:pt x="792" y="555"/>
                    <a:pt x="792" y="560"/>
                  </a:cubicBezTo>
                  <a:cubicBezTo>
                    <a:pt x="792" y="564"/>
                    <a:pt x="792" y="568"/>
                    <a:pt x="791" y="571"/>
                  </a:cubicBezTo>
                  <a:cubicBezTo>
                    <a:pt x="789" y="576"/>
                    <a:pt x="788" y="581"/>
                    <a:pt x="790" y="587"/>
                  </a:cubicBezTo>
                  <a:cubicBezTo>
                    <a:pt x="790" y="589"/>
                    <a:pt x="790" y="592"/>
                    <a:pt x="789" y="594"/>
                  </a:cubicBezTo>
                  <a:cubicBezTo>
                    <a:pt x="784" y="600"/>
                    <a:pt x="785" y="607"/>
                    <a:pt x="787" y="613"/>
                  </a:cubicBezTo>
                  <a:cubicBezTo>
                    <a:pt x="788" y="619"/>
                    <a:pt x="788" y="624"/>
                    <a:pt x="786" y="630"/>
                  </a:cubicBezTo>
                  <a:cubicBezTo>
                    <a:pt x="785" y="636"/>
                    <a:pt x="782" y="642"/>
                    <a:pt x="787" y="647"/>
                  </a:cubicBezTo>
                  <a:cubicBezTo>
                    <a:pt x="791" y="645"/>
                    <a:pt x="790" y="641"/>
                    <a:pt x="790" y="638"/>
                  </a:cubicBezTo>
                  <a:cubicBezTo>
                    <a:pt x="790" y="635"/>
                    <a:pt x="790" y="632"/>
                    <a:pt x="792" y="629"/>
                  </a:cubicBezTo>
                  <a:cubicBezTo>
                    <a:pt x="795" y="626"/>
                    <a:pt x="794" y="622"/>
                    <a:pt x="794" y="619"/>
                  </a:cubicBezTo>
                  <a:cubicBezTo>
                    <a:pt x="791" y="613"/>
                    <a:pt x="793" y="606"/>
                    <a:pt x="794" y="600"/>
                  </a:cubicBezTo>
                  <a:cubicBezTo>
                    <a:pt x="795" y="595"/>
                    <a:pt x="792" y="589"/>
                    <a:pt x="797" y="585"/>
                  </a:cubicBezTo>
                  <a:cubicBezTo>
                    <a:pt x="797" y="585"/>
                    <a:pt x="796" y="584"/>
                    <a:pt x="796" y="583"/>
                  </a:cubicBezTo>
                  <a:cubicBezTo>
                    <a:pt x="794" y="570"/>
                    <a:pt x="798" y="558"/>
                    <a:pt x="800" y="545"/>
                  </a:cubicBezTo>
                  <a:cubicBezTo>
                    <a:pt x="801" y="541"/>
                    <a:pt x="804" y="538"/>
                    <a:pt x="804" y="535"/>
                  </a:cubicBezTo>
                  <a:cubicBezTo>
                    <a:pt x="802" y="524"/>
                    <a:pt x="808" y="516"/>
                    <a:pt x="809" y="506"/>
                  </a:cubicBezTo>
                  <a:cubicBezTo>
                    <a:pt x="809" y="499"/>
                    <a:pt x="809" y="491"/>
                    <a:pt x="813" y="484"/>
                  </a:cubicBezTo>
                  <a:cubicBezTo>
                    <a:pt x="814" y="484"/>
                    <a:pt x="814" y="482"/>
                    <a:pt x="814" y="481"/>
                  </a:cubicBezTo>
                  <a:cubicBezTo>
                    <a:pt x="815" y="475"/>
                    <a:pt x="814" y="468"/>
                    <a:pt x="817" y="464"/>
                  </a:cubicBezTo>
                  <a:cubicBezTo>
                    <a:pt x="822" y="459"/>
                    <a:pt x="819" y="453"/>
                    <a:pt x="820" y="448"/>
                  </a:cubicBezTo>
                  <a:cubicBezTo>
                    <a:pt x="820" y="447"/>
                    <a:pt x="821" y="447"/>
                    <a:pt x="821" y="446"/>
                  </a:cubicBezTo>
                  <a:cubicBezTo>
                    <a:pt x="824" y="444"/>
                    <a:pt x="824" y="441"/>
                    <a:pt x="824" y="438"/>
                  </a:cubicBezTo>
                  <a:cubicBezTo>
                    <a:pt x="824" y="430"/>
                    <a:pt x="825" y="422"/>
                    <a:pt x="829" y="415"/>
                  </a:cubicBezTo>
                  <a:cubicBezTo>
                    <a:pt x="831" y="413"/>
                    <a:pt x="832" y="409"/>
                    <a:pt x="832" y="407"/>
                  </a:cubicBezTo>
                  <a:cubicBezTo>
                    <a:pt x="832" y="398"/>
                    <a:pt x="838" y="390"/>
                    <a:pt x="836" y="381"/>
                  </a:cubicBezTo>
                  <a:cubicBezTo>
                    <a:pt x="836" y="380"/>
                    <a:pt x="837" y="379"/>
                    <a:pt x="838" y="378"/>
                  </a:cubicBezTo>
                  <a:cubicBezTo>
                    <a:pt x="843" y="374"/>
                    <a:pt x="841" y="366"/>
                    <a:pt x="847" y="362"/>
                  </a:cubicBezTo>
                  <a:cubicBezTo>
                    <a:pt x="848" y="361"/>
                    <a:pt x="848" y="359"/>
                    <a:pt x="848" y="357"/>
                  </a:cubicBezTo>
                  <a:cubicBezTo>
                    <a:pt x="848" y="348"/>
                    <a:pt x="849" y="339"/>
                    <a:pt x="855" y="332"/>
                  </a:cubicBezTo>
                  <a:cubicBezTo>
                    <a:pt x="857" y="331"/>
                    <a:pt x="858" y="329"/>
                    <a:pt x="858" y="328"/>
                  </a:cubicBezTo>
                  <a:cubicBezTo>
                    <a:pt x="858" y="317"/>
                    <a:pt x="864" y="308"/>
                    <a:pt x="864" y="298"/>
                  </a:cubicBezTo>
                  <a:cubicBezTo>
                    <a:pt x="864" y="297"/>
                    <a:pt x="864" y="295"/>
                    <a:pt x="865" y="295"/>
                  </a:cubicBezTo>
                  <a:cubicBezTo>
                    <a:pt x="869" y="292"/>
                    <a:pt x="868" y="287"/>
                    <a:pt x="869" y="283"/>
                  </a:cubicBezTo>
                  <a:cubicBezTo>
                    <a:pt x="872" y="273"/>
                    <a:pt x="875" y="263"/>
                    <a:pt x="882" y="255"/>
                  </a:cubicBezTo>
                  <a:cubicBezTo>
                    <a:pt x="886" y="250"/>
                    <a:pt x="890" y="245"/>
                    <a:pt x="891" y="239"/>
                  </a:cubicBezTo>
                  <a:cubicBezTo>
                    <a:pt x="894" y="229"/>
                    <a:pt x="898" y="221"/>
                    <a:pt x="902" y="211"/>
                  </a:cubicBezTo>
                  <a:cubicBezTo>
                    <a:pt x="907" y="199"/>
                    <a:pt x="917" y="189"/>
                    <a:pt x="916" y="175"/>
                  </a:cubicBezTo>
                  <a:cubicBezTo>
                    <a:pt x="916" y="174"/>
                    <a:pt x="917" y="174"/>
                    <a:pt x="917" y="173"/>
                  </a:cubicBezTo>
                  <a:cubicBezTo>
                    <a:pt x="920" y="165"/>
                    <a:pt x="923" y="158"/>
                    <a:pt x="926" y="150"/>
                  </a:cubicBezTo>
                  <a:cubicBezTo>
                    <a:pt x="929" y="145"/>
                    <a:pt x="929" y="137"/>
                    <a:pt x="933" y="133"/>
                  </a:cubicBezTo>
                  <a:cubicBezTo>
                    <a:pt x="936" y="130"/>
                    <a:pt x="938" y="127"/>
                    <a:pt x="938" y="123"/>
                  </a:cubicBezTo>
                  <a:cubicBezTo>
                    <a:pt x="938" y="121"/>
                    <a:pt x="938" y="120"/>
                    <a:pt x="939" y="119"/>
                  </a:cubicBezTo>
                  <a:cubicBezTo>
                    <a:pt x="943" y="113"/>
                    <a:pt x="944" y="106"/>
                    <a:pt x="946" y="99"/>
                  </a:cubicBezTo>
                  <a:cubicBezTo>
                    <a:pt x="948" y="93"/>
                    <a:pt x="949" y="87"/>
                    <a:pt x="954" y="83"/>
                  </a:cubicBezTo>
                  <a:cubicBezTo>
                    <a:pt x="957" y="81"/>
                    <a:pt x="958" y="79"/>
                    <a:pt x="958" y="76"/>
                  </a:cubicBezTo>
                  <a:cubicBezTo>
                    <a:pt x="958" y="74"/>
                    <a:pt x="958" y="72"/>
                    <a:pt x="959" y="70"/>
                  </a:cubicBezTo>
                  <a:cubicBezTo>
                    <a:pt x="963" y="67"/>
                    <a:pt x="965" y="62"/>
                    <a:pt x="967" y="57"/>
                  </a:cubicBezTo>
                  <a:cubicBezTo>
                    <a:pt x="972" y="48"/>
                    <a:pt x="980" y="41"/>
                    <a:pt x="983" y="30"/>
                  </a:cubicBezTo>
                  <a:cubicBezTo>
                    <a:pt x="984" y="29"/>
                    <a:pt x="985" y="29"/>
                    <a:pt x="985" y="28"/>
                  </a:cubicBezTo>
                  <a:cubicBezTo>
                    <a:pt x="991" y="25"/>
                    <a:pt x="990" y="20"/>
                    <a:pt x="988" y="14"/>
                  </a:cubicBezTo>
                  <a:close/>
                  <a:moveTo>
                    <a:pt x="978" y="1131"/>
                  </a:moveTo>
                  <a:cubicBezTo>
                    <a:pt x="983" y="1126"/>
                    <a:pt x="987" y="1121"/>
                    <a:pt x="993" y="1121"/>
                  </a:cubicBezTo>
                  <a:cubicBezTo>
                    <a:pt x="1002" y="1122"/>
                    <a:pt x="1009" y="1117"/>
                    <a:pt x="1017" y="1116"/>
                  </a:cubicBezTo>
                  <a:cubicBezTo>
                    <a:pt x="1019" y="1115"/>
                    <a:pt x="1021" y="1115"/>
                    <a:pt x="1024" y="1115"/>
                  </a:cubicBezTo>
                  <a:cubicBezTo>
                    <a:pt x="1028" y="1115"/>
                    <a:pt x="1031" y="1114"/>
                    <a:pt x="1035" y="1111"/>
                  </a:cubicBezTo>
                  <a:cubicBezTo>
                    <a:pt x="1039" y="1108"/>
                    <a:pt x="1045" y="1106"/>
                    <a:pt x="1051" y="1107"/>
                  </a:cubicBezTo>
                  <a:cubicBezTo>
                    <a:pt x="1054" y="1107"/>
                    <a:pt x="1057" y="1105"/>
                    <a:pt x="1061" y="1103"/>
                  </a:cubicBezTo>
                  <a:cubicBezTo>
                    <a:pt x="1065" y="1100"/>
                    <a:pt x="1070" y="1095"/>
                    <a:pt x="1076" y="1097"/>
                  </a:cubicBezTo>
                  <a:cubicBezTo>
                    <a:pt x="1081" y="1099"/>
                    <a:pt x="1085" y="1098"/>
                    <a:pt x="1089" y="1094"/>
                  </a:cubicBezTo>
                  <a:cubicBezTo>
                    <a:pt x="1092" y="1092"/>
                    <a:pt x="1097" y="1089"/>
                    <a:pt x="1102" y="1089"/>
                  </a:cubicBezTo>
                  <a:cubicBezTo>
                    <a:pt x="1103" y="1088"/>
                    <a:pt x="1104" y="1088"/>
                    <a:pt x="1105" y="1087"/>
                  </a:cubicBezTo>
                  <a:cubicBezTo>
                    <a:pt x="1110" y="1081"/>
                    <a:pt x="1118" y="1079"/>
                    <a:pt x="1125" y="1077"/>
                  </a:cubicBezTo>
                  <a:cubicBezTo>
                    <a:pt x="1129" y="1076"/>
                    <a:pt x="1133" y="1076"/>
                    <a:pt x="1136" y="1071"/>
                  </a:cubicBezTo>
                  <a:cubicBezTo>
                    <a:pt x="1137" y="1069"/>
                    <a:pt x="1139" y="1069"/>
                    <a:pt x="1142" y="1069"/>
                  </a:cubicBezTo>
                  <a:cubicBezTo>
                    <a:pt x="1146" y="1068"/>
                    <a:pt x="1150" y="1067"/>
                    <a:pt x="1152" y="1062"/>
                  </a:cubicBezTo>
                  <a:cubicBezTo>
                    <a:pt x="1148" y="1062"/>
                    <a:pt x="1144" y="1063"/>
                    <a:pt x="1141" y="1064"/>
                  </a:cubicBezTo>
                  <a:cubicBezTo>
                    <a:pt x="1139" y="1065"/>
                    <a:pt x="1136" y="1065"/>
                    <a:pt x="1134" y="1063"/>
                  </a:cubicBezTo>
                  <a:cubicBezTo>
                    <a:pt x="1130" y="1060"/>
                    <a:pt x="1127" y="1060"/>
                    <a:pt x="1124" y="1063"/>
                  </a:cubicBezTo>
                  <a:cubicBezTo>
                    <a:pt x="1122" y="1065"/>
                    <a:pt x="1120" y="1065"/>
                    <a:pt x="1118" y="1065"/>
                  </a:cubicBezTo>
                  <a:cubicBezTo>
                    <a:pt x="1114" y="1064"/>
                    <a:pt x="1111" y="1066"/>
                    <a:pt x="1107" y="1068"/>
                  </a:cubicBezTo>
                  <a:cubicBezTo>
                    <a:pt x="1105" y="1070"/>
                    <a:pt x="1103" y="1070"/>
                    <a:pt x="1101" y="1071"/>
                  </a:cubicBezTo>
                  <a:cubicBezTo>
                    <a:pt x="1090" y="1073"/>
                    <a:pt x="1079" y="1073"/>
                    <a:pt x="1068" y="1078"/>
                  </a:cubicBezTo>
                  <a:cubicBezTo>
                    <a:pt x="1067" y="1079"/>
                    <a:pt x="1066" y="1078"/>
                    <a:pt x="1065" y="1079"/>
                  </a:cubicBezTo>
                  <a:cubicBezTo>
                    <a:pt x="1060" y="1081"/>
                    <a:pt x="1053" y="1080"/>
                    <a:pt x="1047" y="1082"/>
                  </a:cubicBezTo>
                  <a:cubicBezTo>
                    <a:pt x="1041" y="1085"/>
                    <a:pt x="1036" y="1090"/>
                    <a:pt x="1028" y="1089"/>
                  </a:cubicBezTo>
                  <a:cubicBezTo>
                    <a:pt x="1027" y="1089"/>
                    <a:pt x="1026" y="1091"/>
                    <a:pt x="1025" y="1092"/>
                  </a:cubicBezTo>
                  <a:cubicBezTo>
                    <a:pt x="1024" y="1094"/>
                    <a:pt x="1022" y="1095"/>
                    <a:pt x="1020" y="1095"/>
                  </a:cubicBezTo>
                  <a:cubicBezTo>
                    <a:pt x="1016" y="1094"/>
                    <a:pt x="1014" y="1096"/>
                    <a:pt x="1011" y="1098"/>
                  </a:cubicBezTo>
                  <a:cubicBezTo>
                    <a:pt x="993" y="1107"/>
                    <a:pt x="975" y="1115"/>
                    <a:pt x="957" y="1124"/>
                  </a:cubicBezTo>
                  <a:cubicBezTo>
                    <a:pt x="948" y="1129"/>
                    <a:pt x="940" y="1135"/>
                    <a:pt x="932" y="1142"/>
                  </a:cubicBezTo>
                  <a:cubicBezTo>
                    <a:pt x="929" y="1144"/>
                    <a:pt x="929" y="1147"/>
                    <a:pt x="931" y="1150"/>
                  </a:cubicBezTo>
                  <a:cubicBezTo>
                    <a:pt x="935" y="1150"/>
                    <a:pt x="936" y="1147"/>
                    <a:pt x="938" y="1145"/>
                  </a:cubicBezTo>
                  <a:cubicBezTo>
                    <a:pt x="942" y="1143"/>
                    <a:pt x="945" y="1139"/>
                    <a:pt x="949" y="1139"/>
                  </a:cubicBezTo>
                  <a:cubicBezTo>
                    <a:pt x="956" y="1139"/>
                    <a:pt x="960" y="1136"/>
                    <a:pt x="963" y="1130"/>
                  </a:cubicBezTo>
                  <a:cubicBezTo>
                    <a:pt x="966" y="1126"/>
                    <a:pt x="969" y="1126"/>
                    <a:pt x="974" y="1128"/>
                  </a:cubicBezTo>
                  <a:cubicBezTo>
                    <a:pt x="976" y="1129"/>
                    <a:pt x="977" y="1130"/>
                    <a:pt x="978" y="1131"/>
                  </a:cubicBezTo>
                  <a:close/>
                  <a:moveTo>
                    <a:pt x="113" y="977"/>
                  </a:moveTo>
                  <a:cubicBezTo>
                    <a:pt x="117" y="973"/>
                    <a:pt x="116" y="971"/>
                    <a:pt x="114" y="968"/>
                  </a:cubicBezTo>
                  <a:cubicBezTo>
                    <a:pt x="110" y="963"/>
                    <a:pt x="105" y="958"/>
                    <a:pt x="107" y="950"/>
                  </a:cubicBezTo>
                  <a:cubicBezTo>
                    <a:pt x="107" y="950"/>
                    <a:pt x="106" y="948"/>
                    <a:pt x="105" y="947"/>
                  </a:cubicBezTo>
                  <a:cubicBezTo>
                    <a:pt x="99" y="944"/>
                    <a:pt x="98" y="937"/>
                    <a:pt x="97" y="931"/>
                  </a:cubicBezTo>
                  <a:cubicBezTo>
                    <a:pt x="96" y="927"/>
                    <a:pt x="95" y="924"/>
                    <a:pt x="93" y="922"/>
                  </a:cubicBezTo>
                  <a:cubicBezTo>
                    <a:pt x="83" y="913"/>
                    <a:pt x="82" y="901"/>
                    <a:pt x="78" y="890"/>
                  </a:cubicBezTo>
                  <a:cubicBezTo>
                    <a:pt x="77" y="886"/>
                    <a:pt x="77" y="881"/>
                    <a:pt x="73" y="877"/>
                  </a:cubicBezTo>
                  <a:cubicBezTo>
                    <a:pt x="71" y="875"/>
                    <a:pt x="70" y="872"/>
                    <a:pt x="70" y="870"/>
                  </a:cubicBezTo>
                  <a:cubicBezTo>
                    <a:pt x="69" y="859"/>
                    <a:pt x="62" y="849"/>
                    <a:pt x="62" y="838"/>
                  </a:cubicBezTo>
                  <a:cubicBezTo>
                    <a:pt x="62" y="837"/>
                    <a:pt x="61" y="836"/>
                    <a:pt x="61" y="835"/>
                  </a:cubicBezTo>
                  <a:cubicBezTo>
                    <a:pt x="55" y="826"/>
                    <a:pt x="52" y="816"/>
                    <a:pt x="51" y="805"/>
                  </a:cubicBezTo>
                  <a:cubicBezTo>
                    <a:pt x="51" y="802"/>
                    <a:pt x="51" y="798"/>
                    <a:pt x="49" y="796"/>
                  </a:cubicBezTo>
                  <a:cubicBezTo>
                    <a:pt x="44" y="791"/>
                    <a:pt x="44" y="785"/>
                    <a:pt x="43" y="779"/>
                  </a:cubicBezTo>
                  <a:cubicBezTo>
                    <a:pt x="41" y="770"/>
                    <a:pt x="36" y="762"/>
                    <a:pt x="39" y="753"/>
                  </a:cubicBezTo>
                  <a:cubicBezTo>
                    <a:pt x="40" y="751"/>
                    <a:pt x="38" y="750"/>
                    <a:pt x="36" y="749"/>
                  </a:cubicBezTo>
                  <a:cubicBezTo>
                    <a:pt x="34" y="749"/>
                    <a:pt x="33" y="750"/>
                    <a:pt x="32" y="752"/>
                  </a:cubicBezTo>
                  <a:cubicBezTo>
                    <a:pt x="32" y="753"/>
                    <a:pt x="32" y="755"/>
                    <a:pt x="32" y="756"/>
                  </a:cubicBezTo>
                  <a:cubicBezTo>
                    <a:pt x="35" y="760"/>
                    <a:pt x="33" y="765"/>
                    <a:pt x="32" y="770"/>
                  </a:cubicBezTo>
                  <a:cubicBezTo>
                    <a:pt x="37" y="775"/>
                    <a:pt x="41" y="779"/>
                    <a:pt x="39" y="787"/>
                  </a:cubicBezTo>
                  <a:cubicBezTo>
                    <a:pt x="37" y="790"/>
                    <a:pt x="43" y="793"/>
                    <a:pt x="43" y="797"/>
                  </a:cubicBezTo>
                  <a:cubicBezTo>
                    <a:pt x="44" y="801"/>
                    <a:pt x="42" y="804"/>
                    <a:pt x="44" y="808"/>
                  </a:cubicBezTo>
                  <a:cubicBezTo>
                    <a:pt x="49" y="819"/>
                    <a:pt x="54" y="830"/>
                    <a:pt x="54" y="842"/>
                  </a:cubicBezTo>
                  <a:cubicBezTo>
                    <a:pt x="54" y="844"/>
                    <a:pt x="55" y="846"/>
                    <a:pt x="56" y="848"/>
                  </a:cubicBezTo>
                  <a:cubicBezTo>
                    <a:pt x="61" y="858"/>
                    <a:pt x="64" y="869"/>
                    <a:pt x="68" y="880"/>
                  </a:cubicBezTo>
                  <a:cubicBezTo>
                    <a:pt x="72" y="891"/>
                    <a:pt x="75" y="902"/>
                    <a:pt x="80" y="913"/>
                  </a:cubicBezTo>
                  <a:cubicBezTo>
                    <a:pt x="84" y="920"/>
                    <a:pt x="88" y="927"/>
                    <a:pt x="91" y="934"/>
                  </a:cubicBezTo>
                  <a:cubicBezTo>
                    <a:pt x="93" y="940"/>
                    <a:pt x="94" y="946"/>
                    <a:pt x="97" y="951"/>
                  </a:cubicBezTo>
                  <a:cubicBezTo>
                    <a:pt x="102" y="959"/>
                    <a:pt x="109" y="967"/>
                    <a:pt x="113" y="977"/>
                  </a:cubicBezTo>
                  <a:close/>
                  <a:moveTo>
                    <a:pt x="707" y="2548"/>
                  </a:moveTo>
                  <a:cubicBezTo>
                    <a:pt x="709" y="2546"/>
                    <a:pt x="710" y="2545"/>
                    <a:pt x="710" y="2543"/>
                  </a:cubicBezTo>
                  <a:cubicBezTo>
                    <a:pt x="710" y="2540"/>
                    <a:pt x="710" y="2537"/>
                    <a:pt x="711" y="2534"/>
                  </a:cubicBezTo>
                  <a:cubicBezTo>
                    <a:pt x="712" y="2528"/>
                    <a:pt x="714" y="2521"/>
                    <a:pt x="715" y="2516"/>
                  </a:cubicBezTo>
                  <a:cubicBezTo>
                    <a:pt x="715" y="2509"/>
                    <a:pt x="717" y="2503"/>
                    <a:pt x="716" y="2496"/>
                  </a:cubicBezTo>
                  <a:cubicBezTo>
                    <a:pt x="715" y="2489"/>
                    <a:pt x="713" y="2482"/>
                    <a:pt x="716" y="2476"/>
                  </a:cubicBezTo>
                  <a:cubicBezTo>
                    <a:pt x="712" y="2465"/>
                    <a:pt x="717" y="2454"/>
                    <a:pt x="714" y="2444"/>
                  </a:cubicBezTo>
                  <a:cubicBezTo>
                    <a:pt x="714" y="2443"/>
                    <a:pt x="715" y="2441"/>
                    <a:pt x="715" y="2440"/>
                  </a:cubicBezTo>
                  <a:cubicBezTo>
                    <a:pt x="719" y="2436"/>
                    <a:pt x="718" y="2431"/>
                    <a:pt x="716" y="2425"/>
                  </a:cubicBezTo>
                  <a:cubicBezTo>
                    <a:pt x="715" y="2423"/>
                    <a:pt x="713" y="2420"/>
                    <a:pt x="715" y="2417"/>
                  </a:cubicBezTo>
                  <a:cubicBezTo>
                    <a:pt x="716" y="2416"/>
                    <a:pt x="715" y="2414"/>
                    <a:pt x="715" y="2412"/>
                  </a:cubicBezTo>
                  <a:cubicBezTo>
                    <a:pt x="712" y="2407"/>
                    <a:pt x="712" y="2401"/>
                    <a:pt x="708" y="2396"/>
                  </a:cubicBezTo>
                  <a:cubicBezTo>
                    <a:pt x="706" y="2394"/>
                    <a:pt x="706" y="2393"/>
                    <a:pt x="707" y="2390"/>
                  </a:cubicBezTo>
                  <a:cubicBezTo>
                    <a:pt x="709" y="2386"/>
                    <a:pt x="706" y="2383"/>
                    <a:pt x="703" y="2379"/>
                  </a:cubicBezTo>
                  <a:cubicBezTo>
                    <a:pt x="704" y="2386"/>
                    <a:pt x="702" y="2393"/>
                    <a:pt x="704" y="2399"/>
                  </a:cubicBezTo>
                  <a:cubicBezTo>
                    <a:pt x="706" y="2405"/>
                    <a:pt x="707" y="2411"/>
                    <a:pt x="706" y="2418"/>
                  </a:cubicBezTo>
                  <a:cubicBezTo>
                    <a:pt x="705" y="2421"/>
                    <a:pt x="705" y="2424"/>
                    <a:pt x="707" y="2427"/>
                  </a:cubicBezTo>
                  <a:cubicBezTo>
                    <a:pt x="714" y="2435"/>
                    <a:pt x="713" y="2443"/>
                    <a:pt x="709" y="2451"/>
                  </a:cubicBezTo>
                  <a:cubicBezTo>
                    <a:pt x="708" y="2453"/>
                    <a:pt x="707" y="2456"/>
                    <a:pt x="709" y="2457"/>
                  </a:cubicBezTo>
                  <a:cubicBezTo>
                    <a:pt x="712" y="2460"/>
                    <a:pt x="711" y="2462"/>
                    <a:pt x="710" y="2465"/>
                  </a:cubicBezTo>
                  <a:cubicBezTo>
                    <a:pt x="709" y="2469"/>
                    <a:pt x="707" y="2472"/>
                    <a:pt x="711" y="2475"/>
                  </a:cubicBezTo>
                  <a:cubicBezTo>
                    <a:pt x="713" y="2477"/>
                    <a:pt x="712" y="2480"/>
                    <a:pt x="711" y="2483"/>
                  </a:cubicBezTo>
                  <a:cubicBezTo>
                    <a:pt x="710" y="2486"/>
                    <a:pt x="710" y="2489"/>
                    <a:pt x="711" y="2492"/>
                  </a:cubicBezTo>
                  <a:cubicBezTo>
                    <a:pt x="712" y="2494"/>
                    <a:pt x="711" y="2496"/>
                    <a:pt x="711" y="2497"/>
                  </a:cubicBezTo>
                  <a:cubicBezTo>
                    <a:pt x="710" y="2505"/>
                    <a:pt x="711" y="2512"/>
                    <a:pt x="707" y="2519"/>
                  </a:cubicBezTo>
                  <a:cubicBezTo>
                    <a:pt x="706" y="2520"/>
                    <a:pt x="707" y="2522"/>
                    <a:pt x="707" y="2523"/>
                  </a:cubicBezTo>
                  <a:cubicBezTo>
                    <a:pt x="708" y="2528"/>
                    <a:pt x="708" y="2532"/>
                    <a:pt x="707" y="2537"/>
                  </a:cubicBezTo>
                  <a:cubicBezTo>
                    <a:pt x="705" y="2540"/>
                    <a:pt x="705" y="2544"/>
                    <a:pt x="707" y="2548"/>
                  </a:cubicBezTo>
                  <a:close/>
                  <a:moveTo>
                    <a:pt x="816" y="315"/>
                  </a:moveTo>
                  <a:cubicBezTo>
                    <a:pt x="811" y="318"/>
                    <a:pt x="811" y="321"/>
                    <a:pt x="810" y="324"/>
                  </a:cubicBezTo>
                  <a:cubicBezTo>
                    <a:pt x="806" y="337"/>
                    <a:pt x="806" y="350"/>
                    <a:pt x="800" y="362"/>
                  </a:cubicBezTo>
                  <a:cubicBezTo>
                    <a:pt x="800" y="363"/>
                    <a:pt x="800" y="365"/>
                    <a:pt x="800" y="366"/>
                  </a:cubicBezTo>
                  <a:cubicBezTo>
                    <a:pt x="801" y="381"/>
                    <a:pt x="793" y="395"/>
                    <a:pt x="793" y="411"/>
                  </a:cubicBezTo>
                  <a:cubicBezTo>
                    <a:pt x="793" y="412"/>
                    <a:pt x="792" y="414"/>
                    <a:pt x="791" y="416"/>
                  </a:cubicBezTo>
                  <a:cubicBezTo>
                    <a:pt x="792" y="418"/>
                    <a:pt x="793" y="420"/>
                    <a:pt x="795" y="422"/>
                  </a:cubicBezTo>
                  <a:cubicBezTo>
                    <a:pt x="799" y="419"/>
                    <a:pt x="800" y="416"/>
                    <a:pt x="800" y="413"/>
                  </a:cubicBezTo>
                  <a:cubicBezTo>
                    <a:pt x="800" y="409"/>
                    <a:pt x="800" y="406"/>
                    <a:pt x="803" y="403"/>
                  </a:cubicBezTo>
                  <a:cubicBezTo>
                    <a:pt x="804" y="401"/>
                    <a:pt x="803" y="399"/>
                    <a:pt x="804" y="397"/>
                  </a:cubicBezTo>
                  <a:cubicBezTo>
                    <a:pt x="806" y="385"/>
                    <a:pt x="803" y="373"/>
                    <a:pt x="809" y="362"/>
                  </a:cubicBezTo>
                  <a:cubicBezTo>
                    <a:pt x="810" y="361"/>
                    <a:pt x="810" y="358"/>
                    <a:pt x="810" y="356"/>
                  </a:cubicBezTo>
                  <a:cubicBezTo>
                    <a:pt x="810" y="354"/>
                    <a:pt x="809" y="351"/>
                    <a:pt x="810" y="349"/>
                  </a:cubicBezTo>
                  <a:cubicBezTo>
                    <a:pt x="815" y="339"/>
                    <a:pt x="812" y="327"/>
                    <a:pt x="816" y="315"/>
                  </a:cubicBezTo>
                  <a:close/>
                  <a:moveTo>
                    <a:pt x="138" y="1001"/>
                  </a:moveTo>
                  <a:cubicBezTo>
                    <a:pt x="141" y="1011"/>
                    <a:pt x="149" y="1016"/>
                    <a:pt x="156" y="1020"/>
                  </a:cubicBezTo>
                  <a:cubicBezTo>
                    <a:pt x="162" y="1024"/>
                    <a:pt x="167" y="1028"/>
                    <a:pt x="170" y="1034"/>
                  </a:cubicBezTo>
                  <a:cubicBezTo>
                    <a:pt x="171" y="1035"/>
                    <a:pt x="173" y="1037"/>
                    <a:pt x="175" y="1037"/>
                  </a:cubicBezTo>
                  <a:cubicBezTo>
                    <a:pt x="176" y="1035"/>
                    <a:pt x="176" y="1033"/>
                    <a:pt x="175" y="1031"/>
                  </a:cubicBezTo>
                  <a:cubicBezTo>
                    <a:pt x="170" y="1025"/>
                    <a:pt x="166" y="1018"/>
                    <a:pt x="159" y="1015"/>
                  </a:cubicBezTo>
                  <a:cubicBezTo>
                    <a:pt x="155" y="1013"/>
                    <a:pt x="151" y="1010"/>
                    <a:pt x="149" y="1006"/>
                  </a:cubicBezTo>
                  <a:cubicBezTo>
                    <a:pt x="147" y="1002"/>
                    <a:pt x="144" y="1001"/>
                    <a:pt x="138" y="1001"/>
                  </a:cubicBezTo>
                  <a:close/>
                  <a:moveTo>
                    <a:pt x="133" y="995"/>
                  </a:moveTo>
                  <a:cubicBezTo>
                    <a:pt x="130" y="989"/>
                    <a:pt x="128" y="981"/>
                    <a:pt x="121" y="978"/>
                  </a:cubicBezTo>
                  <a:cubicBezTo>
                    <a:pt x="117" y="983"/>
                    <a:pt x="117" y="984"/>
                    <a:pt x="120" y="986"/>
                  </a:cubicBezTo>
                  <a:cubicBezTo>
                    <a:pt x="123" y="989"/>
                    <a:pt x="125" y="991"/>
                    <a:pt x="127" y="994"/>
                  </a:cubicBezTo>
                  <a:cubicBezTo>
                    <a:pt x="128" y="995"/>
                    <a:pt x="130" y="997"/>
                    <a:pt x="133" y="995"/>
                  </a:cubicBezTo>
                  <a:close/>
                  <a:moveTo>
                    <a:pt x="717" y="1346"/>
                  </a:moveTo>
                  <a:cubicBezTo>
                    <a:pt x="716" y="1344"/>
                    <a:pt x="715" y="1343"/>
                    <a:pt x="714" y="1343"/>
                  </a:cubicBezTo>
                  <a:cubicBezTo>
                    <a:pt x="707" y="1347"/>
                    <a:pt x="702" y="1352"/>
                    <a:pt x="699" y="1360"/>
                  </a:cubicBezTo>
                  <a:cubicBezTo>
                    <a:pt x="703" y="1359"/>
                    <a:pt x="707" y="1360"/>
                    <a:pt x="708" y="1357"/>
                  </a:cubicBezTo>
                  <a:cubicBezTo>
                    <a:pt x="710" y="1352"/>
                    <a:pt x="715" y="1350"/>
                    <a:pt x="717" y="1346"/>
                  </a:cubicBezTo>
                  <a:close/>
                  <a:moveTo>
                    <a:pt x="25" y="720"/>
                  </a:moveTo>
                  <a:cubicBezTo>
                    <a:pt x="24" y="726"/>
                    <a:pt x="27" y="731"/>
                    <a:pt x="30" y="736"/>
                  </a:cubicBezTo>
                  <a:cubicBezTo>
                    <a:pt x="33" y="735"/>
                    <a:pt x="35" y="733"/>
                    <a:pt x="34" y="729"/>
                  </a:cubicBezTo>
                  <a:cubicBezTo>
                    <a:pt x="33" y="724"/>
                    <a:pt x="32" y="720"/>
                    <a:pt x="25" y="720"/>
                  </a:cubicBezTo>
                  <a:close/>
                  <a:moveTo>
                    <a:pt x="795" y="426"/>
                  </a:moveTo>
                  <a:cubicBezTo>
                    <a:pt x="792" y="427"/>
                    <a:pt x="790" y="429"/>
                    <a:pt x="790" y="431"/>
                  </a:cubicBezTo>
                  <a:cubicBezTo>
                    <a:pt x="791" y="438"/>
                    <a:pt x="788" y="445"/>
                    <a:pt x="793" y="453"/>
                  </a:cubicBezTo>
                  <a:cubicBezTo>
                    <a:pt x="794" y="448"/>
                    <a:pt x="793" y="443"/>
                    <a:pt x="794" y="441"/>
                  </a:cubicBezTo>
                  <a:cubicBezTo>
                    <a:pt x="798" y="436"/>
                    <a:pt x="795" y="431"/>
                    <a:pt x="795" y="426"/>
                  </a:cubicBezTo>
                  <a:close/>
                  <a:moveTo>
                    <a:pt x="615" y="2066"/>
                  </a:moveTo>
                  <a:cubicBezTo>
                    <a:pt x="618" y="2063"/>
                    <a:pt x="617" y="2055"/>
                    <a:pt x="614" y="2044"/>
                  </a:cubicBezTo>
                  <a:cubicBezTo>
                    <a:pt x="611" y="2051"/>
                    <a:pt x="611" y="2055"/>
                    <a:pt x="615" y="2066"/>
                  </a:cubicBezTo>
                  <a:close/>
                  <a:moveTo>
                    <a:pt x="645" y="2191"/>
                  </a:moveTo>
                  <a:cubicBezTo>
                    <a:pt x="650" y="2187"/>
                    <a:pt x="651" y="2184"/>
                    <a:pt x="649" y="2182"/>
                  </a:cubicBezTo>
                  <a:cubicBezTo>
                    <a:pt x="647" y="2179"/>
                    <a:pt x="647" y="2173"/>
                    <a:pt x="640" y="2173"/>
                  </a:cubicBezTo>
                  <a:cubicBezTo>
                    <a:pt x="644" y="2179"/>
                    <a:pt x="644" y="2184"/>
                    <a:pt x="645" y="2191"/>
                  </a:cubicBezTo>
                  <a:close/>
                  <a:moveTo>
                    <a:pt x="776" y="767"/>
                  </a:moveTo>
                  <a:cubicBezTo>
                    <a:pt x="766" y="773"/>
                    <a:pt x="772" y="778"/>
                    <a:pt x="774" y="784"/>
                  </a:cubicBezTo>
                  <a:cubicBezTo>
                    <a:pt x="777" y="779"/>
                    <a:pt x="775" y="773"/>
                    <a:pt x="776" y="767"/>
                  </a:cubicBezTo>
                  <a:close/>
                  <a:moveTo>
                    <a:pt x="916" y="1158"/>
                  </a:moveTo>
                  <a:cubicBezTo>
                    <a:pt x="918" y="1155"/>
                    <a:pt x="924" y="1156"/>
                    <a:pt x="925" y="1150"/>
                  </a:cubicBezTo>
                  <a:cubicBezTo>
                    <a:pt x="917" y="1149"/>
                    <a:pt x="917" y="1149"/>
                    <a:pt x="916" y="1158"/>
                  </a:cubicBezTo>
                  <a:close/>
                  <a:moveTo>
                    <a:pt x="729" y="1327"/>
                  </a:moveTo>
                  <a:cubicBezTo>
                    <a:pt x="725" y="1329"/>
                    <a:pt x="720" y="1330"/>
                    <a:pt x="718" y="1335"/>
                  </a:cubicBezTo>
                  <a:cubicBezTo>
                    <a:pt x="725" y="1337"/>
                    <a:pt x="726" y="1337"/>
                    <a:pt x="729" y="1327"/>
                  </a:cubicBezTo>
                  <a:close/>
                  <a:moveTo>
                    <a:pt x="704" y="2563"/>
                  </a:moveTo>
                  <a:cubicBezTo>
                    <a:pt x="706" y="2559"/>
                    <a:pt x="707" y="2557"/>
                    <a:pt x="704" y="2555"/>
                  </a:cubicBezTo>
                  <a:cubicBezTo>
                    <a:pt x="703" y="2555"/>
                    <a:pt x="701" y="2555"/>
                    <a:pt x="701" y="2556"/>
                  </a:cubicBezTo>
                  <a:cubicBezTo>
                    <a:pt x="700" y="2558"/>
                    <a:pt x="702" y="2560"/>
                    <a:pt x="704" y="2563"/>
                  </a:cubicBezTo>
                  <a:close/>
                  <a:moveTo>
                    <a:pt x="528" y="1228"/>
                  </a:moveTo>
                  <a:cubicBezTo>
                    <a:pt x="523" y="1228"/>
                    <a:pt x="522" y="1231"/>
                    <a:pt x="522" y="1234"/>
                  </a:cubicBezTo>
                  <a:cubicBezTo>
                    <a:pt x="522" y="1235"/>
                    <a:pt x="523" y="1236"/>
                    <a:pt x="525" y="1236"/>
                  </a:cubicBezTo>
                  <a:cubicBezTo>
                    <a:pt x="526" y="1234"/>
                    <a:pt x="527" y="1231"/>
                    <a:pt x="528" y="1228"/>
                  </a:cubicBezTo>
                  <a:close/>
                  <a:moveTo>
                    <a:pt x="501" y="1436"/>
                  </a:moveTo>
                  <a:cubicBezTo>
                    <a:pt x="504" y="1434"/>
                    <a:pt x="504" y="1431"/>
                    <a:pt x="503" y="1429"/>
                  </a:cubicBezTo>
                  <a:cubicBezTo>
                    <a:pt x="503" y="1428"/>
                    <a:pt x="502" y="1427"/>
                    <a:pt x="501" y="1428"/>
                  </a:cubicBezTo>
                  <a:cubicBezTo>
                    <a:pt x="499" y="1430"/>
                    <a:pt x="499" y="1433"/>
                    <a:pt x="501" y="1436"/>
                  </a:cubicBezTo>
                  <a:close/>
                  <a:moveTo>
                    <a:pt x="516" y="1281"/>
                  </a:moveTo>
                  <a:cubicBezTo>
                    <a:pt x="513" y="1284"/>
                    <a:pt x="514" y="1286"/>
                    <a:pt x="515" y="1290"/>
                  </a:cubicBezTo>
                  <a:cubicBezTo>
                    <a:pt x="517" y="1287"/>
                    <a:pt x="519" y="1285"/>
                    <a:pt x="516" y="1281"/>
                  </a:cubicBezTo>
                  <a:close/>
                  <a:moveTo>
                    <a:pt x="523" y="1244"/>
                  </a:moveTo>
                  <a:cubicBezTo>
                    <a:pt x="522" y="1244"/>
                    <a:pt x="522" y="1245"/>
                    <a:pt x="522" y="1245"/>
                  </a:cubicBezTo>
                  <a:cubicBezTo>
                    <a:pt x="522" y="1247"/>
                    <a:pt x="521" y="1248"/>
                    <a:pt x="523" y="1249"/>
                  </a:cubicBezTo>
                  <a:cubicBezTo>
                    <a:pt x="524" y="1250"/>
                    <a:pt x="525" y="1250"/>
                    <a:pt x="525" y="1249"/>
                  </a:cubicBezTo>
                  <a:cubicBezTo>
                    <a:pt x="526" y="1247"/>
                    <a:pt x="526" y="1246"/>
                    <a:pt x="524" y="1245"/>
                  </a:cubicBezTo>
                  <a:cubicBezTo>
                    <a:pt x="524" y="1244"/>
                    <a:pt x="524" y="1244"/>
                    <a:pt x="523" y="1244"/>
                  </a:cubicBezTo>
                  <a:close/>
                  <a:moveTo>
                    <a:pt x="639" y="2165"/>
                  </a:moveTo>
                  <a:cubicBezTo>
                    <a:pt x="639" y="2163"/>
                    <a:pt x="637" y="2163"/>
                    <a:pt x="636" y="2162"/>
                  </a:cubicBezTo>
                  <a:cubicBezTo>
                    <a:pt x="635" y="2161"/>
                    <a:pt x="634" y="2162"/>
                    <a:pt x="634" y="2163"/>
                  </a:cubicBezTo>
                  <a:cubicBezTo>
                    <a:pt x="634" y="2165"/>
                    <a:pt x="634" y="2166"/>
                    <a:pt x="636" y="2166"/>
                  </a:cubicBezTo>
                  <a:cubicBezTo>
                    <a:pt x="637" y="2167"/>
                    <a:pt x="638" y="2166"/>
                    <a:pt x="639" y="2165"/>
                  </a:cubicBezTo>
                  <a:close/>
                  <a:moveTo>
                    <a:pt x="659" y="2214"/>
                  </a:moveTo>
                  <a:cubicBezTo>
                    <a:pt x="660" y="2211"/>
                    <a:pt x="659" y="2209"/>
                    <a:pt x="657" y="2208"/>
                  </a:cubicBezTo>
                  <a:cubicBezTo>
                    <a:pt x="655" y="2210"/>
                    <a:pt x="656" y="2212"/>
                    <a:pt x="659" y="2214"/>
                  </a:cubicBezTo>
                  <a:close/>
                  <a:moveTo>
                    <a:pt x="792" y="458"/>
                  </a:moveTo>
                  <a:cubicBezTo>
                    <a:pt x="791" y="457"/>
                    <a:pt x="791" y="456"/>
                    <a:pt x="791" y="456"/>
                  </a:cubicBezTo>
                  <a:cubicBezTo>
                    <a:pt x="789" y="456"/>
                    <a:pt x="789" y="457"/>
                    <a:pt x="788" y="458"/>
                  </a:cubicBezTo>
                  <a:cubicBezTo>
                    <a:pt x="788" y="459"/>
                    <a:pt x="789" y="460"/>
                    <a:pt x="789" y="460"/>
                  </a:cubicBezTo>
                  <a:cubicBezTo>
                    <a:pt x="791" y="460"/>
                    <a:pt x="791" y="459"/>
                    <a:pt x="792" y="458"/>
                  </a:cubicBezTo>
                  <a:close/>
                  <a:moveTo>
                    <a:pt x="775" y="799"/>
                  </a:moveTo>
                  <a:cubicBezTo>
                    <a:pt x="775" y="798"/>
                    <a:pt x="775" y="798"/>
                    <a:pt x="774" y="797"/>
                  </a:cubicBezTo>
                  <a:cubicBezTo>
                    <a:pt x="774" y="797"/>
                    <a:pt x="773" y="798"/>
                    <a:pt x="773" y="798"/>
                  </a:cubicBezTo>
                  <a:cubicBezTo>
                    <a:pt x="772" y="799"/>
                    <a:pt x="773" y="800"/>
                    <a:pt x="774" y="800"/>
                  </a:cubicBezTo>
                  <a:cubicBezTo>
                    <a:pt x="774" y="800"/>
                    <a:pt x="775" y="799"/>
                    <a:pt x="775" y="799"/>
                  </a:cubicBezTo>
                  <a:close/>
                  <a:moveTo>
                    <a:pt x="651" y="2202"/>
                  </a:moveTo>
                  <a:cubicBezTo>
                    <a:pt x="652" y="2202"/>
                    <a:pt x="653" y="2202"/>
                    <a:pt x="653" y="2201"/>
                  </a:cubicBezTo>
                  <a:cubicBezTo>
                    <a:pt x="653" y="2201"/>
                    <a:pt x="653" y="2200"/>
                    <a:pt x="652" y="2200"/>
                  </a:cubicBezTo>
                  <a:cubicBezTo>
                    <a:pt x="651" y="2199"/>
                    <a:pt x="651" y="2200"/>
                    <a:pt x="651" y="2201"/>
                  </a:cubicBezTo>
                  <a:cubicBezTo>
                    <a:pt x="650" y="2201"/>
                    <a:pt x="651" y="2202"/>
                    <a:pt x="651" y="2202"/>
                  </a:cubicBezTo>
                  <a:close/>
                  <a:moveTo>
                    <a:pt x="700" y="2360"/>
                  </a:moveTo>
                  <a:cubicBezTo>
                    <a:pt x="701" y="2361"/>
                    <a:pt x="701" y="2362"/>
                    <a:pt x="701" y="2362"/>
                  </a:cubicBezTo>
                  <a:cubicBezTo>
                    <a:pt x="702" y="2362"/>
                    <a:pt x="703" y="2362"/>
                    <a:pt x="703" y="2361"/>
                  </a:cubicBezTo>
                  <a:cubicBezTo>
                    <a:pt x="703" y="2360"/>
                    <a:pt x="703" y="2360"/>
                    <a:pt x="702" y="2359"/>
                  </a:cubicBezTo>
                  <a:cubicBezTo>
                    <a:pt x="701" y="2359"/>
                    <a:pt x="701" y="2360"/>
                    <a:pt x="700" y="2360"/>
                  </a:cubicBezTo>
                  <a:close/>
                  <a:moveTo>
                    <a:pt x="816" y="309"/>
                  </a:moveTo>
                  <a:cubicBezTo>
                    <a:pt x="815" y="309"/>
                    <a:pt x="815" y="308"/>
                    <a:pt x="815" y="308"/>
                  </a:cubicBezTo>
                  <a:cubicBezTo>
                    <a:pt x="814" y="309"/>
                    <a:pt x="814" y="309"/>
                    <a:pt x="814" y="310"/>
                  </a:cubicBezTo>
                  <a:cubicBezTo>
                    <a:pt x="814" y="310"/>
                    <a:pt x="814" y="311"/>
                    <a:pt x="815" y="311"/>
                  </a:cubicBezTo>
                  <a:cubicBezTo>
                    <a:pt x="815" y="311"/>
                    <a:pt x="815" y="310"/>
                    <a:pt x="816" y="309"/>
                  </a:cubicBezTo>
                  <a:close/>
                  <a:moveTo>
                    <a:pt x="219" y="1079"/>
                  </a:moveTo>
                  <a:cubicBezTo>
                    <a:pt x="219" y="1078"/>
                    <a:pt x="219" y="1078"/>
                    <a:pt x="218" y="1077"/>
                  </a:cubicBezTo>
                  <a:cubicBezTo>
                    <a:pt x="218" y="1077"/>
                    <a:pt x="217" y="1078"/>
                    <a:pt x="217" y="1078"/>
                  </a:cubicBezTo>
                  <a:cubicBezTo>
                    <a:pt x="217" y="1078"/>
                    <a:pt x="217" y="1079"/>
                    <a:pt x="218" y="1079"/>
                  </a:cubicBezTo>
                  <a:cubicBezTo>
                    <a:pt x="218" y="1080"/>
                    <a:pt x="219" y="1080"/>
                    <a:pt x="219" y="1079"/>
                  </a:cubicBezTo>
                  <a:close/>
                  <a:moveTo>
                    <a:pt x="789" y="665"/>
                  </a:moveTo>
                  <a:cubicBezTo>
                    <a:pt x="790" y="665"/>
                    <a:pt x="790" y="664"/>
                    <a:pt x="789" y="663"/>
                  </a:cubicBezTo>
                  <a:cubicBezTo>
                    <a:pt x="789" y="663"/>
                    <a:pt x="789" y="662"/>
                    <a:pt x="789" y="662"/>
                  </a:cubicBezTo>
                  <a:cubicBezTo>
                    <a:pt x="788" y="662"/>
                    <a:pt x="788" y="663"/>
                    <a:pt x="788" y="664"/>
                  </a:cubicBezTo>
                  <a:cubicBezTo>
                    <a:pt x="788" y="665"/>
                    <a:pt x="789" y="665"/>
                    <a:pt x="789" y="665"/>
                  </a:cubicBezTo>
                  <a:close/>
                  <a:moveTo>
                    <a:pt x="501" y="1447"/>
                  </a:moveTo>
                  <a:cubicBezTo>
                    <a:pt x="501" y="1447"/>
                    <a:pt x="501" y="1447"/>
                    <a:pt x="501" y="1446"/>
                  </a:cubicBezTo>
                  <a:cubicBezTo>
                    <a:pt x="501" y="1446"/>
                    <a:pt x="500" y="1446"/>
                    <a:pt x="500" y="1447"/>
                  </a:cubicBezTo>
                  <a:cubicBezTo>
                    <a:pt x="500" y="1447"/>
                    <a:pt x="500" y="1447"/>
                    <a:pt x="501" y="1447"/>
                  </a:cubicBezTo>
                  <a:cubicBezTo>
                    <a:pt x="501" y="1447"/>
                    <a:pt x="501" y="1447"/>
                    <a:pt x="501" y="1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9013826" y="590550"/>
              <a:ext cx="2690813" cy="2543175"/>
            </a:xfrm>
            <a:custGeom>
              <a:avLst/>
              <a:gdLst>
                <a:gd name="T0" fmla="*/ 784 w 1183"/>
                <a:gd name="T1" fmla="*/ 83 h 1118"/>
                <a:gd name="T2" fmla="*/ 903 w 1183"/>
                <a:gd name="T3" fmla="*/ 59 h 1118"/>
                <a:gd name="T4" fmla="*/ 999 w 1183"/>
                <a:gd name="T5" fmla="*/ 45 h 1118"/>
                <a:gd name="T6" fmla="*/ 1126 w 1183"/>
                <a:gd name="T7" fmla="*/ 13 h 1118"/>
                <a:gd name="T8" fmla="*/ 1177 w 1183"/>
                <a:gd name="T9" fmla="*/ 22 h 1118"/>
                <a:gd name="T10" fmla="*/ 1051 w 1183"/>
                <a:gd name="T11" fmla="*/ 72 h 1118"/>
                <a:gd name="T12" fmla="*/ 965 w 1183"/>
                <a:gd name="T13" fmla="*/ 127 h 1118"/>
                <a:gd name="T14" fmla="*/ 860 w 1183"/>
                <a:gd name="T15" fmla="*/ 178 h 1118"/>
                <a:gd name="T16" fmla="*/ 757 w 1183"/>
                <a:gd name="T17" fmla="*/ 212 h 1118"/>
                <a:gd name="T18" fmla="*/ 628 w 1183"/>
                <a:gd name="T19" fmla="*/ 239 h 1118"/>
                <a:gd name="T20" fmla="*/ 473 w 1183"/>
                <a:gd name="T21" fmla="*/ 303 h 1118"/>
                <a:gd name="T22" fmla="*/ 383 w 1183"/>
                <a:gd name="T23" fmla="*/ 357 h 1118"/>
                <a:gd name="T24" fmla="*/ 293 w 1183"/>
                <a:gd name="T25" fmla="*/ 459 h 1118"/>
                <a:gd name="T26" fmla="*/ 244 w 1183"/>
                <a:gd name="T27" fmla="*/ 545 h 1118"/>
                <a:gd name="T28" fmla="*/ 201 w 1183"/>
                <a:gd name="T29" fmla="*/ 661 h 1118"/>
                <a:gd name="T30" fmla="*/ 163 w 1183"/>
                <a:gd name="T31" fmla="*/ 746 h 1118"/>
                <a:gd name="T32" fmla="*/ 127 w 1183"/>
                <a:gd name="T33" fmla="*/ 845 h 1118"/>
                <a:gd name="T34" fmla="*/ 71 w 1183"/>
                <a:gd name="T35" fmla="*/ 959 h 1118"/>
                <a:gd name="T36" fmla="*/ 57 w 1183"/>
                <a:gd name="T37" fmla="*/ 1019 h 1118"/>
                <a:gd name="T38" fmla="*/ 27 w 1183"/>
                <a:gd name="T39" fmla="*/ 1082 h 1118"/>
                <a:gd name="T40" fmla="*/ 21 w 1183"/>
                <a:gd name="T41" fmla="*/ 1071 h 1118"/>
                <a:gd name="T42" fmla="*/ 47 w 1183"/>
                <a:gd name="T43" fmla="*/ 989 h 1118"/>
                <a:gd name="T44" fmla="*/ 100 w 1183"/>
                <a:gd name="T45" fmla="*/ 878 h 1118"/>
                <a:gd name="T46" fmla="*/ 138 w 1183"/>
                <a:gd name="T47" fmla="*/ 777 h 1118"/>
                <a:gd name="T48" fmla="*/ 194 w 1183"/>
                <a:gd name="T49" fmla="*/ 652 h 1118"/>
                <a:gd name="T50" fmla="*/ 225 w 1183"/>
                <a:gd name="T51" fmla="*/ 563 h 1118"/>
                <a:gd name="T52" fmla="*/ 259 w 1183"/>
                <a:gd name="T53" fmla="*/ 490 h 1118"/>
                <a:gd name="T54" fmla="*/ 321 w 1183"/>
                <a:gd name="T55" fmla="*/ 391 h 1118"/>
                <a:gd name="T56" fmla="*/ 407 w 1183"/>
                <a:gd name="T57" fmla="*/ 285 h 1118"/>
                <a:gd name="T58" fmla="*/ 460 w 1183"/>
                <a:gd name="T59" fmla="*/ 236 h 1118"/>
                <a:gd name="T60" fmla="*/ 560 w 1183"/>
                <a:gd name="T61" fmla="*/ 170 h 1118"/>
                <a:gd name="T62" fmla="*/ 694 w 1183"/>
                <a:gd name="T63" fmla="*/ 114 h 1118"/>
                <a:gd name="T64" fmla="*/ 579 w 1183"/>
                <a:gd name="T65" fmla="*/ 204 h 1118"/>
                <a:gd name="T66" fmla="*/ 675 w 1183"/>
                <a:gd name="T67" fmla="*/ 178 h 1118"/>
                <a:gd name="T68" fmla="*/ 802 w 1183"/>
                <a:gd name="T69" fmla="*/ 148 h 1118"/>
                <a:gd name="T70" fmla="*/ 885 w 1183"/>
                <a:gd name="T71" fmla="*/ 113 h 1118"/>
                <a:gd name="T72" fmla="*/ 981 w 1183"/>
                <a:gd name="T73" fmla="*/ 62 h 1118"/>
                <a:gd name="T74" fmla="*/ 873 w 1183"/>
                <a:gd name="T75" fmla="*/ 77 h 1118"/>
                <a:gd name="T76" fmla="*/ 733 w 1183"/>
                <a:gd name="T77" fmla="*/ 110 h 1118"/>
                <a:gd name="T78" fmla="*/ 659 w 1183"/>
                <a:gd name="T79" fmla="*/ 133 h 1118"/>
                <a:gd name="T80" fmla="*/ 569 w 1183"/>
                <a:gd name="T81" fmla="*/ 176 h 1118"/>
                <a:gd name="T82" fmla="*/ 468 w 1183"/>
                <a:gd name="T83" fmla="*/ 245 h 1118"/>
                <a:gd name="T84" fmla="*/ 389 w 1183"/>
                <a:gd name="T85" fmla="*/ 334 h 1118"/>
                <a:gd name="T86" fmla="*/ 491 w 1183"/>
                <a:gd name="T87" fmla="*/ 280 h 1118"/>
                <a:gd name="T88" fmla="*/ 597 w 1183"/>
                <a:gd name="T89" fmla="*/ 238 h 1118"/>
                <a:gd name="T90" fmla="*/ 682 w 1183"/>
                <a:gd name="T91" fmla="*/ 217 h 1118"/>
                <a:gd name="T92" fmla="*/ 796 w 1183"/>
                <a:gd name="T93" fmla="*/ 190 h 1118"/>
                <a:gd name="T94" fmla="*/ 908 w 1183"/>
                <a:gd name="T95" fmla="*/ 142 h 1118"/>
                <a:gd name="T96" fmla="*/ 995 w 1183"/>
                <a:gd name="T97" fmla="*/ 93 h 1118"/>
                <a:gd name="T98" fmla="*/ 1003 w 1183"/>
                <a:gd name="T99" fmla="*/ 57 h 1118"/>
                <a:gd name="T100" fmla="*/ 911 w 1183"/>
                <a:gd name="T101" fmla="*/ 112 h 1118"/>
                <a:gd name="T102" fmla="*/ 748 w 1183"/>
                <a:gd name="T103" fmla="*/ 175 h 1118"/>
                <a:gd name="T104" fmla="*/ 632 w 1183"/>
                <a:gd name="T105" fmla="*/ 195 h 1118"/>
                <a:gd name="T106" fmla="*/ 511 w 1183"/>
                <a:gd name="T107" fmla="*/ 241 h 1118"/>
                <a:gd name="T108" fmla="*/ 410 w 1183"/>
                <a:gd name="T109" fmla="*/ 306 h 1118"/>
                <a:gd name="T110" fmla="*/ 1156 w 1183"/>
                <a:gd name="T111" fmla="*/ 20 h 1118"/>
                <a:gd name="T112" fmla="*/ 1131 w 1183"/>
                <a:gd name="T113" fmla="*/ 23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83" h="1118">
                  <a:moveTo>
                    <a:pt x="694" y="114"/>
                  </a:moveTo>
                  <a:cubicBezTo>
                    <a:pt x="699" y="108"/>
                    <a:pt x="704" y="106"/>
                    <a:pt x="711" y="107"/>
                  </a:cubicBezTo>
                  <a:cubicBezTo>
                    <a:pt x="713" y="107"/>
                    <a:pt x="715" y="107"/>
                    <a:pt x="717" y="105"/>
                  </a:cubicBezTo>
                  <a:cubicBezTo>
                    <a:pt x="721" y="100"/>
                    <a:pt x="727" y="99"/>
                    <a:pt x="732" y="99"/>
                  </a:cubicBezTo>
                  <a:cubicBezTo>
                    <a:pt x="737" y="99"/>
                    <a:pt x="739" y="92"/>
                    <a:pt x="745" y="93"/>
                  </a:cubicBezTo>
                  <a:cubicBezTo>
                    <a:pt x="750" y="93"/>
                    <a:pt x="754" y="93"/>
                    <a:pt x="759" y="91"/>
                  </a:cubicBezTo>
                  <a:cubicBezTo>
                    <a:pt x="767" y="87"/>
                    <a:pt x="776" y="87"/>
                    <a:pt x="784" y="83"/>
                  </a:cubicBezTo>
                  <a:cubicBezTo>
                    <a:pt x="791" y="79"/>
                    <a:pt x="800" y="82"/>
                    <a:pt x="807" y="79"/>
                  </a:cubicBezTo>
                  <a:cubicBezTo>
                    <a:pt x="809" y="78"/>
                    <a:pt x="811" y="79"/>
                    <a:pt x="812" y="78"/>
                  </a:cubicBezTo>
                  <a:cubicBezTo>
                    <a:pt x="817" y="71"/>
                    <a:pt x="824" y="73"/>
                    <a:pt x="830" y="73"/>
                  </a:cubicBezTo>
                  <a:cubicBezTo>
                    <a:pt x="839" y="73"/>
                    <a:pt x="847" y="69"/>
                    <a:pt x="856" y="68"/>
                  </a:cubicBezTo>
                  <a:cubicBezTo>
                    <a:pt x="863" y="67"/>
                    <a:pt x="870" y="65"/>
                    <a:pt x="878" y="65"/>
                  </a:cubicBezTo>
                  <a:cubicBezTo>
                    <a:pt x="878" y="65"/>
                    <a:pt x="878" y="65"/>
                    <a:pt x="879" y="65"/>
                  </a:cubicBezTo>
                  <a:cubicBezTo>
                    <a:pt x="886" y="60"/>
                    <a:pt x="895" y="62"/>
                    <a:pt x="903" y="59"/>
                  </a:cubicBezTo>
                  <a:cubicBezTo>
                    <a:pt x="909" y="57"/>
                    <a:pt x="915" y="56"/>
                    <a:pt x="921" y="58"/>
                  </a:cubicBezTo>
                  <a:cubicBezTo>
                    <a:pt x="923" y="58"/>
                    <a:pt x="924" y="57"/>
                    <a:pt x="926" y="57"/>
                  </a:cubicBezTo>
                  <a:cubicBezTo>
                    <a:pt x="931" y="57"/>
                    <a:pt x="935" y="55"/>
                    <a:pt x="940" y="56"/>
                  </a:cubicBezTo>
                  <a:cubicBezTo>
                    <a:pt x="945" y="58"/>
                    <a:pt x="949" y="54"/>
                    <a:pt x="953" y="52"/>
                  </a:cubicBezTo>
                  <a:cubicBezTo>
                    <a:pt x="962" y="47"/>
                    <a:pt x="970" y="48"/>
                    <a:pt x="979" y="50"/>
                  </a:cubicBezTo>
                  <a:cubicBezTo>
                    <a:pt x="984" y="51"/>
                    <a:pt x="990" y="52"/>
                    <a:pt x="994" y="47"/>
                  </a:cubicBezTo>
                  <a:cubicBezTo>
                    <a:pt x="995" y="45"/>
                    <a:pt x="997" y="44"/>
                    <a:pt x="999" y="45"/>
                  </a:cubicBezTo>
                  <a:cubicBezTo>
                    <a:pt x="1009" y="48"/>
                    <a:pt x="1019" y="44"/>
                    <a:pt x="1029" y="44"/>
                  </a:cubicBezTo>
                  <a:cubicBezTo>
                    <a:pt x="1034" y="45"/>
                    <a:pt x="1038" y="40"/>
                    <a:pt x="1044" y="40"/>
                  </a:cubicBezTo>
                  <a:cubicBezTo>
                    <a:pt x="1045" y="40"/>
                    <a:pt x="1046" y="39"/>
                    <a:pt x="1047" y="39"/>
                  </a:cubicBezTo>
                  <a:cubicBezTo>
                    <a:pt x="1060" y="44"/>
                    <a:pt x="1072" y="33"/>
                    <a:pt x="1085" y="34"/>
                  </a:cubicBezTo>
                  <a:cubicBezTo>
                    <a:pt x="1090" y="34"/>
                    <a:pt x="1095" y="32"/>
                    <a:pt x="1098" y="28"/>
                  </a:cubicBezTo>
                  <a:cubicBezTo>
                    <a:pt x="1103" y="22"/>
                    <a:pt x="1110" y="21"/>
                    <a:pt x="1116" y="19"/>
                  </a:cubicBezTo>
                  <a:cubicBezTo>
                    <a:pt x="1120" y="18"/>
                    <a:pt x="1123" y="16"/>
                    <a:pt x="1126" y="13"/>
                  </a:cubicBezTo>
                  <a:cubicBezTo>
                    <a:pt x="1129" y="9"/>
                    <a:pt x="1135" y="9"/>
                    <a:pt x="1139" y="6"/>
                  </a:cubicBezTo>
                  <a:cubicBezTo>
                    <a:pt x="1140" y="5"/>
                    <a:pt x="1141" y="5"/>
                    <a:pt x="1143" y="6"/>
                  </a:cubicBezTo>
                  <a:cubicBezTo>
                    <a:pt x="1147" y="8"/>
                    <a:pt x="1151" y="5"/>
                    <a:pt x="1153" y="3"/>
                  </a:cubicBezTo>
                  <a:cubicBezTo>
                    <a:pt x="1156" y="0"/>
                    <a:pt x="1159" y="0"/>
                    <a:pt x="1162" y="0"/>
                  </a:cubicBezTo>
                  <a:cubicBezTo>
                    <a:pt x="1166" y="1"/>
                    <a:pt x="1170" y="2"/>
                    <a:pt x="1174" y="2"/>
                  </a:cubicBezTo>
                  <a:cubicBezTo>
                    <a:pt x="1178" y="3"/>
                    <a:pt x="1181" y="5"/>
                    <a:pt x="1183" y="9"/>
                  </a:cubicBezTo>
                  <a:cubicBezTo>
                    <a:pt x="1183" y="13"/>
                    <a:pt x="1180" y="21"/>
                    <a:pt x="1177" y="22"/>
                  </a:cubicBezTo>
                  <a:cubicBezTo>
                    <a:pt x="1167" y="26"/>
                    <a:pt x="1158" y="34"/>
                    <a:pt x="1146" y="33"/>
                  </a:cubicBezTo>
                  <a:cubicBezTo>
                    <a:pt x="1140" y="32"/>
                    <a:pt x="1134" y="36"/>
                    <a:pt x="1128" y="37"/>
                  </a:cubicBezTo>
                  <a:cubicBezTo>
                    <a:pt x="1116" y="39"/>
                    <a:pt x="1104" y="41"/>
                    <a:pt x="1092" y="47"/>
                  </a:cubicBezTo>
                  <a:cubicBezTo>
                    <a:pt x="1087" y="49"/>
                    <a:pt x="1080" y="50"/>
                    <a:pt x="1077" y="57"/>
                  </a:cubicBezTo>
                  <a:cubicBezTo>
                    <a:pt x="1076" y="57"/>
                    <a:pt x="1076" y="58"/>
                    <a:pt x="1075" y="58"/>
                  </a:cubicBezTo>
                  <a:cubicBezTo>
                    <a:pt x="1067" y="59"/>
                    <a:pt x="1062" y="65"/>
                    <a:pt x="1056" y="70"/>
                  </a:cubicBezTo>
                  <a:cubicBezTo>
                    <a:pt x="1055" y="71"/>
                    <a:pt x="1053" y="72"/>
                    <a:pt x="1051" y="72"/>
                  </a:cubicBezTo>
                  <a:cubicBezTo>
                    <a:pt x="1047" y="73"/>
                    <a:pt x="1045" y="74"/>
                    <a:pt x="1044" y="78"/>
                  </a:cubicBezTo>
                  <a:cubicBezTo>
                    <a:pt x="1044" y="79"/>
                    <a:pt x="1042" y="81"/>
                    <a:pt x="1041" y="81"/>
                  </a:cubicBezTo>
                  <a:cubicBezTo>
                    <a:pt x="1034" y="84"/>
                    <a:pt x="1029" y="89"/>
                    <a:pt x="1023" y="92"/>
                  </a:cubicBezTo>
                  <a:cubicBezTo>
                    <a:pt x="1017" y="94"/>
                    <a:pt x="1010" y="96"/>
                    <a:pt x="1006" y="102"/>
                  </a:cubicBezTo>
                  <a:cubicBezTo>
                    <a:pt x="1004" y="106"/>
                    <a:pt x="999" y="102"/>
                    <a:pt x="997" y="104"/>
                  </a:cubicBezTo>
                  <a:cubicBezTo>
                    <a:pt x="994" y="107"/>
                    <a:pt x="993" y="112"/>
                    <a:pt x="989" y="112"/>
                  </a:cubicBezTo>
                  <a:cubicBezTo>
                    <a:pt x="978" y="113"/>
                    <a:pt x="973" y="122"/>
                    <a:pt x="965" y="127"/>
                  </a:cubicBezTo>
                  <a:cubicBezTo>
                    <a:pt x="959" y="130"/>
                    <a:pt x="955" y="134"/>
                    <a:pt x="948" y="135"/>
                  </a:cubicBezTo>
                  <a:cubicBezTo>
                    <a:pt x="940" y="137"/>
                    <a:pt x="930" y="138"/>
                    <a:pt x="924" y="146"/>
                  </a:cubicBezTo>
                  <a:cubicBezTo>
                    <a:pt x="921" y="150"/>
                    <a:pt x="916" y="149"/>
                    <a:pt x="912" y="152"/>
                  </a:cubicBezTo>
                  <a:cubicBezTo>
                    <a:pt x="909" y="154"/>
                    <a:pt x="905" y="156"/>
                    <a:pt x="901" y="157"/>
                  </a:cubicBezTo>
                  <a:cubicBezTo>
                    <a:pt x="892" y="161"/>
                    <a:pt x="885" y="165"/>
                    <a:pt x="877" y="172"/>
                  </a:cubicBezTo>
                  <a:cubicBezTo>
                    <a:pt x="874" y="175"/>
                    <a:pt x="869" y="178"/>
                    <a:pt x="864" y="177"/>
                  </a:cubicBezTo>
                  <a:cubicBezTo>
                    <a:pt x="863" y="177"/>
                    <a:pt x="861" y="178"/>
                    <a:pt x="860" y="178"/>
                  </a:cubicBezTo>
                  <a:cubicBezTo>
                    <a:pt x="853" y="183"/>
                    <a:pt x="846" y="187"/>
                    <a:pt x="836" y="186"/>
                  </a:cubicBezTo>
                  <a:cubicBezTo>
                    <a:pt x="836" y="186"/>
                    <a:pt x="835" y="186"/>
                    <a:pt x="834" y="187"/>
                  </a:cubicBezTo>
                  <a:cubicBezTo>
                    <a:pt x="828" y="191"/>
                    <a:pt x="820" y="192"/>
                    <a:pt x="813" y="193"/>
                  </a:cubicBezTo>
                  <a:cubicBezTo>
                    <a:pt x="812" y="193"/>
                    <a:pt x="811" y="193"/>
                    <a:pt x="810" y="193"/>
                  </a:cubicBezTo>
                  <a:cubicBezTo>
                    <a:pt x="803" y="203"/>
                    <a:pt x="790" y="199"/>
                    <a:pt x="782" y="206"/>
                  </a:cubicBezTo>
                  <a:cubicBezTo>
                    <a:pt x="779" y="208"/>
                    <a:pt x="775" y="207"/>
                    <a:pt x="771" y="207"/>
                  </a:cubicBezTo>
                  <a:cubicBezTo>
                    <a:pt x="765" y="206"/>
                    <a:pt x="760" y="207"/>
                    <a:pt x="757" y="212"/>
                  </a:cubicBezTo>
                  <a:cubicBezTo>
                    <a:pt x="755" y="213"/>
                    <a:pt x="754" y="215"/>
                    <a:pt x="752" y="214"/>
                  </a:cubicBezTo>
                  <a:cubicBezTo>
                    <a:pt x="743" y="214"/>
                    <a:pt x="734" y="217"/>
                    <a:pt x="725" y="217"/>
                  </a:cubicBezTo>
                  <a:cubicBezTo>
                    <a:pt x="715" y="216"/>
                    <a:pt x="707" y="220"/>
                    <a:pt x="699" y="223"/>
                  </a:cubicBezTo>
                  <a:cubicBezTo>
                    <a:pt x="698" y="224"/>
                    <a:pt x="697" y="226"/>
                    <a:pt x="695" y="226"/>
                  </a:cubicBezTo>
                  <a:cubicBezTo>
                    <a:pt x="682" y="227"/>
                    <a:pt x="670" y="234"/>
                    <a:pt x="656" y="233"/>
                  </a:cubicBezTo>
                  <a:cubicBezTo>
                    <a:pt x="651" y="232"/>
                    <a:pt x="646" y="233"/>
                    <a:pt x="641" y="235"/>
                  </a:cubicBezTo>
                  <a:cubicBezTo>
                    <a:pt x="637" y="237"/>
                    <a:pt x="632" y="237"/>
                    <a:pt x="628" y="239"/>
                  </a:cubicBezTo>
                  <a:cubicBezTo>
                    <a:pt x="620" y="241"/>
                    <a:pt x="613" y="243"/>
                    <a:pt x="605" y="247"/>
                  </a:cubicBezTo>
                  <a:cubicBezTo>
                    <a:pt x="598" y="251"/>
                    <a:pt x="590" y="255"/>
                    <a:pt x="581" y="255"/>
                  </a:cubicBezTo>
                  <a:cubicBezTo>
                    <a:pt x="580" y="255"/>
                    <a:pt x="579" y="255"/>
                    <a:pt x="579" y="255"/>
                  </a:cubicBezTo>
                  <a:cubicBezTo>
                    <a:pt x="570" y="262"/>
                    <a:pt x="557" y="262"/>
                    <a:pt x="548" y="268"/>
                  </a:cubicBezTo>
                  <a:cubicBezTo>
                    <a:pt x="541" y="272"/>
                    <a:pt x="533" y="275"/>
                    <a:pt x="525" y="277"/>
                  </a:cubicBezTo>
                  <a:cubicBezTo>
                    <a:pt x="516" y="280"/>
                    <a:pt x="507" y="283"/>
                    <a:pt x="499" y="288"/>
                  </a:cubicBezTo>
                  <a:cubicBezTo>
                    <a:pt x="490" y="293"/>
                    <a:pt x="480" y="296"/>
                    <a:pt x="473" y="303"/>
                  </a:cubicBezTo>
                  <a:cubicBezTo>
                    <a:pt x="472" y="304"/>
                    <a:pt x="471" y="304"/>
                    <a:pt x="469" y="305"/>
                  </a:cubicBezTo>
                  <a:cubicBezTo>
                    <a:pt x="455" y="307"/>
                    <a:pt x="455" y="307"/>
                    <a:pt x="440" y="317"/>
                  </a:cubicBezTo>
                  <a:cubicBezTo>
                    <a:pt x="439" y="318"/>
                    <a:pt x="437" y="319"/>
                    <a:pt x="435" y="319"/>
                  </a:cubicBezTo>
                  <a:cubicBezTo>
                    <a:pt x="426" y="320"/>
                    <a:pt x="418" y="326"/>
                    <a:pt x="412" y="333"/>
                  </a:cubicBezTo>
                  <a:cubicBezTo>
                    <a:pt x="411" y="334"/>
                    <a:pt x="410" y="335"/>
                    <a:pt x="408" y="336"/>
                  </a:cubicBezTo>
                  <a:cubicBezTo>
                    <a:pt x="399" y="341"/>
                    <a:pt x="391" y="348"/>
                    <a:pt x="384" y="356"/>
                  </a:cubicBezTo>
                  <a:cubicBezTo>
                    <a:pt x="384" y="357"/>
                    <a:pt x="383" y="357"/>
                    <a:pt x="383" y="357"/>
                  </a:cubicBezTo>
                  <a:cubicBezTo>
                    <a:pt x="373" y="358"/>
                    <a:pt x="369" y="368"/>
                    <a:pt x="361" y="371"/>
                  </a:cubicBezTo>
                  <a:cubicBezTo>
                    <a:pt x="354" y="374"/>
                    <a:pt x="349" y="381"/>
                    <a:pt x="341" y="385"/>
                  </a:cubicBezTo>
                  <a:cubicBezTo>
                    <a:pt x="339" y="387"/>
                    <a:pt x="337" y="390"/>
                    <a:pt x="336" y="393"/>
                  </a:cubicBezTo>
                  <a:cubicBezTo>
                    <a:pt x="336" y="396"/>
                    <a:pt x="334" y="399"/>
                    <a:pt x="331" y="401"/>
                  </a:cubicBezTo>
                  <a:cubicBezTo>
                    <a:pt x="323" y="408"/>
                    <a:pt x="318" y="417"/>
                    <a:pt x="313" y="427"/>
                  </a:cubicBezTo>
                  <a:cubicBezTo>
                    <a:pt x="308" y="435"/>
                    <a:pt x="305" y="445"/>
                    <a:pt x="297" y="451"/>
                  </a:cubicBezTo>
                  <a:cubicBezTo>
                    <a:pt x="295" y="453"/>
                    <a:pt x="294" y="456"/>
                    <a:pt x="293" y="459"/>
                  </a:cubicBezTo>
                  <a:cubicBezTo>
                    <a:pt x="289" y="467"/>
                    <a:pt x="285" y="474"/>
                    <a:pt x="277" y="479"/>
                  </a:cubicBezTo>
                  <a:cubicBezTo>
                    <a:pt x="276" y="481"/>
                    <a:pt x="275" y="482"/>
                    <a:pt x="275" y="484"/>
                  </a:cubicBezTo>
                  <a:cubicBezTo>
                    <a:pt x="275" y="489"/>
                    <a:pt x="272" y="492"/>
                    <a:pt x="270" y="495"/>
                  </a:cubicBezTo>
                  <a:cubicBezTo>
                    <a:pt x="267" y="499"/>
                    <a:pt x="264" y="503"/>
                    <a:pt x="264" y="509"/>
                  </a:cubicBezTo>
                  <a:cubicBezTo>
                    <a:pt x="265" y="509"/>
                    <a:pt x="264" y="509"/>
                    <a:pt x="264" y="510"/>
                  </a:cubicBezTo>
                  <a:cubicBezTo>
                    <a:pt x="256" y="517"/>
                    <a:pt x="256" y="529"/>
                    <a:pt x="246" y="535"/>
                  </a:cubicBezTo>
                  <a:cubicBezTo>
                    <a:pt x="243" y="537"/>
                    <a:pt x="242" y="541"/>
                    <a:pt x="244" y="545"/>
                  </a:cubicBezTo>
                  <a:cubicBezTo>
                    <a:pt x="245" y="547"/>
                    <a:pt x="245" y="549"/>
                    <a:pt x="244" y="550"/>
                  </a:cubicBezTo>
                  <a:cubicBezTo>
                    <a:pt x="237" y="559"/>
                    <a:pt x="235" y="570"/>
                    <a:pt x="230" y="579"/>
                  </a:cubicBezTo>
                  <a:cubicBezTo>
                    <a:pt x="230" y="579"/>
                    <a:pt x="229" y="580"/>
                    <a:pt x="229" y="580"/>
                  </a:cubicBezTo>
                  <a:cubicBezTo>
                    <a:pt x="228" y="593"/>
                    <a:pt x="221" y="603"/>
                    <a:pt x="219" y="614"/>
                  </a:cubicBezTo>
                  <a:cubicBezTo>
                    <a:pt x="218" y="619"/>
                    <a:pt x="211" y="622"/>
                    <a:pt x="212" y="627"/>
                  </a:cubicBezTo>
                  <a:cubicBezTo>
                    <a:pt x="212" y="632"/>
                    <a:pt x="210" y="636"/>
                    <a:pt x="209" y="640"/>
                  </a:cubicBezTo>
                  <a:cubicBezTo>
                    <a:pt x="207" y="647"/>
                    <a:pt x="201" y="653"/>
                    <a:pt x="201" y="661"/>
                  </a:cubicBezTo>
                  <a:cubicBezTo>
                    <a:pt x="201" y="663"/>
                    <a:pt x="199" y="664"/>
                    <a:pt x="198" y="665"/>
                  </a:cubicBezTo>
                  <a:cubicBezTo>
                    <a:pt x="195" y="669"/>
                    <a:pt x="192" y="672"/>
                    <a:pt x="193" y="677"/>
                  </a:cubicBezTo>
                  <a:cubicBezTo>
                    <a:pt x="193" y="678"/>
                    <a:pt x="192" y="680"/>
                    <a:pt x="192" y="680"/>
                  </a:cubicBezTo>
                  <a:cubicBezTo>
                    <a:pt x="186" y="685"/>
                    <a:pt x="187" y="694"/>
                    <a:pt x="182" y="699"/>
                  </a:cubicBezTo>
                  <a:cubicBezTo>
                    <a:pt x="181" y="700"/>
                    <a:pt x="181" y="701"/>
                    <a:pt x="181" y="702"/>
                  </a:cubicBezTo>
                  <a:cubicBezTo>
                    <a:pt x="181" y="714"/>
                    <a:pt x="174" y="723"/>
                    <a:pt x="168" y="732"/>
                  </a:cubicBezTo>
                  <a:cubicBezTo>
                    <a:pt x="166" y="736"/>
                    <a:pt x="164" y="741"/>
                    <a:pt x="163" y="746"/>
                  </a:cubicBezTo>
                  <a:cubicBezTo>
                    <a:pt x="160" y="757"/>
                    <a:pt x="157" y="768"/>
                    <a:pt x="149" y="777"/>
                  </a:cubicBezTo>
                  <a:cubicBezTo>
                    <a:pt x="148" y="778"/>
                    <a:pt x="148" y="779"/>
                    <a:pt x="148" y="780"/>
                  </a:cubicBezTo>
                  <a:cubicBezTo>
                    <a:pt x="147" y="788"/>
                    <a:pt x="146" y="795"/>
                    <a:pt x="144" y="803"/>
                  </a:cubicBezTo>
                  <a:cubicBezTo>
                    <a:pt x="143" y="807"/>
                    <a:pt x="146" y="811"/>
                    <a:pt x="144" y="814"/>
                  </a:cubicBezTo>
                  <a:cubicBezTo>
                    <a:pt x="143" y="818"/>
                    <a:pt x="137" y="817"/>
                    <a:pt x="136" y="822"/>
                  </a:cubicBezTo>
                  <a:cubicBezTo>
                    <a:pt x="135" y="823"/>
                    <a:pt x="134" y="823"/>
                    <a:pt x="134" y="824"/>
                  </a:cubicBezTo>
                  <a:cubicBezTo>
                    <a:pt x="135" y="832"/>
                    <a:pt x="127" y="837"/>
                    <a:pt x="127" y="845"/>
                  </a:cubicBezTo>
                  <a:cubicBezTo>
                    <a:pt x="126" y="849"/>
                    <a:pt x="124" y="853"/>
                    <a:pt x="121" y="857"/>
                  </a:cubicBezTo>
                  <a:cubicBezTo>
                    <a:pt x="117" y="863"/>
                    <a:pt x="115" y="869"/>
                    <a:pt x="112" y="876"/>
                  </a:cubicBezTo>
                  <a:cubicBezTo>
                    <a:pt x="107" y="888"/>
                    <a:pt x="104" y="902"/>
                    <a:pt x="94" y="913"/>
                  </a:cubicBezTo>
                  <a:cubicBezTo>
                    <a:pt x="93" y="914"/>
                    <a:pt x="93" y="916"/>
                    <a:pt x="93" y="918"/>
                  </a:cubicBezTo>
                  <a:cubicBezTo>
                    <a:pt x="93" y="923"/>
                    <a:pt x="91" y="927"/>
                    <a:pt x="88" y="930"/>
                  </a:cubicBezTo>
                  <a:cubicBezTo>
                    <a:pt x="83" y="936"/>
                    <a:pt x="82" y="944"/>
                    <a:pt x="77" y="950"/>
                  </a:cubicBezTo>
                  <a:cubicBezTo>
                    <a:pt x="75" y="953"/>
                    <a:pt x="73" y="956"/>
                    <a:pt x="71" y="959"/>
                  </a:cubicBezTo>
                  <a:cubicBezTo>
                    <a:pt x="67" y="963"/>
                    <a:pt x="68" y="968"/>
                    <a:pt x="65" y="972"/>
                  </a:cubicBezTo>
                  <a:cubicBezTo>
                    <a:pt x="60" y="979"/>
                    <a:pt x="57" y="987"/>
                    <a:pt x="54" y="995"/>
                  </a:cubicBezTo>
                  <a:cubicBezTo>
                    <a:pt x="52" y="999"/>
                    <a:pt x="51" y="1004"/>
                    <a:pt x="49" y="1009"/>
                  </a:cubicBezTo>
                  <a:cubicBezTo>
                    <a:pt x="47" y="1016"/>
                    <a:pt x="45" y="1022"/>
                    <a:pt x="42" y="1029"/>
                  </a:cubicBezTo>
                  <a:cubicBezTo>
                    <a:pt x="40" y="1032"/>
                    <a:pt x="42" y="1033"/>
                    <a:pt x="45" y="1034"/>
                  </a:cubicBezTo>
                  <a:cubicBezTo>
                    <a:pt x="48" y="1030"/>
                    <a:pt x="48" y="1025"/>
                    <a:pt x="52" y="1022"/>
                  </a:cubicBezTo>
                  <a:cubicBezTo>
                    <a:pt x="54" y="1021"/>
                    <a:pt x="55" y="1019"/>
                    <a:pt x="57" y="1019"/>
                  </a:cubicBezTo>
                  <a:cubicBezTo>
                    <a:pt x="59" y="1019"/>
                    <a:pt x="61" y="1020"/>
                    <a:pt x="60" y="1022"/>
                  </a:cubicBezTo>
                  <a:cubicBezTo>
                    <a:pt x="60" y="1023"/>
                    <a:pt x="60" y="1024"/>
                    <a:pt x="59" y="1025"/>
                  </a:cubicBezTo>
                  <a:cubicBezTo>
                    <a:pt x="56" y="1031"/>
                    <a:pt x="50" y="1035"/>
                    <a:pt x="50" y="1042"/>
                  </a:cubicBezTo>
                  <a:cubicBezTo>
                    <a:pt x="50" y="1043"/>
                    <a:pt x="49" y="1043"/>
                    <a:pt x="49" y="1043"/>
                  </a:cubicBezTo>
                  <a:cubicBezTo>
                    <a:pt x="41" y="1048"/>
                    <a:pt x="41" y="1057"/>
                    <a:pt x="37" y="1064"/>
                  </a:cubicBezTo>
                  <a:cubicBezTo>
                    <a:pt x="36" y="1065"/>
                    <a:pt x="35" y="1067"/>
                    <a:pt x="34" y="1068"/>
                  </a:cubicBezTo>
                  <a:cubicBezTo>
                    <a:pt x="28" y="1070"/>
                    <a:pt x="28" y="1076"/>
                    <a:pt x="27" y="1082"/>
                  </a:cubicBezTo>
                  <a:cubicBezTo>
                    <a:pt x="26" y="1084"/>
                    <a:pt x="26" y="1086"/>
                    <a:pt x="24" y="1088"/>
                  </a:cubicBezTo>
                  <a:cubicBezTo>
                    <a:pt x="19" y="1094"/>
                    <a:pt x="14" y="1101"/>
                    <a:pt x="11" y="1109"/>
                  </a:cubicBezTo>
                  <a:cubicBezTo>
                    <a:pt x="9" y="1113"/>
                    <a:pt x="7" y="1116"/>
                    <a:pt x="3" y="1118"/>
                  </a:cubicBezTo>
                  <a:cubicBezTo>
                    <a:pt x="0" y="1112"/>
                    <a:pt x="0" y="1109"/>
                    <a:pt x="3" y="1105"/>
                  </a:cubicBezTo>
                  <a:cubicBezTo>
                    <a:pt x="7" y="1101"/>
                    <a:pt x="12" y="1097"/>
                    <a:pt x="11" y="1091"/>
                  </a:cubicBezTo>
                  <a:cubicBezTo>
                    <a:pt x="11" y="1090"/>
                    <a:pt x="12" y="1088"/>
                    <a:pt x="13" y="1087"/>
                  </a:cubicBezTo>
                  <a:cubicBezTo>
                    <a:pt x="17" y="1083"/>
                    <a:pt x="21" y="1078"/>
                    <a:pt x="21" y="1071"/>
                  </a:cubicBezTo>
                  <a:cubicBezTo>
                    <a:pt x="28" y="1064"/>
                    <a:pt x="30" y="1056"/>
                    <a:pt x="27" y="1047"/>
                  </a:cubicBezTo>
                  <a:cubicBezTo>
                    <a:pt x="27" y="1046"/>
                    <a:pt x="27" y="1045"/>
                    <a:pt x="27" y="1045"/>
                  </a:cubicBezTo>
                  <a:cubicBezTo>
                    <a:pt x="31" y="1039"/>
                    <a:pt x="32" y="1031"/>
                    <a:pt x="35" y="1024"/>
                  </a:cubicBezTo>
                  <a:cubicBezTo>
                    <a:pt x="36" y="1020"/>
                    <a:pt x="38" y="1017"/>
                    <a:pt x="37" y="1013"/>
                  </a:cubicBezTo>
                  <a:cubicBezTo>
                    <a:pt x="36" y="1011"/>
                    <a:pt x="37" y="1009"/>
                    <a:pt x="39" y="1007"/>
                  </a:cubicBezTo>
                  <a:cubicBezTo>
                    <a:pt x="43" y="1004"/>
                    <a:pt x="46" y="1000"/>
                    <a:pt x="45" y="994"/>
                  </a:cubicBezTo>
                  <a:cubicBezTo>
                    <a:pt x="45" y="993"/>
                    <a:pt x="45" y="990"/>
                    <a:pt x="47" y="989"/>
                  </a:cubicBezTo>
                  <a:cubicBezTo>
                    <a:pt x="55" y="979"/>
                    <a:pt x="55" y="966"/>
                    <a:pt x="62" y="956"/>
                  </a:cubicBezTo>
                  <a:cubicBezTo>
                    <a:pt x="69" y="946"/>
                    <a:pt x="75" y="934"/>
                    <a:pt x="81" y="923"/>
                  </a:cubicBezTo>
                  <a:cubicBezTo>
                    <a:pt x="83" y="921"/>
                    <a:pt x="83" y="919"/>
                    <a:pt x="83" y="916"/>
                  </a:cubicBezTo>
                  <a:cubicBezTo>
                    <a:pt x="84" y="910"/>
                    <a:pt x="85" y="904"/>
                    <a:pt x="90" y="898"/>
                  </a:cubicBezTo>
                  <a:cubicBezTo>
                    <a:pt x="93" y="895"/>
                    <a:pt x="96" y="891"/>
                    <a:pt x="95" y="886"/>
                  </a:cubicBezTo>
                  <a:cubicBezTo>
                    <a:pt x="95" y="884"/>
                    <a:pt x="96" y="883"/>
                    <a:pt x="97" y="881"/>
                  </a:cubicBezTo>
                  <a:cubicBezTo>
                    <a:pt x="98" y="881"/>
                    <a:pt x="99" y="880"/>
                    <a:pt x="100" y="878"/>
                  </a:cubicBezTo>
                  <a:cubicBezTo>
                    <a:pt x="102" y="865"/>
                    <a:pt x="112" y="855"/>
                    <a:pt x="116" y="842"/>
                  </a:cubicBezTo>
                  <a:cubicBezTo>
                    <a:pt x="113" y="839"/>
                    <a:pt x="109" y="842"/>
                    <a:pt x="106" y="839"/>
                  </a:cubicBezTo>
                  <a:cubicBezTo>
                    <a:pt x="105" y="837"/>
                    <a:pt x="107" y="836"/>
                    <a:pt x="108" y="835"/>
                  </a:cubicBezTo>
                  <a:cubicBezTo>
                    <a:pt x="120" y="826"/>
                    <a:pt x="120" y="826"/>
                    <a:pt x="125" y="812"/>
                  </a:cubicBezTo>
                  <a:cubicBezTo>
                    <a:pt x="125" y="810"/>
                    <a:pt x="126" y="809"/>
                    <a:pt x="127" y="808"/>
                  </a:cubicBezTo>
                  <a:cubicBezTo>
                    <a:pt x="135" y="801"/>
                    <a:pt x="136" y="793"/>
                    <a:pt x="137" y="784"/>
                  </a:cubicBezTo>
                  <a:cubicBezTo>
                    <a:pt x="137" y="781"/>
                    <a:pt x="138" y="779"/>
                    <a:pt x="138" y="777"/>
                  </a:cubicBezTo>
                  <a:cubicBezTo>
                    <a:pt x="141" y="771"/>
                    <a:pt x="144" y="765"/>
                    <a:pt x="147" y="759"/>
                  </a:cubicBezTo>
                  <a:cubicBezTo>
                    <a:pt x="149" y="753"/>
                    <a:pt x="153" y="747"/>
                    <a:pt x="154" y="740"/>
                  </a:cubicBezTo>
                  <a:cubicBezTo>
                    <a:pt x="155" y="735"/>
                    <a:pt x="157" y="730"/>
                    <a:pt x="160" y="726"/>
                  </a:cubicBezTo>
                  <a:cubicBezTo>
                    <a:pt x="164" y="720"/>
                    <a:pt x="166" y="712"/>
                    <a:pt x="169" y="705"/>
                  </a:cubicBezTo>
                  <a:cubicBezTo>
                    <a:pt x="174" y="691"/>
                    <a:pt x="180" y="677"/>
                    <a:pt x="187" y="663"/>
                  </a:cubicBezTo>
                  <a:cubicBezTo>
                    <a:pt x="188" y="660"/>
                    <a:pt x="189" y="657"/>
                    <a:pt x="192" y="655"/>
                  </a:cubicBezTo>
                  <a:cubicBezTo>
                    <a:pt x="193" y="654"/>
                    <a:pt x="194" y="653"/>
                    <a:pt x="194" y="652"/>
                  </a:cubicBezTo>
                  <a:cubicBezTo>
                    <a:pt x="194" y="645"/>
                    <a:pt x="198" y="639"/>
                    <a:pt x="199" y="633"/>
                  </a:cubicBezTo>
                  <a:cubicBezTo>
                    <a:pt x="199" y="627"/>
                    <a:pt x="200" y="623"/>
                    <a:pt x="203" y="618"/>
                  </a:cubicBezTo>
                  <a:cubicBezTo>
                    <a:pt x="205" y="615"/>
                    <a:pt x="207" y="611"/>
                    <a:pt x="207" y="607"/>
                  </a:cubicBezTo>
                  <a:cubicBezTo>
                    <a:pt x="207" y="605"/>
                    <a:pt x="207" y="604"/>
                    <a:pt x="208" y="603"/>
                  </a:cubicBezTo>
                  <a:cubicBezTo>
                    <a:pt x="213" y="595"/>
                    <a:pt x="213" y="594"/>
                    <a:pt x="215" y="584"/>
                  </a:cubicBezTo>
                  <a:cubicBezTo>
                    <a:pt x="216" y="579"/>
                    <a:pt x="219" y="575"/>
                    <a:pt x="221" y="572"/>
                  </a:cubicBezTo>
                  <a:cubicBezTo>
                    <a:pt x="223" y="569"/>
                    <a:pt x="225" y="566"/>
                    <a:pt x="225" y="563"/>
                  </a:cubicBezTo>
                  <a:cubicBezTo>
                    <a:pt x="225" y="561"/>
                    <a:pt x="225" y="560"/>
                    <a:pt x="226" y="559"/>
                  </a:cubicBezTo>
                  <a:cubicBezTo>
                    <a:pt x="231" y="555"/>
                    <a:pt x="231" y="548"/>
                    <a:pt x="231" y="542"/>
                  </a:cubicBezTo>
                  <a:cubicBezTo>
                    <a:pt x="231" y="539"/>
                    <a:pt x="232" y="536"/>
                    <a:pt x="235" y="534"/>
                  </a:cubicBezTo>
                  <a:cubicBezTo>
                    <a:pt x="241" y="528"/>
                    <a:pt x="245" y="521"/>
                    <a:pt x="247" y="513"/>
                  </a:cubicBezTo>
                  <a:cubicBezTo>
                    <a:pt x="248" y="511"/>
                    <a:pt x="249" y="509"/>
                    <a:pt x="250" y="508"/>
                  </a:cubicBezTo>
                  <a:cubicBezTo>
                    <a:pt x="253" y="504"/>
                    <a:pt x="255" y="501"/>
                    <a:pt x="255" y="496"/>
                  </a:cubicBezTo>
                  <a:cubicBezTo>
                    <a:pt x="255" y="493"/>
                    <a:pt x="257" y="491"/>
                    <a:pt x="259" y="490"/>
                  </a:cubicBezTo>
                  <a:cubicBezTo>
                    <a:pt x="261" y="488"/>
                    <a:pt x="264" y="487"/>
                    <a:pt x="264" y="484"/>
                  </a:cubicBezTo>
                  <a:cubicBezTo>
                    <a:pt x="265" y="474"/>
                    <a:pt x="272" y="467"/>
                    <a:pt x="279" y="461"/>
                  </a:cubicBezTo>
                  <a:cubicBezTo>
                    <a:pt x="280" y="459"/>
                    <a:pt x="281" y="457"/>
                    <a:pt x="281" y="455"/>
                  </a:cubicBezTo>
                  <a:cubicBezTo>
                    <a:pt x="281" y="453"/>
                    <a:pt x="281" y="451"/>
                    <a:pt x="283" y="449"/>
                  </a:cubicBezTo>
                  <a:cubicBezTo>
                    <a:pt x="292" y="443"/>
                    <a:pt x="296" y="434"/>
                    <a:pt x="299" y="424"/>
                  </a:cubicBezTo>
                  <a:cubicBezTo>
                    <a:pt x="302" y="417"/>
                    <a:pt x="307" y="411"/>
                    <a:pt x="310" y="405"/>
                  </a:cubicBezTo>
                  <a:cubicBezTo>
                    <a:pt x="313" y="400"/>
                    <a:pt x="315" y="393"/>
                    <a:pt x="321" y="391"/>
                  </a:cubicBezTo>
                  <a:cubicBezTo>
                    <a:pt x="322" y="391"/>
                    <a:pt x="322" y="390"/>
                    <a:pt x="322" y="389"/>
                  </a:cubicBezTo>
                  <a:cubicBezTo>
                    <a:pt x="324" y="378"/>
                    <a:pt x="332" y="372"/>
                    <a:pt x="338" y="363"/>
                  </a:cubicBezTo>
                  <a:cubicBezTo>
                    <a:pt x="344" y="356"/>
                    <a:pt x="350" y="348"/>
                    <a:pt x="358" y="342"/>
                  </a:cubicBezTo>
                  <a:cubicBezTo>
                    <a:pt x="361" y="341"/>
                    <a:pt x="362" y="337"/>
                    <a:pt x="364" y="335"/>
                  </a:cubicBezTo>
                  <a:cubicBezTo>
                    <a:pt x="370" y="328"/>
                    <a:pt x="375" y="321"/>
                    <a:pt x="381" y="316"/>
                  </a:cubicBezTo>
                  <a:cubicBezTo>
                    <a:pt x="387" y="312"/>
                    <a:pt x="390" y="307"/>
                    <a:pt x="394" y="303"/>
                  </a:cubicBezTo>
                  <a:cubicBezTo>
                    <a:pt x="400" y="297"/>
                    <a:pt x="405" y="292"/>
                    <a:pt x="407" y="285"/>
                  </a:cubicBezTo>
                  <a:cubicBezTo>
                    <a:pt x="408" y="282"/>
                    <a:pt x="410" y="281"/>
                    <a:pt x="412" y="281"/>
                  </a:cubicBezTo>
                  <a:cubicBezTo>
                    <a:pt x="418" y="280"/>
                    <a:pt x="422" y="276"/>
                    <a:pt x="424" y="272"/>
                  </a:cubicBezTo>
                  <a:cubicBezTo>
                    <a:pt x="426" y="267"/>
                    <a:pt x="429" y="265"/>
                    <a:pt x="433" y="262"/>
                  </a:cubicBezTo>
                  <a:cubicBezTo>
                    <a:pt x="435" y="261"/>
                    <a:pt x="437" y="259"/>
                    <a:pt x="438" y="256"/>
                  </a:cubicBezTo>
                  <a:cubicBezTo>
                    <a:pt x="440" y="254"/>
                    <a:pt x="442" y="251"/>
                    <a:pt x="446" y="250"/>
                  </a:cubicBezTo>
                  <a:cubicBezTo>
                    <a:pt x="449" y="249"/>
                    <a:pt x="451" y="246"/>
                    <a:pt x="452" y="244"/>
                  </a:cubicBezTo>
                  <a:cubicBezTo>
                    <a:pt x="454" y="240"/>
                    <a:pt x="456" y="238"/>
                    <a:pt x="460" y="236"/>
                  </a:cubicBezTo>
                  <a:cubicBezTo>
                    <a:pt x="470" y="233"/>
                    <a:pt x="476" y="225"/>
                    <a:pt x="482" y="219"/>
                  </a:cubicBezTo>
                  <a:cubicBezTo>
                    <a:pt x="485" y="216"/>
                    <a:pt x="487" y="213"/>
                    <a:pt x="492" y="212"/>
                  </a:cubicBezTo>
                  <a:cubicBezTo>
                    <a:pt x="497" y="212"/>
                    <a:pt x="499" y="206"/>
                    <a:pt x="504" y="206"/>
                  </a:cubicBezTo>
                  <a:cubicBezTo>
                    <a:pt x="511" y="197"/>
                    <a:pt x="522" y="195"/>
                    <a:pt x="529" y="187"/>
                  </a:cubicBezTo>
                  <a:cubicBezTo>
                    <a:pt x="532" y="184"/>
                    <a:pt x="534" y="183"/>
                    <a:pt x="538" y="182"/>
                  </a:cubicBezTo>
                  <a:cubicBezTo>
                    <a:pt x="541" y="182"/>
                    <a:pt x="544" y="180"/>
                    <a:pt x="547" y="178"/>
                  </a:cubicBezTo>
                  <a:cubicBezTo>
                    <a:pt x="551" y="175"/>
                    <a:pt x="555" y="171"/>
                    <a:pt x="560" y="170"/>
                  </a:cubicBezTo>
                  <a:cubicBezTo>
                    <a:pt x="562" y="170"/>
                    <a:pt x="563" y="169"/>
                    <a:pt x="564" y="168"/>
                  </a:cubicBezTo>
                  <a:cubicBezTo>
                    <a:pt x="571" y="161"/>
                    <a:pt x="580" y="158"/>
                    <a:pt x="588" y="153"/>
                  </a:cubicBezTo>
                  <a:cubicBezTo>
                    <a:pt x="599" y="147"/>
                    <a:pt x="611" y="144"/>
                    <a:pt x="621" y="136"/>
                  </a:cubicBezTo>
                  <a:cubicBezTo>
                    <a:pt x="632" y="136"/>
                    <a:pt x="639" y="124"/>
                    <a:pt x="650" y="126"/>
                  </a:cubicBezTo>
                  <a:cubicBezTo>
                    <a:pt x="658" y="119"/>
                    <a:pt x="668" y="122"/>
                    <a:pt x="676" y="117"/>
                  </a:cubicBezTo>
                  <a:cubicBezTo>
                    <a:pt x="677" y="116"/>
                    <a:pt x="679" y="116"/>
                    <a:pt x="679" y="115"/>
                  </a:cubicBezTo>
                  <a:cubicBezTo>
                    <a:pt x="684" y="109"/>
                    <a:pt x="688" y="111"/>
                    <a:pt x="694" y="114"/>
                  </a:cubicBezTo>
                  <a:close/>
                  <a:moveTo>
                    <a:pt x="504" y="236"/>
                  </a:moveTo>
                  <a:cubicBezTo>
                    <a:pt x="507" y="232"/>
                    <a:pt x="509" y="229"/>
                    <a:pt x="514" y="228"/>
                  </a:cubicBezTo>
                  <a:cubicBezTo>
                    <a:pt x="519" y="227"/>
                    <a:pt x="525" y="224"/>
                    <a:pt x="529" y="220"/>
                  </a:cubicBezTo>
                  <a:cubicBezTo>
                    <a:pt x="530" y="218"/>
                    <a:pt x="533" y="216"/>
                    <a:pt x="536" y="217"/>
                  </a:cubicBezTo>
                  <a:cubicBezTo>
                    <a:pt x="538" y="217"/>
                    <a:pt x="540" y="216"/>
                    <a:pt x="542" y="215"/>
                  </a:cubicBezTo>
                  <a:cubicBezTo>
                    <a:pt x="546" y="212"/>
                    <a:pt x="550" y="211"/>
                    <a:pt x="555" y="211"/>
                  </a:cubicBezTo>
                  <a:cubicBezTo>
                    <a:pt x="563" y="209"/>
                    <a:pt x="572" y="208"/>
                    <a:pt x="579" y="204"/>
                  </a:cubicBezTo>
                  <a:cubicBezTo>
                    <a:pt x="585" y="200"/>
                    <a:pt x="593" y="202"/>
                    <a:pt x="598" y="195"/>
                  </a:cubicBezTo>
                  <a:cubicBezTo>
                    <a:pt x="599" y="195"/>
                    <a:pt x="600" y="195"/>
                    <a:pt x="600" y="195"/>
                  </a:cubicBezTo>
                  <a:cubicBezTo>
                    <a:pt x="609" y="196"/>
                    <a:pt x="615" y="188"/>
                    <a:pt x="624" y="188"/>
                  </a:cubicBezTo>
                  <a:cubicBezTo>
                    <a:pt x="630" y="181"/>
                    <a:pt x="638" y="183"/>
                    <a:pt x="645" y="183"/>
                  </a:cubicBezTo>
                  <a:cubicBezTo>
                    <a:pt x="648" y="183"/>
                    <a:pt x="652" y="183"/>
                    <a:pt x="654" y="180"/>
                  </a:cubicBezTo>
                  <a:cubicBezTo>
                    <a:pt x="658" y="176"/>
                    <a:pt x="663" y="176"/>
                    <a:pt x="667" y="177"/>
                  </a:cubicBezTo>
                  <a:cubicBezTo>
                    <a:pt x="670" y="178"/>
                    <a:pt x="672" y="179"/>
                    <a:pt x="675" y="178"/>
                  </a:cubicBezTo>
                  <a:cubicBezTo>
                    <a:pt x="680" y="175"/>
                    <a:pt x="686" y="174"/>
                    <a:pt x="692" y="175"/>
                  </a:cubicBezTo>
                  <a:cubicBezTo>
                    <a:pt x="698" y="175"/>
                    <a:pt x="703" y="171"/>
                    <a:pt x="710" y="171"/>
                  </a:cubicBezTo>
                  <a:cubicBezTo>
                    <a:pt x="719" y="172"/>
                    <a:pt x="729" y="169"/>
                    <a:pt x="738" y="167"/>
                  </a:cubicBezTo>
                  <a:cubicBezTo>
                    <a:pt x="744" y="165"/>
                    <a:pt x="749" y="164"/>
                    <a:pt x="755" y="165"/>
                  </a:cubicBezTo>
                  <a:cubicBezTo>
                    <a:pt x="759" y="165"/>
                    <a:pt x="763" y="164"/>
                    <a:pt x="766" y="161"/>
                  </a:cubicBezTo>
                  <a:cubicBezTo>
                    <a:pt x="768" y="157"/>
                    <a:pt x="772" y="156"/>
                    <a:pt x="776" y="157"/>
                  </a:cubicBezTo>
                  <a:cubicBezTo>
                    <a:pt x="786" y="159"/>
                    <a:pt x="794" y="152"/>
                    <a:pt x="802" y="148"/>
                  </a:cubicBezTo>
                  <a:cubicBezTo>
                    <a:pt x="807" y="145"/>
                    <a:pt x="813" y="143"/>
                    <a:pt x="819" y="143"/>
                  </a:cubicBezTo>
                  <a:cubicBezTo>
                    <a:pt x="824" y="143"/>
                    <a:pt x="828" y="141"/>
                    <a:pt x="833" y="140"/>
                  </a:cubicBezTo>
                  <a:cubicBezTo>
                    <a:pt x="839" y="137"/>
                    <a:pt x="843" y="131"/>
                    <a:pt x="851" y="132"/>
                  </a:cubicBezTo>
                  <a:cubicBezTo>
                    <a:pt x="851" y="132"/>
                    <a:pt x="853" y="131"/>
                    <a:pt x="853" y="130"/>
                  </a:cubicBezTo>
                  <a:cubicBezTo>
                    <a:pt x="855" y="128"/>
                    <a:pt x="856" y="127"/>
                    <a:pt x="858" y="126"/>
                  </a:cubicBezTo>
                  <a:cubicBezTo>
                    <a:pt x="867" y="122"/>
                    <a:pt x="877" y="121"/>
                    <a:pt x="883" y="113"/>
                  </a:cubicBezTo>
                  <a:cubicBezTo>
                    <a:pt x="884" y="113"/>
                    <a:pt x="885" y="113"/>
                    <a:pt x="885" y="113"/>
                  </a:cubicBezTo>
                  <a:cubicBezTo>
                    <a:pt x="889" y="112"/>
                    <a:pt x="893" y="110"/>
                    <a:pt x="896" y="107"/>
                  </a:cubicBezTo>
                  <a:cubicBezTo>
                    <a:pt x="898" y="105"/>
                    <a:pt x="900" y="104"/>
                    <a:pt x="903" y="103"/>
                  </a:cubicBezTo>
                  <a:cubicBezTo>
                    <a:pt x="906" y="102"/>
                    <a:pt x="909" y="101"/>
                    <a:pt x="911" y="99"/>
                  </a:cubicBezTo>
                  <a:cubicBezTo>
                    <a:pt x="916" y="94"/>
                    <a:pt x="924" y="95"/>
                    <a:pt x="928" y="89"/>
                  </a:cubicBezTo>
                  <a:cubicBezTo>
                    <a:pt x="938" y="88"/>
                    <a:pt x="945" y="81"/>
                    <a:pt x="954" y="79"/>
                  </a:cubicBezTo>
                  <a:cubicBezTo>
                    <a:pt x="959" y="79"/>
                    <a:pt x="961" y="72"/>
                    <a:pt x="967" y="71"/>
                  </a:cubicBezTo>
                  <a:cubicBezTo>
                    <a:pt x="973" y="71"/>
                    <a:pt x="976" y="66"/>
                    <a:pt x="981" y="62"/>
                  </a:cubicBezTo>
                  <a:cubicBezTo>
                    <a:pt x="979" y="62"/>
                    <a:pt x="978" y="61"/>
                    <a:pt x="977" y="61"/>
                  </a:cubicBezTo>
                  <a:cubicBezTo>
                    <a:pt x="971" y="61"/>
                    <a:pt x="964" y="60"/>
                    <a:pt x="957" y="64"/>
                  </a:cubicBezTo>
                  <a:cubicBezTo>
                    <a:pt x="950" y="68"/>
                    <a:pt x="941" y="66"/>
                    <a:pt x="933" y="68"/>
                  </a:cubicBezTo>
                  <a:cubicBezTo>
                    <a:pt x="922" y="70"/>
                    <a:pt x="910" y="68"/>
                    <a:pt x="900" y="72"/>
                  </a:cubicBezTo>
                  <a:cubicBezTo>
                    <a:pt x="899" y="73"/>
                    <a:pt x="898" y="72"/>
                    <a:pt x="898" y="72"/>
                  </a:cubicBezTo>
                  <a:cubicBezTo>
                    <a:pt x="894" y="70"/>
                    <a:pt x="891" y="72"/>
                    <a:pt x="888" y="73"/>
                  </a:cubicBezTo>
                  <a:cubicBezTo>
                    <a:pt x="883" y="75"/>
                    <a:pt x="878" y="76"/>
                    <a:pt x="873" y="77"/>
                  </a:cubicBezTo>
                  <a:cubicBezTo>
                    <a:pt x="863" y="79"/>
                    <a:pt x="853" y="80"/>
                    <a:pt x="843" y="83"/>
                  </a:cubicBezTo>
                  <a:cubicBezTo>
                    <a:pt x="839" y="84"/>
                    <a:pt x="835" y="85"/>
                    <a:pt x="831" y="84"/>
                  </a:cubicBezTo>
                  <a:cubicBezTo>
                    <a:pt x="827" y="82"/>
                    <a:pt x="824" y="83"/>
                    <a:pt x="821" y="85"/>
                  </a:cubicBezTo>
                  <a:cubicBezTo>
                    <a:pt x="811" y="91"/>
                    <a:pt x="800" y="91"/>
                    <a:pt x="790" y="94"/>
                  </a:cubicBezTo>
                  <a:cubicBezTo>
                    <a:pt x="787" y="96"/>
                    <a:pt x="783" y="94"/>
                    <a:pt x="779" y="96"/>
                  </a:cubicBezTo>
                  <a:cubicBezTo>
                    <a:pt x="771" y="99"/>
                    <a:pt x="762" y="102"/>
                    <a:pt x="753" y="104"/>
                  </a:cubicBezTo>
                  <a:cubicBezTo>
                    <a:pt x="746" y="106"/>
                    <a:pt x="739" y="104"/>
                    <a:pt x="733" y="110"/>
                  </a:cubicBezTo>
                  <a:cubicBezTo>
                    <a:pt x="733" y="111"/>
                    <a:pt x="731" y="111"/>
                    <a:pt x="730" y="111"/>
                  </a:cubicBezTo>
                  <a:cubicBezTo>
                    <a:pt x="727" y="110"/>
                    <a:pt x="724" y="112"/>
                    <a:pt x="722" y="114"/>
                  </a:cubicBezTo>
                  <a:cubicBezTo>
                    <a:pt x="721" y="115"/>
                    <a:pt x="720" y="117"/>
                    <a:pt x="718" y="116"/>
                  </a:cubicBezTo>
                  <a:cubicBezTo>
                    <a:pt x="711" y="116"/>
                    <a:pt x="705" y="119"/>
                    <a:pt x="698" y="120"/>
                  </a:cubicBezTo>
                  <a:cubicBezTo>
                    <a:pt x="692" y="122"/>
                    <a:pt x="685" y="124"/>
                    <a:pt x="679" y="127"/>
                  </a:cubicBezTo>
                  <a:cubicBezTo>
                    <a:pt x="674" y="129"/>
                    <a:pt x="670" y="131"/>
                    <a:pt x="664" y="131"/>
                  </a:cubicBezTo>
                  <a:cubicBezTo>
                    <a:pt x="662" y="130"/>
                    <a:pt x="660" y="131"/>
                    <a:pt x="659" y="133"/>
                  </a:cubicBezTo>
                  <a:cubicBezTo>
                    <a:pt x="657" y="136"/>
                    <a:pt x="654" y="137"/>
                    <a:pt x="650" y="137"/>
                  </a:cubicBezTo>
                  <a:cubicBezTo>
                    <a:pt x="647" y="136"/>
                    <a:pt x="645" y="138"/>
                    <a:pt x="643" y="139"/>
                  </a:cubicBezTo>
                  <a:cubicBezTo>
                    <a:pt x="641" y="141"/>
                    <a:pt x="638" y="143"/>
                    <a:pt x="635" y="143"/>
                  </a:cubicBezTo>
                  <a:cubicBezTo>
                    <a:pt x="631" y="142"/>
                    <a:pt x="628" y="144"/>
                    <a:pt x="625" y="147"/>
                  </a:cubicBezTo>
                  <a:cubicBezTo>
                    <a:pt x="624" y="148"/>
                    <a:pt x="623" y="150"/>
                    <a:pt x="621" y="150"/>
                  </a:cubicBezTo>
                  <a:cubicBezTo>
                    <a:pt x="615" y="150"/>
                    <a:pt x="611" y="155"/>
                    <a:pt x="606" y="156"/>
                  </a:cubicBezTo>
                  <a:cubicBezTo>
                    <a:pt x="593" y="161"/>
                    <a:pt x="582" y="171"/>
                    <a:pt x="569" y="176"/>
                  </a:cubicBezTo>
                  <a:cubicBezTo>
                    <a:pt x="565" y="182"/>
                    <a:pt x="556" y="182"/>
                    <a:pt x="552" y="188"/>
                  </a:cubicBezTo>
                  <a:cubicBezTo>
                    <a:pt x="550" y="190"/>
                    <a:pt x="548" y="191"/>
                    <a:pt x="546" y="192"/>
                  </a:cubicBezTo>
                  <a:cubicBezTo>
                    <a:pt x="537" y="194"/>
                    <a:pt x="532" y="200"/>
                    <a:pt x="525" y="205"/>
                  </a:cubicBezTo>
                  <a:cubicBezTo>
                    <a:pt x="519" y="210"/>
                    <a:pt x="511" y="213"/>
                    <a:pt x="505" y="218"/>
                  </a:cubicBezTo>
                  <a:cubicBezTo>
                    <a:pt x="505" y="219"/>
                    <a:pt x="504" y="219"/>
                    <a:pt x="504" y="219"/>
                  </a:cubicBezTo>
                  <a:cubicBezTo>
                    <a:pt x="499" y="218"/>
                    <a:pt x="497" y="222"/>
                    <a:pt x="494" y="224"/>
                  </a:cubicBezTo>
                  <a:cubicBezTo>
                    <a:pt x="486" y="232"/>
                    <a:pt x="478" y="240"/>
                    <a:pt x="468" y="245"/>
                  </a:cubicBezTo>
                  <a:cubicBezTo>
                    <a:pt x="465" y="247"/>
                    <a:pt x="462" y="249"/>
                    <a:pt x="461" y="254"/>
                  </a:cubicBezTo>
                  <a:cubicBezTo>
                    <a:pt x="465" y="254"/>
                    <a:pt x="468" y="253"/>
                    <a:pt x="469" y="252"/>
                  </a:cubicBezTo>
                  <a:cubicBezTo>
                    <a:pt x="476" y="245"/>
                    <a:pt x="484" y="243"/>
                    <a:pt x="492" y="238"/>
                  </a:cubicBezTo>
                  <a:cubicBezTo>
                    <a:pt x="496" y="235"/>
                    <a:pt x="500" y="233"/>
                    <a:pt x="504" y="236"/>
                  </a:cubicBezTo>
                  <a:close/>
                  <a:moveTo>
                    <a:pt x="374" y="348"/>
                  </a:moveTo>
                  <a:cubicBezTo>
                    <a:pt x="379" y="347"/>
                    <a:pt x="382" y="343"/>
                    <a:pt x="384" y="339"/>
                  </a:cubicBezTo>
                  <a:cubicBezTo>
                    <a:pt x="386" y="338"/>
                    <a:pt x="387" y="336"/>
                    <a:pt x="389" y="334"/>
                  </a:cubicBezTo>
                  <a:cubicBezTo>
                    <a:pt x="396" y="330"/>
                    <a:pt x="403" y="325"/>
                    <a:pt x="409" y="319"/>
                  </a:cubicBezTo>
                  <a:cubicBezTo>
                    <a:pt x="415" y="314"/>
                    <a:pt x="421" y="311"/>
                    <a:pt x="427" y="309"/>
                  </a:cubicBezTo>
                  <a:cubicBezTo>
                    <a:pt x="432" y="308"/>
                    <a:pt x="435" y="305"/>
                    <a:pt x="438" y="302"/>
                  </a:cubicBezTo>
                  <a:cubicBezTo>
                    <a:pt x="442" y="299"/>
                    <a:pt x="447" y="302"/>
                    <a:pt x="450" y="298"/>
                  </a:cubicBezTo>
                  <a:cubicBezTo>
                    <a:pt x="454" y="294"/>
                    <a:pt x="459" y="293"/>
                    <a:pt x="464" y="293"/>
                  </a:cubicBezTo>
                  <a:cubicBezTo>
                    <a:pt x="469" y="292"/>
                    <a:pt x="473" y="289"/>
                    <a:pt x="478" y="286"/>
                  </a:cubicBezTo>
                  <a:cubicBezTo>
                    <a:pt x="482" y="284"/>
                    <a:pt x="484" y="278"/>
                    <a:pt x="491" y="280"/>
                  </a:cubicBezTo>
                  <a:cubicBezTo>
                    <a:pt x="492" y="280"/>
                    <a:pt x="493" y="279"/>
                    <a:pt x="493" y="279"/>
                  </a:cubicBezTo>
                  <a:cubicBezTo>
                    <a:pt x="499" y="271"/>
                    <a:pt x="511" y="274"/>
                    <a:pt x="517" y="267"/>
                  </a:cubicBezTo>
                  <a:cubicBezTo>
                    <a:pt x="526" y="266"/>
                    <a:pt x="533" y="261"/>
                    <a:pt x="542" y="257"/>
                  </a:cubicBezTo>
                  <a:cubicBezTo>
                    <a:pt x="548" y="255"/>
                    <a:pt x="555" y="249"/>
                    <a:pt x="563" y="251"/>
                  </a:cubicBezTo>
                  <a:cubicBezTo>
                    <a:pt x="566" y="251"/>
                    <a:pt x="568" y="249"/>
                    <a:pt x="570" y="247"/>
                  </a:cubicBezTo>
                  <a:cubicBezTo>
                    <a:pt x="572" y="245"/>
                    <a:pt x="574" y="242"/>
                    <a:pt x="577" y="243"/>
                  </a:cubicBezTo>
                  <a:cubicBezTo>
                    <a:pt x="584" y="243"/>
                    <a:pt x="590" y="237"/>
                    <a:pt x="597" y="238"/>
                  </a:cubicBezTo>
                  <a:cubicBezTo>
                    <a:pt x="598" y="238"/>
                    <a:pt x="600" y="236"/>
                    <a:pt x="601" y="235"/>
                  </a:cubicBezTo>
                  <a:cubicBezTo>
                    <a:pt x="603" y="234"/>
                    <a:pt x="604" y="233"/>
                    <a:pt x="605" y="233"/>
                  </a:cubicBezTo>
                  <a:cubicBezTo>
                    <a:pt x="611" y="233"/>
                    <a:pt x="615" y="230"/>
                    <a:pt x="620" y="228"/>
                  </a:cubicBezTo>
                  <a:cubicBezTo>
                    <a:pt x="627" y="226"/>
                    <a:pt x="634" y="224"/>
                    <a:pt x="641" y="222"/>
                  </a:cubicBezTo>
                  <a:cubicBezTo>
                    <a:pt x="645" y="221"/>
                    <a:pt x="650" y="219"/>
                    <a:pt x="654" y="221"/>
                  </a:cubicBezTo>
                  <a:cubicBezTo>
                    <a:pt x="658" y="223"/>
                    <a:pt x="662" y="222"/>
                    <a:pt x="666" y="221"/>
                  </a:cubicBezTo>
                  <a:cubicBezTo>
                    <a:pt x="671" y="219"/>
                    <a:pt x="677" y="219"/>
                    <a:pt x="682" y="217"/>
                  </a:cubicBezTo>
                  <a:cubicBezTo>
                    <a:pt x="687" y="215"/>
                    <a:pt x="692" y="214"/>
                    <a:pt x="696" y="212"/>
                  </a:cubicBezTo>
                  <a:cubicBezTo>
                    <a:pt x="699" y="210"/>
                    <a:pt x="703" y="209"/>
                    <a:pt x="706" y="209"/>
                  </a:cubicBezTo>
                  <a:cubicBezTo>
                    <a:pt x="716" y="208"/>
                    <a:pt x="725" y="207"/>
                    <a:pt x="734" y="204"/>
                  </a:cubicBezTo>
                  <a:cubicBezTo>
                    <a:pt x="742" y="202"/>
                    <a:pt x="751" y="203"/>
                    <a:pt x="759" y="197"/>
                  </a:cubicBezTo>
                  <a:cubicBezTo>
                    <a:pt x="760" y="196"/>
                    <a:pt x="763" y="197"/>
                    <a:pt x="765" y="197"/>
                  </a:cubicBezTo>
                  <a:cubicBezTo>
                    <a:pt x="768" y="197"/>
                    <a:pt x="771" y="196"/>
                    <a:pt x="774" y="196"/>
                  </a:cubicBezTo>
                  <a:cubicBezTo>
                    <a:pt x="782" y="195"/>
                    <a:pt x="787" y="186"/>
                    <a:pt x="796" y="190"/>
                  </a:cubicBezTo>
                  <a:cubicBezTo>
                    <a:pt x="806" y="183"/>
                    <a:pt x="818" y="180"/>
                    <a:pt x="831" y="177"/>
                  </a:cubicBezTo>
                  <a:cubicBezTo>
                    <a:pt x="836" y="176"/>
                    <a:pt x="840" y="174"/>
                    <a:pt x="846" y="173"/>
                  </a:cubicBezTo>
                  <a:cubicBezTo>
                    <a:pt x="849" y="172"/>
                    <a:pt x="851" y="171"/>
                    <a:pt x="854" y="170"/>
                  </a:cubicBezTo>
                  <a:cubicBezTo>
                    <a:pt x="864" y="166"/>
                    <a:pt x="874" y="162"/>
                    <a:pt x="883" y="154"/>
                  </a:cubicBezTo>
                  <a:cubicBezTo>
                    <a:pt x="883" y="154"/>
                    <a:pt x="883" y="154"/>
                    <a:pt x="884" y="154"/>
                  </a:cubicBezTo>
                  <a:cubicBezTo>
                    <a:pt x="891" y="151"/>
                    <a:pt x="897" y="144"/>
                    <a:pt x="906" y="144"/>
                  </a:cubicBezTo>
                  <a:cubicBezTo>
                    <a:pt x="906" y="144"/>
                    <a:pt x="907" y="143"/>
                    <a:pt x="908" y="142"/>
                  </a:cubicBezTo>
                  <a:cubicBezTo>
                    <a:pt x="911" y="138"/>
                    <a:pt x="916" y="137"/>
                    <a:pt x="920" y="134"/>
                  </a:cubicBezTo>
                  <a:cubicBezTo>
                    <a:pt x="929" y="129"/>
                    <a:pt x="938" y="124"/>
                    <a:pt x="949" y="125"/>
                  </a:cubicBezTo>
                  <a:cubicBezTo>
                    <a:pt x="952" y="125"/>
                    <a:pt x="953" y="123"/>
                    <a:pt x="955" y="121"/>
                  </a:cubicBezTo>
                  <a:cubicBezTo>
                    <a:pt x="960" y="115"/>
                    <a:pt x="969" y="113"/>
                    <a:pt x="974" y="106"/>
                  </a:cubicBezTo>
                  <a:cubicBezTo>
                    <a:pt x="975" y="106"/>
                    <a:pt x="975" y="105"/>
                    <a:pt x="976" y="105"/>
                  </a:cubicBezTo>
                  <a:cubicBezTo>
                    <a:pt x="982" y="105"/>
                    <a:pt x="986" y="100"/>
                    <a:pt x="990" y="97"/>
                  </a:cubicBezTo>
                  <a:cubicBezTo>
                    <a:pt x="991" y="95"/>
                    <a:pt x="993" y="93"/>
                    <a:pt x="995" y="93"/>
                  </a:cubicBezTo>
                  <a:cubicBezTo>
                    <a:pt x="1003" y="92"/>
                    <a:pt x="1008" y="84"/>
                    <a:pt x="1016" y="81"/>
                  </a:cubicBezTo>
                  <a:cubicBezTo>
                    <a:pt x="1021" y="78"/>
                    <a:pt x="1025" y="72"/>
                    <a:pt x="1033" y="72"/>
                  </a:cubicBezTo>
                  <a:cubicBezTo>
                    <a:pt x="1034" y="72"/>
                    <a:pt x="1036" y="70"/>
                    <a:pt x="1038" y="69"/>
                  </a:cubicBezTo>
                  <a:cubicBezTo>
                    <a:pt x="1043" y="64"/>
                    <a:pt x="1048" y="59"/>
                    <a:pt x="1054" y="56"/>
                  </a:cubicBezTo>
                  <a:cubicBezTo>
                    <a:pt x="1051" y="49"/>
                    <a:pt x="1051" y="49"/>
                    <a:pt x="1046" y="51"/>
                  </a:cubicBezTo>
                  <a:cubicBezTo>
                    <a:pt x="1040" y="53"/>
                    <a:pt x="1034" y="55"/>
                    <a:pt x="1027" y="56"/>
                  </a:cubicBezTo>
                  <a:cubicBezTo>
                    <a:pt x="1019" y="58"/>
                    <a:pt x="1011" y="56"/>
                    <a:pt x="1003" y="57"/>
                  </a:cubicBezTo>
                  <a:cubicBezTo>
                    <a:pt x="995" y="59"/>
                    <a:pt x="994" y="58"/>
                    <a:pt x="993" y="65"/>
                  </a:cubicBezTo>
                  <a:cubicBezTo>
                    <a:pt x="992" y="71"/>
                    <a:pt x="989" y="75"/>
                    <a:pt x="984" y="76"/>
                  </a:cubicBezTo>
                  <a:cubicBezTo>
                    <a:pt x="976" y="78"/>
                    <a:pt x="969" y="83"/>
                    <a:pt x="963" y="87"/>
                  </a:cubicBezTo>
                  <a:cubicBezTo>
                    <a:pt x="959" y="90"/>
                    <a:pt x="955" y="92"/>
                    <a:pt x="951" y="92"/>
                  </a:cubicBezTo>
                  <a:cubicBezTo>
                    <a:pt x="945" y="94"/>
                    <a:pt x="940" y="96"/>
                    <a:pt x="936" y="99"/>
                  </a:cubicBezTo>
                  <a:cubicBezTo>
                    <a:pt x="932" y="103"/>
                    <a:pt x="927" y="102"/>
                    <a:pt x="923" y="104"/>
                  </a:cubicBezTo>
                  <a:cubicBezTo>
                    <a:pt x="918" y="105"/>
                    <a:pt x="916" y="111"/>
                    <a:pt x="911" y="112"/>
                  </a:cubicBezTo>
                  <a:cubicBezTo>
                    <a:pt x="901" y="114"/>
                    <a:pt x="894" y="122"/>
                    <a:pt x="886" y="127"/>
                  </a:cubicBezTo>
                  <a:cubicBezTo>
                    <a:pt x="879" y="132"/>
                    <a:pt x="872" y="135"/>
                    <a:pt x="865" y="137"/>
                  </a:cubicBezTo>
                  <a:cubicBezTo>
                    <a:pt x="863" y="137"/>
                    <a:pt x="861" y="138"/>
                    <a:pt x="859" y="139"/>
                  </a:cubicBezTo>
                  <a:cubicBezTo>
                    <a:pt x="851" y="146"/>
                    <a:pt x="842" y="149"/>
                    <a:pt x="832" y="152"/>
                  </a:cubicBezTo>
                  <a:cubicBezTo>
                    <a:pt x="829" y="153"/>
                    <a:pt x="825" y="152"/>
                    <a:pt x="821" y="153"/>
                  </a:cubicBezTo>
                  <a:cubicBezTo>
                    <a:pt x="806" y="157"/>
                    <a:pt x="793" y="166"/>
                    <a:pt x="778" y="168"/>
                  </a:cubicBezTo>
                  <a:cubicBezTo>
                    <a:pt x="768" y="169"/>
                    <a:pt x="758" y="175"/>
                    <a:pt x="748" y="175"/>
                  </a:cubicBezTo>
                  <a:cubicBezTo>
                    <a:pt x="746" y="175"/>
                    <a:pt x="745" y="176"/>
                    <a:pt x="744" y="176"/>
                  </a:cubicBezTo>
                  <a:cubicBezTo>
                    <a:pt x="733" y="179"/>
                    <a:pt x="723" y="184"/>
                    <a:pt x="711" y="181"/>
                  </a:cubicBezTo>
                  <a:cubicBezTo>
                    <a:pt x="710" y="181"/>
                    <a:pt x="708" y="182"/>
                    <a:pt x="707" y="183"/>
                  </a:cubicBezTo>
                  <a:cubicBezTo>
                    <a:pt x="694" y="188"/>
                    <a:pt x="680" y="187"/>
                    <a:pt x="667" y="189"/>
                  </a:cubicBezTo>
                  <a:cubicBezTo>
                    <a:pt x="663" y="189"/>
                    <a:pt x="660" y="190"/>
                    <a:pt x="656" y="191"/>
                  </a:cubicBezTo>
                  <a:cubicBezTo>
                    <a:pt x="652" y="194"/>
                    <a:pt x="648" y="195"/>
                    <a:pt x="643" y="193"/>
                  </a:cubicBezTo>
                  <a:cubicBezTo>
                    <a:pt x="640" y="192"/>
                    <a:pt x="636" y="192"/>
                    <a:pt x="632" y="195"/>
                  </a:cubicBezTo>
                  <a:cubicBezTo>
                    <a:pt x="626" y="198"/>
                    <a:pt x="620" y="201"/>
                    <a:pt x="614" y="202"/>
                  </a:cubicBezTo>
                  <a:cubicBezTo>
                    <a:pt x="602" y="205"/>
                    <a:pt x="592" y="209"/>
                    <a:pt x="581" y="213"/>
                  </a:cubicBezTo>
                  <a:cubicBezTo>
                    <a:pt x="576" y="215"/>
                    <a:pt x="571" y="218"/>
                    <a:pt x="566" y="219"/>
                  </a:cubicBezTo>
                  <a:cubicBezTo>
                    <a:pt x="556" y="219"/>
                    <a:pt x="548" y="224"/>
                    <a:pt x="538" y="226"/>
                  </a:cubicBezTo>
                  <a:cubicBezTo>
                    <a:pt x="532" y="228"/>
                    <a:pt x="528" y="237"/>
                    <a:pt x="520" y="236"/>
                  </a:cubicBezTo>
                  <a:cubicBezTo>
                    <a:pt x="520" y="236"/>
                    <a:pt x="519" y="236"/>
                    <a:pt x="519" y="237"/>
                  </a:cubicBezTo>
                  <a:cubicBezTo>
                    <a:pt x="517" y="240"/>
                    <a:pt x="514" y="240"/>
                    <a:pt x="511" y="241"/>
                  </a:cubicBezTo>
                  <a:cubicBezTo>
                    <a:pt x="506" y="244"/>
                    <a:pt x="500" y="243"/>
                    <a:pt x="495" y="246"/>
                  </a:cubicBezTo>
                  <a:cubicBezTo>
                    <a:pt x="483" y="254"/>
                    <a:pt x="469" y="259"/>
                    <a:pt x="459" y="271"/>
                  </a:cubicBezTo>
                  <a:cubicBezTo>
                    <a:pt x="459" y="271"/>
                    <a:pt x="458" y="272"/>
                    <a:pt x="457" y="272"/>
                  </a:cubicBezTo>
                  <a:cubicBezTo>
                    <a:pt x="450" y="275"/>
                    <a:pt x="444" y="280"/>
                    <a:pt x="437" y="283"/>
                  </a:cubicBezTo>
                  <a:cubicBezTo>
                    <a:pt x="436" y="283"/>
                    <a:pt x="434" y="284"/>
                    <a:pt x="434" y="285"/>
                  </a:cubicBezTo>
                  <a:cubicBezTo>
                    <a:pt x="433" y="292"/>
                    <a:pt x="427" y="293"/>
                    <a:pt x="422" y="296"/>
                  </a:cubicBezTo>
                  <a:cubicBezTo>
                    <a:pt x="418" y="299"/>
                    <a:pt x="414" y="302"/>
                    <a:pt x="410" y="306"/>
                  </a:cubicBezTo>
                  <a:cubicBezTo>
                    <a:pt x="403" y="315"/>
                    <a:pt x="395" y="325"/>
                    <a:pt x="385" y="332"/>
                  </a:cubicBezTo>
                  <a:cubicBezTo>
                    <a:pt x="381" y="334"/>
                    <a:pt x="378" y="338"/>
                    <a:pt x="375" y="342"/>
                  </a:cubicBezTo>
                  <a:cubicBezTo>
                    <a:pt x="373" y="343"/>
                    <a:pt x="372" y="345"/>
                    <a:pt x="374" y="348"/>
                  </a:cubicBezTo>
                  <a:close/>
                  <a:moveTo>
                    <a:pt x="1158" y="13"/>
                  </a:moveTo>
                  <a:cubicBezTo>
                    <a:pt x="1154" y="17"/>
                    <a:pt x="1150" y="17"/>
                    <a:pt x="1146" y="17"/>
                  </a:cubicBezTo>
                  <a:cubicBezTo>
                    <a:pt x="1143" y="17"/>
                    <a:pt x="1140" y="17"/>
                    <a:pt x="1139" y="22"/>
                  </a:cubicBezTo>
                  <a:cubicBezTo>
                    <a:pt x="1145" y="21"/>
                    <a:pt x="1151" y="21"/>
                    <a:pt x="1156" y="20"/>
                  </a:cubicBezTo>
                  <a:cubicBezTo>
                    <a:pt x="1158" y="19"/>
                    <a:pt x="1159" y="17"/>
                    <a:pt x="1158" y="13"/>
                  </a:cubicBezTo>
                  <a:close/>
                  <a:moveTo>
                    <a:pt x="448" y="268"/>
                  </a:moveTo>
                  <a:cubicBezTo>
                    <a:pt x="450" y="267"/>
                    <a:pt x="452" y="265"/>
                    <a:pt x="452" y="262"/>
                  </a:cubicBezTo>
                  <a:cubicBezTo>
                    <a:pt x="450" y="260"/>
                    <a:pt x="447" y="260"/>
                    <a:pt x="445" y="262"/>
                  </a:cubicBezTo>
                  <a:cubicBezTo>
                    <a:pt x="444" y="264"/>
                    <a:pt x="445" y="266"/>
                    <a:pt x="448" y="268"/>
                  </a:cubicBezTo>
                  <a:close/>
                  <a:moveTo>
                    <a:pt x="1131" y="22"/>
                  </a:moveTo>
                  <a:cubicBezTo>
                    <a:pt x="1131" y="22"/>
                    <a:pt x="1131" y="23"/>
                    <a:pt x="1131" y="23"/>
                  </a:cubicBezTo>
                  <a:cubicBezTo>
                    <a:pt x="1131" y="24"/>
                    <a:pt x="1132" y="24"/>
                    <a:pt x="1132" y="23"/>
                  </a:cubicBezTo>
                  <a:cubicBezTo>
                    <a:pt x="1132" y="23"/>
                    <a:pt x="1132" y="22"/>
                    <a:pt x="1132" y="22"/>
                  </a:cubicBezTo>
                  <a:cubicBezTo>
                    <a:pt x="1132" y="22"/>
                    <a:pt x="1132" y="22"/>
                    <a:pt x="113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534526" y="1895475"/>
              <a:ext cx="608013" cy="460375"/>
            </a:xfrm>
            <a:custGeom>
              <a:avLst/>
              <a:gdLst>
                <a:gd name="T0" fmla="*/ 0 w 267"/>
                <a:gd name="T1" fmla="*/ 197 h 202"/>
                <a:gd name="T2" fmla="*/ 13 w 267"/>
                <a:gd name="T3" fmla="*/ 184 h 202"/>
                <a:gd name="T4" fmla="*/ 16 w 267"/>
                <a:gd name="T5" fmla="*/ 183 h 202"/>
                <a:gd name="T6" fmla="*/ 42 w 267"/>
                <a:gd name="T7" fmla="*/ 168 h 202"/>
                <a:gd name="T8" fmla="*/ 48 w 267"/>
                <a:gd name="T9" fmla="*/ 167 h 202"/>
                <a:gd name="T10" fmla="*/ 54 w 267"/>
                <a:gd name="T11" fmla="*/ 164 h 202"/>
                <a:gd name="T12" fmla="*/ 66 w 267"/>
                <a:gd name="T13" fmla="*/ 156 h 202"/>
                <a:gd name="T14" fmla="*/ 68 w 267"/>
                <a:gd name="T15" fmla="*/ 155 h 202"/>
                <a:gd name="T16" fmla="*/ 83 w 267"/>
                <a:gd name="T17" fmla="*/ 137 h 202"/>
                <a:gd name="T18" fmla="*/ 87 w 267"/>
                <a:gd name="T19" fmla="*/ 133 h 202"/>
                <a:gd name="T20" fmla="*/ 110 w 267"/>
                <a:gd name="T21" fmla="*/ 122 h 202"/>
                <a:gd name="T22" fmla="*/ 122 w 267"/>
                <a:gd name="T23" fmla="*/ 111 h 202"/>
                <a:gd name="T24" fmla="*/ 127 w 267"/>
                <a:gd name="T25" fmla="*/ 108 h 202"/>
                <a:gd name="T26" fmla="*/ 138 w 267"/>
                <a:gd name="T27" fmla="*/ 99 h 202"/>
                <a:gd name="T28" fmla="*/ 140 w 267"/>
                <a:gd name="T29" fmla="*/ 98 h 202"/>
                <a:gd name="T30" fmla="*/ 156 w 267"/>
                <a:gd name="T31" fmla="*/ 84 h 202"/>
                <a:gd name="T32" fmla="*/ 170 w 267"/>
                <a:gd name="T33" fmla="*/ 69 h 202"/>
                <a:gd name="T34" fmla="*/ 176 w 267"/>
                <a:gd name="T35" fmla="*/ 67 h 202"/>
                <a:gd name="T36" fmla="*/ 184 w 267"/>
                <a:gd name="T37" fmla="*/ 59 h 202"/>
                <a:gd name="T38" fmla="*/ 199 w 267"/>
                <a:gd name="T39" fmla="*/ 42 h 202"/>
                <a:gd name="T40" fmla="*/ 208 w 267"/>
                <a:gd name="T41" fmla="*/ 35 h 202"/>
                <a:gd name="T42" fmla="*/ 213 w 267"/>
                <a:gd name="T43" fmla="*/ 31 h 202"/>
                <a:gd name="T44" fmla="*/ 219 w 267"/>
                <a:gd name="T45" fmla="*/ 26 h 202"/>
                <a:gd name="T46" fmla="*/ 240 w 267"/>
                <a:gd name="T47" fmla="*/ 14 h 202"/>
                <a:gd name="T48" fmla="*/ 249 w 267"/>
                <a:gd name="T49" fmla="*/ 8 h 202"/>
                <a:gd name="T50" fmla="*/ 261 w 267"/>
                <a:gd name="T51" fmla="*/ 1 h 202"/>
                <a:gd name="T52" fmla="*/ 267 w 267"/>
                <a:gd name="T53" fmla="*/ 9 h 202"/>
                <a:gd name="T54" fmla="*/ 250 w 267"/>
                <a:gd name="T55" fmla="*/ 20 h 202"/>
                <a:gd name="T56" fmla="*/ 229 w 267"/>
                <a:gd name="T57" fmla="*/ 33 h 202"/>
                <a:gd name="T58" fmla="*/ 216 w 267"/>
                <a:gd name="T59" fmla="*/ 43 h 202"/>
                <a:gd name="T60" fmla="*/ 206 w 267"/>
                <a:gd name="T61" fmla="*/ 51 h 202"/>
                <a:gd name="T62" fmla="*/ 193 w 267"/>
                <a:gd name="T63" fmla="*/ 66 h 202"/>
                <a:gd name="T64" fmla="*/ 190 w 267"/>
                <a:gd name="T65" fmla="*/ 71 h 202"/>
                <a:gd name="T66" fmla="*/ 162 w 267"/>
                <a:gd name="T67" fmla="*/ 96 h 202"/>
                <a:gd name="T68" fmla="*/ 147 w 267"/>
                <a:gd name="T69" fmla="*/ 110 h 202"/>
                <a:gd name="T70" fmla="*/ 146 w 267"/>
                <a:gd name="T71" fmla="*/ 111 h 202"/>
                <a:gd name="T72" fmla="*/ 125 w 267"/>
                <a:gd name="T73" fmla="*/ 123 h 202"/>
                <a:gd name="T74" fmla="*/ 122 w 267"/>
                <a:gd name="T75" fmla="*/ 125 h 202"/>
                <a:gd name="T76" fmla="*/ 95 w 267"/>
                <a:gd name="T77" fmla="*/ 144 h 202"/>
                <a:gd name="T78" fmla="*/ 83 w 267"/>
                <a:gd name="T79" fmla="*/ 156 h 202"/>
                <a:gd name="T80" fmla="*/ 80 w 267"/>
                <a:gd name="T81" fmla="*/ 159 h 202"/>
                <a:gd name="T82" fmla="*/ 66 w 267"/>
                <a:gd name="T83" fmla="*/ 168 h 202"/>
                <a:gd name="T84" fmla="*/ 46 w 267"/>
                <a:gd name="T85" fmla="*/ 177 h 202"/>
                <a:gd name="T86" fmla="*/ 20 w 267"/>
                <a:gd name="T87" fmla="*/ 193 h 202"/>
                <a:gd name="T88" fmla="*/ 17 w 267"/>
                <a:gd name="T89" fmla="*/ 196 h 202"/>
                <a:gd name="T90" fmla="*/ 0 w 267"/>
                <a:gd name="T91" fmla="*/ 19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7" h="202">
                  <a:moveTo>
                    <a:pt x="0" y="197"/>
                  </a:moveTo>
                  <a:cubicBezTo>
                    <a:pt x="5" y="193"/>
                    <a:pt x="10" y="189"/>
                    <a:pt x="13" y="184"/>
                  </a:cubicBezTo>
                  <a:cubicBezTo>
                    <a:pt x="14" y="184"/>
                    <a:pt x="15" y="183"/>
                    <a:pt x="16" y="183"/>
                  </a:cubicBezTo>
                  <a:cubicBezTo>
                    <a:pt x="26" y="180"/>
                    <a:pt x="34" y="174"/>
                    <a:pt x="42" y="168"/>
                  </a:cubicBezTo>
                  <a:cubicBezTo>
                    <a:pt x="44" y="167"/>
                    <a:pt x="46" y="167"/>
                    <a:pt x="48" y="167"/>
                  </a:cubicBezTo>
                  <a:cubicBezTo>
                    <a:pt x="50" y="167"/>
                    <a:pt x="52" y="165"/>
                    <a:pt x="54" y="164"/>
                  </a:cubicBezTo>
                  <a:cubicBezTo>
                    <a:pt x="57" y="160"/>
                    <a:pt x="60" y="156"/>
                    <a:pt x="66" y="156"/>
                  </a:cubicBezTo>
                  <a:cubicBezTo>
                    <a:pt x="67" y="156"/>
                    <a:pt x="68" y="155"/>
                    <a:pt x="68" y="155"/>
                  </a:cubicBezTo>
                  <a:cubicBezTo>
                    <a:pt x="72" y="148"/>
                    <a:pt x="79" y="144"/>
                    <a:pt x="83" y="137"/>
                  </a:cubicBezTo>
                  <a:cubicBezTo>
                    <a:pt x="84" y="136"/>
                    <a:pt x="85" y="133"/>
                    <a:pt x="87" y="133"/>
                  </a:cubicBezTo>
                  <a:cubicBezTo>
                    <a:pt x="97" y="134"/>
                    <a:pt x="101" y="123"/>
                    <a:pt x="110" y="122"/>
                  </a:cubicBezTo>
                  <a:cubicBezTo>
                    <a:pt x="114" y="118"/>
                    <a:pt x="117" y="114"/>
                    <a:pt x="122" y="111"/>
                  </a:cubicBezTo>
                  <a:cubicBezTo>
                    <a:pt x="124" y="110"/>
                    <a:pt x="126" y="108"/>
                    <a:pt x="127" y="108"/>
                  </a:cubicBezTo>
                  <a:cubicBezTo>
                    <a:pt x="133" y="107"/>
                    <a:pt x="137" y="105"/>
                    <a:pt x="138" y="99"/>
                  </a:cubicBezTo>
                  <a:cubicBezTo>
                    <a:pt x="139" y="99"/>
                    <a:pt x="139" y="98"/>
                    <a:pt x="140" y="98"/>
                  </a:cubicBezTo>
                  <a:cubicBezTo>
                    <a:pt x="148" y="96"/>
                    <a:pt x="150" y="88"/>
                    <a:pt x="156" y="84"/>
                  </a:cubicBezTo>
                  <a:cubicBezTo>
                    <a:pt x="161" y="80"/>
                    <a:pt x="167" y="76"/>
                    <a:pt x="170" y="69"/>
                  </a:cubicBezTo>
                  <a:cubicBezTo>
                    <a:pt x="172" y="67"/>
                    <a:pt x="174" y="67"/>
                    <a:pt x="176" y="67"/>
                  </a:cubicBezTo>
                  <a:cubicBezTo>
                    <a:pt x="180" y="66"/>
                    <a:pt x="183" y="63"/>
                    <a:pt x="184" y="59"/>
                  </a:cubicBezTo>
                  <a:cubicBezTo>
                    <a:pt x="186" y="51"/>
                    <a:pt x="192" y="46"/>
                    <a:pt x="199" y="42"/>
                  </a:cubicBezTo>
                  <a:cubicBezTo>
                    <a:pt x="202" y="40"/>
                    <a:pt x="206" y="39"/>
                    <a:pt x="208" y="35"/>
                  </a:cubicBezTo>
                  <a:cubicBezTo>
                    <a:pt x="209" y="33"/>
                    <a:pt x="210" y="31"/>
                    <a:pt x="213" y="31"/>
                  </a:cubicBezTo>
                  <a:cubicBezTo>
                    <a:pt x="216" y="30"/>
                    <a:pt x="217" y="28"/>
                    <a:pt x="219" y="26"/>
                  </a:cubicBezTo>
                  <a:cubicBezTo>
                    <a:pt x="226" y="21"/>
                    <a:pt x="232" y="16"/>
                    <a:pt x="240" y="14"/>
                  </a:cubicBezTo>
                  <a:cubicBezTo>
                    <a:pt x="244" y="13"/>
                    <a:pt x="247" y="12"/>
                    <a:pt x="249" y="8"/>
                  </a:cubicBezTo>
                  <a:cubicBezTo>
                    <a:pt x="250" y="3"/>
                    <a:pt x="257" y="3"/>
                    <a:pt x="261" y="1"/>
                  </a:cubicBezTo>
                  <a:cubicBezTo>
                    <a:pt x="263" y="0"/>
                    <a:pt x="264" y="2"/>
                    <a:pt x="267" y="9"/>
                  </a:cubicBezTo>
                  <a:cubicBezTo>
                    <a:pt x="260" y="10"/>
                    <a:pt x="256" y="17"/>
                    <a:pt x="250" y="20"/>
                  </a:cubicBezTo>
                  <a:cubicBezTo>
                    <a:pt x="242" y="23"/>
                    <a:pt x="237" y="30"/>
                    <a:pt x="229" y="33"/>
                  </a:cubicBezTo>
                  <a:cubicBezTo>
                    <a:pt x="224" y="35"/>
                    <a:pt x="220" y="39"/>
                    <a:pt x="216" y="43"/>
                  </a:cubicBezTo>
                  <a:cubicBezTo>
                    <a:pt x="213" y="46"/>
                    <a:pt x="208" y="48"/>
                    <a:pt x="206" y="51"/>
                  </a:cubicBezTo>
                  <a:cubicBezTo>
                    <a:pt x="202" y="56"/>
                    <a:pt x="194" y="58"/>
                    <a:pt x="193" y="66"/>
                  </a:cubicBezTo>
                  <a:cubicBezTo>
                    <a:pt x="193" y="68"/>
                    <a:pt x="192" y="70"/>
                    <a:pt x="190" y="71"/>
                  </a:cubicBezTo>
                  <a:cubicBezTo>
                    <a:pt x="179" y="77"/>
                    <a:pt x="172" y="88"/>
                    <a:pt x="162" y="96"/>
                  </a:cubicBezTo>
                  <a:cubicBezTo>
                    <a:pt x="156" y="100"/>
                    <a:pt x="150" y="103"/>
                    <a:pt x="147" y="110"/>
                  </a:cubicBezTo>
                  <a:cubicBezTo>
                    <a:pt x="147" y="111"/>
                    <a:pt x="146" y="111"/>
                    <a:pt x="146" y="111"/>
                  </a:cubicBezTo>
                  <a:cubicBezTo>
                    <a:pt x="136" y="111"/>
                    <a:pt x="133" y="121"/>
                    <a:pt x="125" y="123"/>
                  </a:cubicBezTo>
                  <a:cubicBezTo>
                    <a:pt x="124" y="123"/>
                    <a:pt x="123" y="124"/>
                    <a:pt x="122" y="125"/>
                  </a:cubicBezTo>
                  <a:cubicBezTo>
                    <a:pt x="115" y="134"/>
                    <a:pt x="104" y="139"/>
                    <a:pt x="95" y="144"/>
                  </a:cubicBezTo>
                  <a:cubicBezTo>
                    <a:pt x="90" y="147"/>
                    <a:pt x="85" y="150"/>
                    <a:pt x="83" y="156"/>
                  </a:cubicBezTo>
                  <a:cubicBezTo>
                    <a:pt x="83" y="157"/>
                    <a:pt x="82" y="158"/>
                    <a:pt x="80" y="159"/>
                  </a:cubicBezTo>
                  <a:cubicBezTo>
                    <a:pt x="75" y="161"/>
                    <a:pt x="71" y="167"/>
                    <a:pt x="66" y="168"/>
                  </a:cubicBezTo>
                  <a:cubicBezTo>
                    <a:pt x="59" y="170"/>
                    <a:pt x="53" y="174"/>
                    <a:pt x="46" y="177"/>
                  </a:cubicBezTo>
                  <a:cubicBezTo>
                    <a:pt x="37" y="182"/>
                    <a:pt x="28" y="185"/>
                    <a:pt x="20" y="193"/>
                  </a:cubicBezTo>
                  <a:cubicBezTo>
                    <a:pt x="19" y="194"/>
                    <a:pt x="18" y="196"/>
                    <a:pt x="17" y="196"/>
                  </a:cubicBezTo>
                  <a:cubicBezTo>
                    <a:pt x="11" y="194"/>
                    <a:pt x="7" y="202"/>
                    <a:pt x="0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9644063" y="1851025"/>
              <a:ext cx="519113" cy="311150"/>
            </a:xfrm>
            <a:custGeom>
              <a:avLst/>
              <a:gdLst>
                <a:gd name="T0" fmla="*/ 0 w 228"/>
                <a:gd name="T1" fmla="*/ 132 h 137"/>
                <a:gd name="T2" fmla="*/ 5 w 228"/>
                <a:gd name="T3" fmla="*/ 129 h 137"/>
                <a:gd name="T4" fmla="*/ 13 w 228"/>
                <a:gd name="T5" fmla="*/ 126 h 137"/>
                <a:gd name="T6" fmla="*/ 38 w 228"/>
                <a:gd name="T7" fmla="*/ 109 h 137"/>
                <a:gd name="T8" fmla="*/ 50 w 228"/>
                <a:gd name="T9" fmla="*/ 101 h 137"/>
                <a:gd name="T10" fmla="*/ 70 w 228"/>
                <a:gd name="T11" fmla="*/ 85 h 137"/>
                <a:gd name="T12" fmla="*/ 101 w 228"/>
                <a:gd name="T13" fmla="*/ 67 h 137"/>
                <a:gd name="T14" fmla="*/ 115 w 228"/>
                <a:gd name="T15" fmla="*/ 54 h 137"/>
                <a:gd name="T16" fmla="*/ 122 w 228"/>
                <a:gd name="T17" fmla="*/ 51 h 137"/>
                <a:gd name="T18" fmla="*/ 140 w 228"/>
                <a:gd name="T19" fmla="*/ 42 h 137"/>
                <a:gd name="T20" fmla="*/ 156 w 228"/>
                <a:gd name="T21" fmla="*/ 32 h 137"/>
                <a:gd name="T22" fmla="*/ 158 w 228"/>
                <a:gd name="T23" fmla="*/ 31 h 137"/>
                <a:gd name="T24" fmla="*/ 194 w 228"/>
                <a:gd name="T25" fmla="*/ 11 h 137"/>
                <a:gd name="T26" fmla="*/ 210 w 228"/>
                <a:gd name="T27" fmla="*/ 4 h 137"/>
                <a:gd name="T28" fmla="*/ 222 w 228"/>
                <a:gd name="T29" fmla="*/ 1 h 137"/>
                <a:gd name="T30" fmla="*/ 227 w 228"/>
                <a:gd name="T31" fmla="*/ 4 h 137"/>
                <a:gd name="T32" fmla="*/ 225 w 228"/>
                <a:gd name="T33" fmla="*/ 10 h 137"/>
                <a:gd name="T34" fmla="*/ 220 w 228"/>
                <a:gd name="T35" fmla="*/ 13 h 137"/>
                <a:gd name="T36" fmla="*/ 201 w 228"/>
                <a:gd name="T37" fmla="*/ 19 h 137"/>
                <a:gd name="T38" fmla="*/ 197 w 228"/>
                <a:gd name="T39" fmla="*/ 21 h 137"/>
                <a:gd name="T40" fmla="*/ 169 w 228"/>
                <a:gd name="T41" fmla="*/ 36 h 137"/>
                <a:gd name="T42" fmla="*/ 157 w 228"/>
                <a:gd name="T43" fmla="*/ 41 h 137"/>
                <a:gd name="T44" fmla="*/ 154 w 228"/>
                <a:gd name="T45" fmla="*/ 44 h 137"/>
                <a:gd name="T46" fmla="*/ 146 w 228"/>
                <a:gd name="T47" fmla="*/ 49 h 137"/>
                <a:gd name="T48" fmla="*/ 143 w 228"/>
                <a:gd name="T49" fmla="*/ 51 h 137"/>
                <a:gd name="T50" fmla="*/ 130 w 228"/>
                <a:gd name="T51" fmla="*/ 58 h 137"/>
                <a:gd name="T52" fmla="*/ 120 w 228"/>
                <a:gd name="T53" fmla="*/ 64 h 137"/>
                <a:gd name="T54" fmla="*/ 101 w 228"/>
                <a:gd name="T55" fmla="*/ 78 h 137"/>
                <a:gd name="T56" fmla="*/ 93 w 228"/>
                <a:gd name="T57" fmla="*/ 83 h 137"/>
                <a:gd name="T58" fmla="*/ 79 w 228"/>
                <a:gd name="T59" fmla="*/ 92 h 137"/>
                <a:gd name="T60" fmla="*/ 65 w 228"/>
                <a:gd name="T61" fmla="*/ 102 h 137"/>
                <a:gd name="T62" fmla="*/ 53 w 228"/>
                <a:gd name="T63" fmla="*/ 110 h 137"/>
                <a:gd name="T64" fmla="*/ 40 w 228"/>
                <a:gd name="T65" fmla="*/ 120 h 137"/>
                <a:gd name="T66" fmla="*/ 35 w 228"/>
                <a:gd name="T67" fmla="*/ 123 h 137"/>
                <a:gd name="T68" fmla="*/ 21 w 228"/>
                <a:gd name="T69" fmla="*/ 130 h 137"/>
                <a:gd name="T70" fmla="*/ 7 w 228"/>
                <a:gd name="T71" fmla="*/ 136 h 137"/>
                <a:gd name="T72" fmla="*/ 0 w 228"/>
                <a:gd name="T73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8" h="137">
                  <a:moveTo>
                    <a:pt x="0" y="132"/>
                  </a:moveTo>
                  <a:cubicBezTo>
                    <a:pt x="2" y="131"/>
                    <a:pt x="3" y="129"/>
                    <a:pt x="5" y="129"/>
                  </a:cubicBezTo>
                  <a:cubicBezTo>
                    <a:pt x="8" y="130"/>
                    <a:pt x="10" y="128"/>
                    <a:pt x="13" y="126"/>
                  </a:cubicBezTo>
                  <a:cubicBezTo>
                    <a:pt x="21" y="120"/>
                    <a:pt x="30" y="116"/>
                    <a:pt x="38" y="109"/>
                  </a:cubicBezTo>
                  <a:cubicBezTo>
                    <a:pt x="44" y="110"/>
                    <a:pt x="47" y="105"/>
                    <a:pt x="50" y="101"/>
                  </a:cubicBezTo>
                  <a:cubicBezTo>
                    <a:pt x="56" y="95"/>
                    <a:pt x="63" y="90"/>
                    <a:pt x="70" y="85"/>
                  </a:cubicBezTo>
                  <a:cubicBezTo>
                    <a:pt x="80" y="78"/>
                    <a:pt x="91" y="73"/>
                    <a:pt x="101" y="67"/>
                  </a:cubicBezTo>
                  <a:cubicBezTo>
                    <a:pt x="106" y="64"/>
                    <a:pt x="111" y="59"/>
                    <a:pt x="115" y="54"/>
                  </a:cubicBezTo>
                  <a:cubicBezTo>
                    <a:pt x="117" y="52"/>
                    <a:pt x="119" y="50"/>
                    <a:pt x="122" y="51"/>
                  </a:cubicBezTo>
                  <a:cubicBezTo>
                    <a:pt x="130" y="51"/>
                    <a:pt x="135" y="46"/>
                    <a:pt x="140" y="42"/>
                  </a:cubicBezTo>
                  <a:cubicBezTo>
                    <a:pt x="144" y="37"/>
                    <a:pt x="148" y="31"/>
                    <a:pt x="156" y="32"/>
                  </a:cubicBezTo>
                  <a:cubicBezTo>
                    <a:pt x="156" y="32"/>
                    <a:pt x="157" y="32"/>
                    <a:pt x="158" y="31"/>
                  </a:cubicBezTo>
                  <a:cubicBezTo>
                    <a:pt x="169" y="22"/>
                    <a:pt x="182" y="17"/>
                    <a:pt x="194" y="11"/>
                  </a:cubicBezTo>
                  <a:cubicBezTo>
                    <a:pt x="200" y="8"/>
                    <a:pt x="205" y="7"/>
                    <a:pt x="210" y="4"/>
                  </a:cubicBezTo>
                  <a:cubicBezTo>
                    <a:pt x="214" y="2"/>
                    <a:pt x="218" y="0"/>
                    <a:pt x="222" y="1"/>
                  </a:cubicBezTo>
                  <a:cubicBezTo>
                    <a:pt x="224" y="1"/>
                    <a:pt x="226" y="2"/>
                    <a:pt x="227" y="4"/>
                  </a:cubicBezTo>
                  <a:cubicBezTo>
                    <a:pt x="228" y="7"/>
                    <a:pt x="227" y="9"/>
                    <a:pt x="225" y="10"/>
                  </a:cubicBezTo>
                  <a:cubicBezTo>
                    <a:pt x="223" y="12"/>
                    <a:pt x="222" y="12"/>
                    <a:pt x="220" y="13"/>
                  </a:cubicBezTo>
                  <a:cubicBezTo>
                    <a:pt x="213" y="15"/>
                    <a:pt x="208" y="18"/>
                    <a:pt x="201" y="19"/>
                  </a:cubicBezTo>
                  <a:cubicBezTo>
                    <a:pt x="200" y="19"/>
                    <a:pt x="198" y="20"/>
                    <a:pt x="197" y="21"/>
                  </a:cubicBezTo>
                  <a:cubicBezTo>
                    <a:pt x="188" y="27"/>
                    <a:pt x="178" y="31"/>
                    <a:pt x="169" y="36"/>
                  </a:cubicBezTo>
                  <a:cubicBezTo>
                    <a:pt x="165" y="38"/>
                    <a:pt x="162" y="41"/>
                    <a:pt x="157" y="41"/>
                  </a:cubicBezTo>
                  <a:cubicBezTo>
                    <a:pt x="156" y="41"/>
                    <a:pt x="155" y="43"/>
                    <a:pt x="154" y="44"/>
                  </a:cubicBezTo>
                  <a:cubicBezTo>
                    <a:pt x="152" y="46"/>
                    <a:pt x="150" y="49"/>
                    <a:pt x="146" y="49"/>
                  </a:cubicBezTo>
                  <a:cubicBezTo>
                    <a:pt x="145" y="49"/>
                    <a:pt x="143" y="50"/>
                    <a:pt x="143" y="51"/>
                  </a:cubicBezTo>
                  <a:cubicBezTo>
                    <a:pt x="140" y="57"/>
                    <a:pt x="135" y="58"/>
                    <a:pt x="130" y="58"/>
                  </a:cubicBezTo>
                  <a:cubicBezTo>
                    <a:pt x="125" y="59"/>
                    <a:pt x="123" y="61"/>
                    <a:pt x="120" y="64"/>
                  </a:cubicBezTo>
                  <a:cubicBezTo>
                    <a:pt x="115" y="70"/>
                    <a:pt x="109" y="76"/>
                    <a:pt x="101" y="78"/>
                  </a:cubicBezTo>
                  <a:cubicBezTo>
                    <a:pt x="98" y="79"/>
                    <a:pt x="95" y="80"/>
                    <a:pt x="93" y="83"/>
                  </a:cubicBezTo>
                  <a:cubicBezTo>
                    <a:pt x="89" y="87"/>
                    <a:pt x="84" y="90"/>
                    <a:pt x="79" y="92"/>
                  </a:cubicBezTo>
                  <a:cubicBezTo>
                    <a:pt x="74" y="95"/>
                    <a:pt x="68" y="95"/>
                    <a:pt x="65" y="102"/>
                  </a:cubicBezTo>
                  <a:cubicBezTo>
                    <a:pt x="63" y="106"/>
                    <a:pt x="57" y="107"/>
                    <a:pt x="53" y="110"/>
                  </a:cubicBezTo>
                  <a:cubicBezTo>
                    <a:pt x="48" y="113"/>
                    <a:pt x="44" y="116"/>
                    <a:pt x="40" y="120"/>
                  </a:cubicBezTo>
                  <a:cubicBezTo>
                    <a:pt x="38" y="121"/>
                    <a:pt x="37" y="122"/>
                    <a:pt x="35" y="123"/>
                  </a:cubicBezTo>
                  <a:cubicBezTo>
                    <a:pt x="29" y="124"/>
                    <a:pt x="25" y="127"/>
                    <a:pt x="21" y="130"/>
                  </a:cubicBezTo>
                  <a:cubicBezTo>
                    <a:pt x="17" y="133"/>
                    <a:pt x="11" y="135"/>
                    <a:pt x="7" y="136"/>
                  </a:cubicBezTo>
                  <a:cubicBezTo>
                    <a:pt x="4" y="137"/>
                    <a:pt x="1" y="136"/>
                    <a:pt x="0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7800976" y="2530475"/>
              <a:ext cx="149225" cy="241300"/>
            </a:xfrm>
            <a:custGeom>
              <a:avLst/>
              <a:gdLst>
                <a:gd name="T0" fmla="*/ 5 w 66"/>
                <a:gd name="T1" fmla="*/ 0 h 106"/>
                <a:gd name="T2" fmla="*/ 8 w 66"/>
                <a:gd name="T3" fmla="*/ 1 h 106"/>
                <a:gd name="T4" fmla="*/ 16 w 66"/>
                <a:gd name="T5" fmla="*/ 17 h 106"/>
                <a:gd name="T6" fmla="*/ 23 w 66"/>
                <a:gd name="T7" fmla="*/ 31 h 106"/>
                <a:gd name="T8" fmla="*/ 30 w 66"/>
                <a:gd name="T9" fmla="*/ 42 h 106"/>
                <a:gd name="T10" fmla="*/ 41 w 66"/>
                <a:gd name="T11" fmla="*/ 61 h 106"/>
                <a:gd name="T12" fmla="*/ 46 w 66"/>
                <a:gd name="T13" fmla="*/ 72 h 106"/>
                <a:gd name="T14" fmla="*/ 52 w 66"/>
                <a:gd name="T15" fmla="*/ 80 h 106"/>
                <a:gd name="T16" fmla="*/ 65 w 66"/>
                <a:gd name="T17" fmla="*/ 98 h 106"/>
                <a:gd name="T18" fmla="*/ 66 w 66"/>
                <a:gd name="T19" fmla="*/ 102 h 106"/>
                <a:gd name="T20" fmla="*/ 61 w 66"/>
                <a:gd name="T21" fmla="*/ 105 h 106"/>
                <a:gd name="T22" fmla="*/ 58 w 66"/>
                <a:gd name="T23" fmla="*/ 103 h 106"/>
                <a:gd name="T24" fmla="*/ 36 w 66"/>
                <a:gd name="T25" fmla="*/ 68 h 106"/>
                <a:gd name="T26" fmla="*/ 26 w 66"/>
                <a:gd name="T27" fmla="*/ 56 h 106"/>
                <a:gd name="T28" fmla="*/ 24 w 66"/>
                <a:gd name="T29" fmla="*/ 51 h 106"/>
                <a:gd name="T30" fmla="*/ 22 w 66"/>
                <a:gd name="T31" fmla="*/ 43 h 106"/>
                <a:gd name="T32" fmla="*/ 13 w 66"/>
                <a:gd name="T33" fmla="*/ 34 h 106"/>
                <a:gd name="T34" fmla="*/ 8 w 66"/>
                <a:gd name="T35" fmla="*/ 20 h 106"/>
                <a:gd name="T36" fmla="*/ 3 w 66"/>
                <a:gd name="T37" fmla="*/ 11 h 106"/>
                <a:gd name="T38" fmla="*/ 0 w 66"/>
                <a:gd name="T39" fmla="*/ 3 h 106"/>
                <a:gd name="T40" fmla="*/ 5 w 66"/>
                <a:gd name="T4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" h="106">
                  <a:moveTo>
                    <a:pt x="5" y="0"/>
                  </a:moveTo>
                  <a:cubicBezTo>
                    <a:pt x="5" y="0"/>
                    <a:pt x="7" y="0"/>
                    <a:pt x="8" y="1"/>
                  </a:cubicBezTo>
                  <a:cubicBezTo>
                    <a:pt x="11" y="6"/>
                    <a:pt x="17" y="10"/>
                    <a:pt x="16" y="17"/>
                  </a:cubicBezTo>
                  <a:cubicBezTo>
                    <a:pt x="15" y="23"/>
                    <a:pt x="18" y="27"/>
                    <a:pt x="23" y="31"/>
                  </a:cubicBezTo>
                  <a:cubicBezTo>
                    <a:pt x="27" y="33"/>
                    <a:pt x="30" y="36"/>
                    <a:pt x="30" y="42"/>
                  </a:cubicBezTo>
                  <a:cubicBezTo>
                    <a:pt x="30" y="50"/>
                    <a:pt x="35" y="56"/>
                    <a:pt x="41" y="61"/>
                  </a:cubicBezTo>
                  <a:cubicBezTo>
                    <a:pt x="45" y="64"/>
                    <a:pt x="48" y="66"/>
                    <a:pt x="46" y="72"/>
                  </a:cubicBezTo>
                  <a:cubicBezTo>
                    <a:pt x="45" y="76"/>
                    <a:pt x="49" y="78"/>
                    <a:pt x="52" y="80"/>
                  </a:cubicBezTo>
                  <a:cubicBezTo>
                    <a:pt x="58" y="85"/>
                    <a:pt x="60" y="93"/>
                    <a:pt x="65" y="98"/>
                  </a:cubicBezTo>
                  <a:cubicBezTo>
                    <a:pt x="66" y="99"/>
                    <a:pt x="66" y="101"/>
                    <a:pt x="66" y="102"/>
                  </a:cubicBezTo>
                  <a:cubicBezTo>
                    <a:pt x="66" y="105"/>
                    <a:pt x="63" y="106"/>
                    <a:pt x="61" y="105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50" y="92"/>
                    <a:pt x="41" y="81"/>
                    <a:pt x="36" y="68"/>
                  </a:cubicBezTo>
                  <a:cubicBezTo>
                    <a:pt x="34" y="64"/>
                    <a:pt x="30" y="60"/>
                    <a:pt x="26" y="56"/>
                  </a:cubicBezTo>
                  <a:cubicBezTo>
                    <a:pt x="25" y="54"/>
                    <a:pt x="23" y="53"/>
                    <a:pt x="24" y="51"/>
                  </a:cubicBezTo>
                  <a:cubicBezTo>
                    <a:pt x="26" y="48"/>
                    <a:pt x="25" y="45"/>
                    <a:pt x="22" y="43"/>
                  </a:cubicBezTo>
                  <a:cubicBezTo>
                    <a:pt x="19" y="40"/>
                    <a:pt x="17" y="37"/>
                    <a:pt x="13" y="34"/>
                  </a:cubicBezTo>
                  <a:cubicBezTo>
                    <a:pt x="9" y="31"/>
                    <a:pt x="8" y="25"/>
                    <a:pt x="8" y="20"/>
                  </a:cubicBezTo>
                  <a:cubicBezTo>
                    <a:pt x="8" y="16"/>
                    <a:pt x="7" y="13"/>
                    <a:pt x="3" y="11"/>
                  </a:cubicBezTo>
                  <a:cubicBezTo>
                    <a:pt x="0" y="10"/>
                    <a:pt x="0" y="6"/>
                    <a:pt x="0" y="3"/>
                  </a:cubicBezTo>
                  <a:cubicBezTo>
                    <a:pt x="0" y="0"/>
                    <a:pt x="2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7950201" y="2776538"/>
              <a:ext cx="68263" cy="104775"/>
            </a:xfrm>
            <a:custGeom>
              <a:avLst/>
              <a:gdLst>
                <a:gd name="T0" fmla="*/ 3 w 30"/>
                <a:gd name="T1" fmla="*/ 0 h 46"/>
                <a:gd name="T2" fmla="*/ 11 w 30"/>
                <a:gd name="T3" fmla="*/ 6 h 46"/>
                <a:gd name="T4" fmla="*/ 21 w 30"/>
                <a:gd name="T5" fmla="*/ 16 h 46"/>
                <a:gd name="T6" fmla="*/ 28 w 30"/>
                <a:gd name="T7" fmla="*/ 30 h 46"/>
                <a:gd name="T8" fmla="*/ 29 w 30"/>
                <a:gd name="T9" fmla="*/ 40 h 46"/>
                <a:gd name="T10" fmla="*/ 27 w 30"/>
                <a:gd name="T11" fmla="*/ 45 h 46"/>
                <a:gd name="T12" fmla="*/ 22 w 30"/>
                <a:gd name="T13" fmla="*/ 43 h 46"/>
                <a:gd name="T14" fmla="*/ 20 w 30"/>
                <a:gd name="T15" fmla="*/ 38 h 46"/>
                <a:gd name="T16" fmla="*/ 7 w 30"/>
                <a:gd name="T17" fmla="*/ 13 h 46"/>
                <a:gd name="T18" fmla="*/ 3 w 30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6">
                  <a:moveTo>
                    <a:pt x="3" y="0"/>
                  </a:moveTo>
                  <a:cubicBezTo>
                    <a:pt x="7" y="1"/>
                    <a:pt x="9" y="4"/>
                    <a:pt x="11" y="6"/>
                  </a:cubicBezTo>
                  <a:cubicBezTo>
                    <a:pt x="14" y="9"/>
                    <a:pt x="16" y="13"/>
                    <a:pt x="21" y="16"/>
                  </a:cubicBezTo>
                  <a:cubicBezTo>
                    <a:pt x="24" y="19"/>
                    <a:pt x="28" y="24"/>
                    <a:pt x="28" y="30"/>
                  </a:cubicBezTo>
                  <a:cubicBezTo>
                    <a:pt x="27" y="34"/>
                    <a:pt x="29" y="37"/>
                    <a:pt x="29" y="40"/>
                  </a:cubicBezTo>
                  <a:cubicBezTo>
                    <a:pt x="30" y="42"/>
                    <a:pt x="29" y="44"/>
                    <a:pt x="27" y="45"/>
                  </a:cubicBezTo>
                  <a:cubicBezTo>
                    <a:pt x="25" y="46"/>
                    <a:pt x="24" y="44"/>
                    <a:pt x="22" y="43"/>
                  </a:cubicBezTo>
                  <a:cubicBezTo>
                    <a:pt x="21" y="42"/>
                    <a:pt x="20" y="40"/>
                    <a:pt x="20" y="38"/>
                  </a:cubicBezTo>
                  <a:cubicBezTo>
                    <a:pt x="19" y="28"/>
                    <a:pt x="14" y="20"/>
                    <a:pt x="7" y="13"/>
                  </a:cubicBezTo>
                  <a:cubicBezTo>
                    <a:pt x="3" y="10"/>
                    <a:pt x="0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9456738" y="2319338"/>
              <a:ext cx="73025" cy="76200"/>
            </a:xfrm>
            <a:custGeom>
              <a:avLst/>
              <a:gdLst>
                <a:gd name="T0" fmla="*/ 0 w 32"/>
                <a:gd name="T1" fmla="*/ 26 h 34"/>
                <a:gd name="T2" fmla="*/ 12 w 32"/>
                <a:gd name="T3" fmla="*/ 16 h 34"/>
                <a:gd name="T4" fmla="*/ 18 w 32"/>
                <a:gd name="T5" fmla="*/ 4 h 34"/>
                <a:gd name="T6" fmla="*/ 23 w 32"/>
                <a:gd name="T7" fmla="*/ 0 h 34"/>
                <a:gd name="T8" fmla="*/ 30 w 32"/>
                <a:gd name="T9" fmla="*/ 12 h 34"/>
                <a:gd name="T10" fmla="*/ 29 w 32"/>
                <a:gd name="T11" fmla="*/ 16 h 34"/>
                <a:gd name="T12" fmla="*/ 12 w 32"/>
                <a:gd name="T13" fmla="*/ 29 h 34"/>
                <a:gd name="T14" fmla="*/ 0 w 32"/>
                <a:gd name="T15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4">
                  <a:moveTo>
                    <a:pt x="0" y="26"/>
                  </a:moveTo>
                  <a:cubicBezTo>
                    <a:pt x="3" y="21"/>
                    <a:pt x="8" y="20"/>
                    <a:pt x="12" y="16"/>
                  </a:cubicBezTo>
                  <a:cubicBezTo>
                    <a:pt x="14" y="12"/>
                    <a:pt x="18" y="10"/>
                    <a:pt x="18" y="4"/>
                  </a:cubicBezTo>
                  <a:cubicBezTo>
                    <a:pt x="18" y="1"/>
                    <a:pt x="20" y="0"/>
                    <a:pt x="23" y="0"/>
                  </a:cubicBezTo>
                  <a:cubicBezTo>
                    <a:pt x="24" y="4"/>
                    <a:pt x="23" y="10"/>
                    <a:pt x="30" y="12"/>
                  </a:cubicBezTo>
                  <a:cubicBezTo>
                    <a:pt x="32" y="12"/>
                    <a:pt x="32" y="16"/>
                    <a:pt x="29" y="16"/>
                  </a:cubicBezTo>
                  <a:cubicBezTo>
                    <a:pt x="22" y="18"/>
                    <a:pt x="17" y="23"/>
                    <a:pt x="12" y="29"/>
                  </a:cubicBezTo>
                  <a:cubicBezTo>
                    <a:pt x="8" y="34"/>
                    <a:pt x="5" y="33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9545638" y="2171700"/>
              <a:ext cx="53975" cy="58738"/>
            </a:xfrm>
            <a:custGeom>
              <a:avLst/>
              <a:gdLst>
                <a:gd name="T0" fmla="*/ 0 w 24"/>
                <a:gd name="T1" fmla="*/ 23 h 26"/>
                <a:gd name="T2" fmla="*/ 11 w 24"/>
                <a:gd name="T3" fmla="*/ 6 h 26"/>
                <a:gd name="T4" fmla="*/ 13 w 24"/>
                <a:gd name="T5" fmla="*/ 4 h 26"/>
                <a:gd name="T6" fmla="*/ 22 w 24"/>
                <a:gd name="T7" fmla="*/ 3 h 26"/>
                <a:gd name="T8" fmla="*/ 19 w 24"/>
                <a:gd name="T9" fmla="*/ 11 h 26"/>
                <a:gd name="T10" fmla="*/ 6 w 24"/>
                <a:gd name="T11" fmla="*/ 25 h 26"/>
                <a:gd name="T12" fmla="*/ 0 w 24"/>
                <a:gd name="T13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6">
                  <a:moveTo>
                    <a:pt x="0" y="23"/>
                  </a:moveTo>
                  <a:cubicBezTo>
                    <a:pt x="3" y="17"/>
                    <a:pt x="7" y="12"/>
                    <a:pt x="11" y="6"/>
                  </a:cubicBezTo>
                  <a:cubicBezTo>
                    <a:pt x="11" y="5"/>
                    <a:pt x="12" y="4"/>
                    <a:pt x="13" y="4"/>
                  </a:cubicBezTo>
                  <a:cubicBezTo>
                    <a:pt x="16" y="4"/>
                    <a:pt x="19" y="0"/>
                    <a:pt x="22" y="3"/>
                  </a:cubicBezTo>
                  <a:cubicBezTo>
                    <a:pt x="24" y="6"/>
                    <a:pt x="21" y="8"/>
                    <a:pt x="19" y="11"/>
                  </a:cubicBezTo>
                  <a:cubicBezTo>
                    <a:pt x="16" y="17"/>
                    <a:pt x="11" y="20"/>
                    <a:pt x="6" y="25"/>
                  </a:cubicBezTo>
                  <a:cubicBezTo>
                    <a:pt x="4" y="26"/>
                    <a:pt x="2" y="26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9199563" y="2730500"/>
              <a:ext cx="61913" cy="63500"/>
            </a:xfrm>
            <a:custGeom>
              <a:avLst/>
              <a:gdLst>
                <a:gd name="T0" fmla="*/ 5 w 27"/>
                <a:gd name="T1" fmla="*/ 28 h 28"/>
                <a:gd name="T2" fmla="*/ 8 w 27"/>
                <a:gd name="T3" fmla="*/ 13 h 28"/>
                <a:gd name="T4" fmla="*/ 24 w 27"/>
                <a:gd name="T5" fmla="*/ 1 h 28"/>
                <a:gd name="T6" fmla="*/ 26 w 27"/>
                <a:gd name="T7" fmla="*/ 0 h 28"/>
                <a:gd name="T8" fmla="*/ 26 w 27"/>
                <a:gd name="T9" fmla="*/ 5 h 28"/>
                <a:gd name="T10" fmla="*/ 8 w 27"/>
                <a:gd name="T11" fmla="*/ 27 h 28"/>
                <a:gd name="T12" fmla="*/ 5 w 2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8">
                  <a:moveTo>
                    <a:pt x="5" y="28"/>
                  </a:moveTo>
                  <a:cubicBezTo>
                    <a:pt x="0" y="21"/>
                    <a:pt x="7" y="18"/>
                    <a:pt x="8" y="13"/>
                  </a:cubicBezTo>
                  <a:cubicBezTo>
                    <a:pt x="15" y="11"/>
                    <a:pt x="18" y="4"/>
                    <a:pt x="24" y="1"/>
                  </a:cubicBezTo>
                  <a:cubicBezTo>
                    <a:pt x="24" y="0"/>
                    <a:pt x="25" y="0"/>
                    <a:pt x="26" y="0"/>
                  </a:cubicBezTo>
                  <a:cubicBezTo>
                    <a:pt x="27" y="2"/>
                    <a:pt x="27" y="4"/>
                    <a:pt x="26" y="5"/>
                  </a:cubicBezTo>
                  <a:cubicBezTo>
                    <a:pt x="20" y="12"/>
                    <a:pt x="14" y="19"/>
                    <a:pt x="8" y="27"/>
                  </a:cubicBezTo>
                  <a:cubicBezTo>
                    <a:pt x="8" y="27"/>
                    <a:pt x="6" y="27"/>
                    <a:pt x="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9167813" y="2794000"/>
              <a:ext cx="47625" cy="73025"/>
            </a:xfrm>
            <a:custGeom>
              <a:avLst/>
              <a:gdLst>
                <a:gd name="T0" fmla="*/ 19 w 21"/>
                <a:gd name="T1" fmla="*/ 0 h 32"/>
                <a:gd name="T2" fmla="*/ 14 w 21"/>
                <a:gd name="T3" fmla="*/ 13 h 32"/>
                <a:gd name="T4" fmla="*/ 8 w 21"/>
                <a:gd name="T5" fmla="*/ 23 h 32"/>
                <a:gd name="T6" fmla="*/ 6 w 21"/>
                <a:gd name="T7" fmla="*/ 29 h 32"/>
                <a:gd name="T8" fmla="*/ 3 w 21"/>
                <a:gd name="T9" fmla="*/ 31 h 32"/>
                <a:gd name="T10" fmla="*/ 0 w 21"/>
                <a:gd name="T11" fmla="*/ 28 h 32"/>
                <a:gd name="T12" fmla="*/ 1 w 21"/>
                <a:gd name="T13" fmla="*/ 17 h 32"/>
                <a:gd name="T14" fmla="*/ 11 w 21"/>
                <a:gd name="T15" fmla="*/ 7 h 32"/>
                <a:gd name="T16" fmla="*/ 19 w 21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2">
                  <a:moveTo>
                    <a:pt x="19" y="0"/>
                  </a:moveTo>
                  <a:cubicBezTo>
                    <a:pt x="21" y="5"/>
                    <a:pt x="19" y="11"/>
                    <a:pt x="14" y="13"/>
                  </a:cubicBezTo>
                  <a:cubicBezTo>
                    <a:pt x="10" y="16"/>
                    <a:pt x="9" y="19"/>
                    <a:pt x="8" y="23"/>
                  </a:cubicBezTo>
                  <a:cubicBezTo>
                    <a:pt x="7" y="25"/>
                    <a:pt x="7" y="27"/>
                    <a:pt x="6" y="29"/>
                  </a:cubicBezTo>
                  <a:cubicBezTo>
                    <a:pt x="6" y="31"/>
                    <a:pt x="4" y="32"/>
                    <a:pt x="3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24"/>
                    <a:pt x="1" y="21"/>
                    <a:pt x="1" y="17"/>
                  </a:cubicBezTo>
                  <a:cubicBezTo>
                    <a:pt x="6" y="15"/>
                    <a:pt x="10" y="13"/>
                    <a:pt x="11" y="7"/>
                  </a:cubicBezTo>
                  <a:cubicBezTo>
                    <a:pt x="12" y="4"/>
                    <a:pt x="15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8997951" y="2560638"/>
              <a:ext cx="55563" cy="39688"/>
            </a:xfrm>
            <a:custGeom>
              <a:avLst/>
              <a:gdLst>
                <a:gd name="T0" fmla="*/ 25 w 25"/>
                <a:gd name="T1" fmla="*/ 5 h 18"/>
                <a:gd name="T2" fmla="*/ 23 w 25"/>
                <a:gd name="T3" fmla="*/ 8 h 18"/>
                <a:gd name="T4" fmla="*/ 6 w 25"/>
                <a:gd name="T5" fmla="*/ 17 h 18"/>
                <a:gd name="T6" fmla="*/ 1 w 25"/>
                <a:gd name="T7" fmla="*/ 16 h 18"/>
                <a:gd name="T8" fmla="*/ 3 w 25"/>
                <a:gd name="T9" fmla="*/ 11 h 18"/>
                <a:gd name="T10" fmla="*/ 20 w 25"/>
                <a:gd name="T11" fmla="*/ 2 h 18"/>
                <a:gd name="T12" fmla="*/ 25 w 25"/>
                <a:gd name="T13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8">
                  <a:moveTo>
                    <a:pt x="25" y="5"/>
                  </a:moveTo>
                  <a:cubicBezTo>
                    <a:pt x="25" y="6"/>
                    <a:pt x="24" y="7"/>
                    <a:pt x="23" y="8"/>
                  </a:cubicBezTo>
                  <a:cubicBezTo>
                    <a:pt x="17" y="11"/>
                    <a:pt x="13" y="15"/>
                    <a:pt x="6" y="17"/>
                  </a:cubicBezTo>
                  <a:cubicBezTo>
                    <a:pt x="4" y="18"/>
                    <a:pt x="2" y="18"/>
                    <a:pt x="1" y="16"/>
                  </a:cubicBezTo>
                  <a:cubicBezTo>
                    <a:pt x="0" y="13"/>
                    <a:pt x="2" y="12"/>
                    <a:pt x="3" y="11"/>
                  </a:cubicBezTo>
                  <a:cubicBezTo>
                    <a:pt x="8" y="7"/>
                    <a:pt x="15" y="6"/>
                    <a:pt x="20" y="2"/>
                  </a:cubicBezTo>
                  <a:cubicBezTo>
                    <a:pt x="22" y="0"/>
                    <a:pt x="25" y="3"/>
                    <a:pt x="2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8940801" y="2603500"/>
              <a:ext cx="49213" cy="47625"/>
            </a:xfrm>
            <a:custGeom>
              <a:avLst/>
              <a:gdLst>
                <a:gd name="T0" fmla="*/ 17 w 22"/>
                <a:gd name="T1" fmla="*/ 0 h 21"/>
                <a:gd name="T2" fmla="*/ 21 w 22"/>
                <a:gd name="T3" fmla="*/ 3 h 21"/>
                <a:gd name="T4" fmla="*/ 21 w 22"/>
                <a:gd name="T5" fmla="*/ 6 h 21"/>
                <a:gd name="T6" fmla="*/ 8 w 22"/>
                <a:gd name="T7" fmla="*/ 20 h 21"/>
                <a:gd name="T8" fmla="*/ 3 w 22"/>
                <a:gd name="T9" fmla="*/ 19 h 21"/>
                <a:gd name="T10" fmla="*/ 2 w 22"/>
                <a:gd name="T11" fmla="*/ 14 h 21"/>
                <a:gd name="T12" fmla="*/ 16 w 22"/>
                <a:gd name="T13" fmla="*/ 0 h 21"/>
                <a:gd name="T14" fmla="*/ 17 w 22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1">
                  <a:moveTo>
                    <a:pt x="17" y="0"/>
                  </a:moveTo>
                  <a:cubicBezTo>
                    <a:pt x="19" y="0"/>
                    <a:pt x="20" y="1"/>
                    <a:pt x="21" y="3"/>
                  </a:cubicBezTo>
                  <a:cubicBezTo>
                    <a:pt x="22" y="4"/>
                    <a:pt x="22" y="6"/>
                    <a:pt x="21" y="6"/>
                  </a:cubicBezTo>
                  <a:cubicBezTo>
                    <a:pt x="15" y="9"/>
                    <a:pt x="12" y="15"/>
                    <a:pt x="8" y="20"/>
                  </a:cubicBezTo>
                  <a:cubicBezTo>
                    <a:pt x="6" y="21"/>
                    <a:pt x="4" y="20"/>
                    <a:pt x="3" y="19"/>
                  </a:cubicBezTo>
                  <a:cubicBezTo>
                    <a:pt x="0" y="18"/>
                    <a:pt x="0" y="16"/>
                    <a:pt x="2" y="14"/>
                  </a:cubicBezTo>
                  <a:cubicBezTo>
                    <a:pt x="6" y="9"/>
                    <a:pt x="12" y="6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8615363" y="3408363"/>
              <a:ext cx="26988" cy="52388"/>
            </a:xfrm>
            <a:custGeom>
              <a:avLst/>
              <a:gdLst>
                <a:gd name="T0" fmla="*/ 12 w 12"/>
                <a:gd name="T1" fmla="*/ 9 h 23"/>
                <a:gd name="T2" fmla="*/ 6 w 12"/>
                <a:gd name="T3" fmla="*/ 22 h 23"/>
                <a:gd name="T4" fmla="*/ 1 w 12"/>
                <a:gd name="T5" fmla="*/ 22 h 23"/>
                <a:gd name="T6" fmla="*/ 1 w 12"/>
                <a:gd name="T7" fmla="*/ 18 h 23"/>
                <a:gd name="T8" fmla="*/ 4 w 12"/>
                <a:gd name="T9" fmla="*/ 5 h 23"/>
                <a:gd name="T10" fmla="*/ 8 w 12"/>
                <a:gd name="T11" fmla="*/ 0 h 23"/>
                <a:gd name="T12" fmla="*/ 12 w 12"/>
                <a:gd name="T13" fmla="*/ 4 h 23"/>
                <a:gd name="T14" fmla="*/ 12 w 12"/>
                <a:gd name="T1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3">
                  <a:moveTo>
                    <a:pt x="12" y="9"/>
                  </a:moveTo>
                  <a:cubicBezTo>
                    <a:pt x="12" y="15"/>
                    <a:pt x="11" y="19"/>
                    <a:pt x="6" y="22"/>
                  </a:cubicBezTo>
                  <a:cubicBezTo>
                    <a:pt x="4" y="22"/>
                    <a:pt x="3" y="23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3" y="14"/>
                    <a:pt x="4" y="10"/>
                    <a:pt x="4" y="5"/>
                  </a:cubicBezTo>
                  <a:cubicBezTo>
                    <a:pt x="4" y="2"/>
                    <a:pt x="5" y="0"/>
                    <a:pt x="8" y="0"/>
                  </a:cubicBezTo>
                  <a:cubicBezTo>
                    <a:pt x="10" y="0"/>
                    <a:pt x="11" y="2"/>
                    <a:pt x="12" y="4"/>
                  </a:cubicBezTo>
                  <a:cubicBezTo>
                    <a:pt x="12" y="6"/>
                    <a:pt x="12" y="8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594726" y="3471863"/>
              <a:ext cx="28575" cy="52388"/>
            </a:xfrm>
            <a:custGeom>
              <a:avLst/>
              <a:gdLst>
                <a:gd name="T0" fmla="*/ 3 w 13"/>
                <a:gd name="T1" fmla="*/ 23 h 23"/>
                <a:gd name="T2" fmla="*/ 1 w 13"/>
                <a:gd name="T3" fmla="*/ 16 h 23"/>
                <a:gd name="T4" fmla="*/ 6 w 13"/>
                <a:gd name="T5" fmla="*/ 2 h 23"/>
                <a:gd name="T6" fmla="*/ 10 w 13"/>
                <a:gd name="T7" fmla="*/ 0 h 23"/>
                <a:gd name="T8" fmla="*/ 12 w 13"/>
                <a:gd name="T9" fmla="*/ 4 h 23"/>
                <a:gd name="T10" fmla="*/ 5 w 13"/>
                <a:gd name="T11" fmla="*/ 22 h 23"/>
                <a:gd name="T12" fmla="*/ 3 w 1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3">
                  <a:moveTo>
                    <a:pt x="3" y="23"/>
                  </a:moveTo>
                  <a:cubicBezTo>
                    <a:pt x="1" y="21"/>
                    <a:pt x="0" y="18"/>
                    <a:pt x="1" y="16"/>
                  </a:cubicBezTo>
                  <a:cubicBezTo>
                    <a:pt x="3" y="12"/>
                    <a:pt x="8" y="9"/>
                    <a:pt x="6" y="2"/>
                  </a:cubicBezTo>
                  <a:cubicBezTo>
                    <a:pt x="5" y="1"/>
                    <a:pt x="8" y="0"/>
                    <a:pt x="10" y="0"/>
                  </a:cubicBezTo>
                  <a:cubicBezTo>
                    <a:pt x="13" y="1"/>
                    <a:pt x="13" y="2"/>
                    <a:pt x="12" y="4"/>
                  </a:cubicBezTo>
                  <a:cubicBezTo>
                    <a:pt x="9" y="10"/>
                    <a:pt x="13" y="18"/>
                    <a:pt x="5" y="22"/>
                  </a:cubicBezTo>
                  <a:cubicBezTo>
                    <a:pt x="5" y="22"/>
                    <a:pt x="4" y="22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8585201" y="3540125"/>
              <a:ext cx="26988" cy="36513"/>
            </a:xfrm>
            <a:custGeom>
              <a:avLst/>
              <a:gdLst>
                <a:gd name="T0" fmla="*/ 7 w 12"/>
                <a:gd name="T1" fmla="*/ 16 h 16"/>
                <a:gd name="T2" fmla="*/ 1 w 12"/>
                <a:gd name="T3" fmla="*/ 4 h 16"/>
                <a:gd name="T4" fmla="*/ 3 w 12"/>
                <a:gd name="T5" fmla="*/ 0 h 16"/>
                <a:gd name="T6" fmla="*/ 7 w 12"/>
                <a:gd name="T7" fmla="*/ 2 h 16"/>
                <a:gd name="T8" fmla="*/ 7 w 12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7" y="16"/>
                  </a:moveTo>
                  <a:cubicBezTo>
                    <a:pt x="2" y="13"/>
                    <a:pt x="2" y="8"/>
                    <a:pt x="1" y="4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0"/>
                    <a:pt x="7" y="2"/>
                  </a:cubicBezTo>
                  <a:cubicBezTo>
                    <a:pt x="9" y="6"/>
                    <a:pt x="12" y="11"/>
                    <a:pt x="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9320213" y="2566988"/>
              <a:ext cx="34925" cy="38100"/>
            </a:xfrm>
            <a:custGeom>
              <a:avLst/>
              <a:gdLst>
                <a:gd name="T0" fmla="*/ 4 w 15"/>
                <a:gd name="T1" fmla="*/ 17 h 17"/>
                <a:gd name="T2" fmla="*/ 0 w 15"/>
                <a:gd name="T3" fmla="*/ 14 h 17"/>
                <a:gd name="T4" fmla="*/ 9 w 15"/>
                <a:gd name="T5" fmla="*/ 0 h 17"/>
                <a:gd name="T6" fmla="*/ 4 w 15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7">
                  <a:moveTo>
                    <a:pt x="4" y="17"/>
                  </a:moveTo>
                  <a:cubicBezTo>
                    <a:pt x="1" y="16"/>
                    <a:pt x="0" y="15"/>
                    <a:pt x="0" y="14"/>
                  </a:cubicBezTo>
                  <a:cubicBezTo>
                    <a:pt x="4" y="10"/>
                    <a:pt x="3" y="3"/>
                    <a:pt x="9" y="0"/>
                  </a:cubicBezTo>
                  <a:cubicBezTo>
                    <a:pt x="15" y="9"/>
                    <a:pt x="4" y="11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9129713" y="4627563"/>
              <a:ext cx="22225" cy="22225"/>
            </a:xfrm>
            <a:custGeom>
              <a:avLst/>
              <a:gdLst>
                <a:gd name="T0" fmla="*/ 6 w 10"/>
                <a:gd name="T1" fmla="*/ 0 h 10"/>
                <a:gd name="T2" fmla="*/ 9 w 10"/>
                <a:gd name="T3" fmla="*/ 2 h 10"/>
                <a:gd name="T4" fmla="*/ 3 w 10"/>
                <a:gd name="T5" fmla="*/ 9 h 10"/>
                <a:gd name="T6" fmla="*/ 0 w 10"/>
                <a:gd name="T7" fmla="*/ 6 h 10"/>
                <a:gd name="T8" fmla="*/ 6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8" y="0"/>
                    <a:pt x="9" y="0"/>
                    <a:pt x="9" y="2"/>
                  </a:cubicBezTo>
                  <a:cubicBezTo>
                    <a:pt x="10" y="5"/>
                    <a:pt x="6" y="10"/>
                    <a:pt x="3" y="9"/>
                  </a:cubicBezTo>
                  <a:cubicBezTo>
                    <a:pt x="1" y="9"/>
                    <a:pt x="0" y="8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9256713" y="2698750"/>
              <a:ext cx="22225" cy="20638"/>
            </a:xfrm>
            <a:custGeom>
              <a:avLst/>
              <a:gdLst>
                <a:gd name="T0" fmla="*/ 4 w 10"/>
                <a:gd name="T1" fmla="*/ 9 h 9"/>
                <a:gd name="T2" fmla="*/ 0 w 10"/>
                <a:gd name="T3" fmla="*/ 6 h 9"/>
                <a:gd name="T4" fmla="*/ 6 w 10"/>
                <a:gd name="T5" fmla="*/ 0 h 9"/>
                <a:gd name="T6" fmla="*/ 10 w 10"/>
                <a:gd name="T7" fmla="*/ 5 h 9"/>
                <a:gd name="T8" fmla="*/ 4 w 10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9"/>
                  </a:moveTo>
                  <a:cubicBezTo>
                    <a:pt x="2" y="9"/>
                    <a:pt x="0" y="8"/>
                    <a:pt x="0" y="6"/>
                  </a:cubicBezTo>
                  <a:cubicBezTo>
                    <a:pt x="0" y="3"/>
                    <a:pt x="4" y="0"/>
                    <a:pt x="6" y="0"/>
                  </a:cubicBezTo>
                  <a:cubicBezTo>
                    <a:pt x="8" y="1"/>
                    <a:pt x="10" y="3"/>
                    <a:pt x="10" y="5"/>
                  </a:cubicBezTo>
                  <a:cubicBezTo>
                    <a:pt x="9" y="8"/>
                    <a:pt x="7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9056688" y="2540000"/>
              <a:ext cx="22225" cy="22225"/>
            </a:xfrm>
            <a:custGeom>
              <a:avLst/>
              <a:gdLst>
                <a:gd name="T0" fmla="*/ 6 w 10"/>
                <a:gd name="T1" fmla="*/ 0 h 10"/>
                <a:gd name="T2" fmla="*/ 9 w 10"/>
                <a:gd name="T3" fmla="*/ 4 h 10"/>
                <a:gd name="T4" fmla="*/ 5 w 10"/>
                <a:gd name="T5" fmla="*/ 9 h 10"/>
                <a:gd name="T6" fmla="*/ 1 w 10"/>
                <a:gd name="T7" fmla="*/ 6 h 10"/>
                <a:gd name="T8" fmla="*/ 6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cubicBezTo>
                    <a:pt x="8" y="0"/>
                    <a:pt x="9" y="2"/>
                    <a:pt x="9" y="4"/>
                  </a:cubicBezTo>
                  <a:cubicBezTo>
                    <a:pt x="10" y="7"/>
                    <a:pt x="7" y="10"/>
                    <a:pt x="5" y="9"/>
                  </a:cubicBezTo>
                  <a:cubicBezTo>
                    <a:pt x="2" y="9"/>
                    <a:pt x="1" y="7"/>
                    <a:pt x="1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9472613" y="2252663"/>
              <a:ext cx="25400" cy="20638"/>
            </a:xfrm>
            <a:custGeom>
              <a:avLst/>
              <a:gdLst>
                <a:gd name="T0" fmla="*/ 0 w 11"/>
                <a:gd name="T1" fmla="*/ 5 h 9"/>
                <a:gd name="T2" fmla="*/ 7 w 11"/>
                <a:gd name="T3" fmla="*/ 0 h 9"/>
                <a:gd name="T4" fmla="*/ 10 w 11"/>
                <a:gd name="T5" fmla="*/ 2 h 9"/>
                <a:gd name="T6" fmla="*/ 9 w 11"/>
                <a:gd name="T7" fmla="*/ 5 h 9"/>
                <a:gd name="T8" fmla="*/ 0 w 11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0" y="5"/>
                  </a:moveTo>
                  <a:cubicBezTo>
                    <a:pt x="1" y="2"/>
                    <a:pt x="3" y="0"/>
                    <a:pt x="7" y="0"/>
                  </a:cubicBezTo>
                  <a:cubicBezTo>
                    <a:pt x="8" y="0"/>
                    <a:pt x="10" y="0"/>
                    <a:pt x="10" y="2"/>
                  </a:cubicBezTo>
                  <a:cubicBezTo>
                    <a:pt x="11" y="3"/>
                    <a:pt x="10" y="4"/>
                    <a:pt x="9" y="5"/>
                  </a:cubicBezTo>
                  <a:cubicBezTo>
                    <a:pt x="6" y="7"/>
                    <a:pt x="3" y="9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9439276" y="2405063"/>
              <a:ext cx="23813" cy="22225"/>
            </a:xfrm>
            <a:custGeom>
              <a:avLst/>
              <a:gdLst>
                <a:gd name="T0" fmla="*/ 11 w 11"/>
                <a:gd name="T1" fmla="*/ 2 h 10"/>
                <a:gd name="T2" fmla="*/ 3 w 11"/>
                <a:gd name="T3" fmla="*/ 10 h 10"/>
                <a:gd name="T4" fmla="*/ 1 w 11"/>
                <a:gd name="T5" fmla="*/ 8 h 10"/>
                <a:gd name="T6" fmla="*/ 0 w 11"/>
                <a:gd name="T7" fmla="*/ 6 h 10"/>
                <a:gd name="T8" fmla="*/ 11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1" y="2"/>
                  </a:moveTo>
                  <a:cubicBezTo>
                    <a:pt x="10" y="7"/>
                    <a:pt x="7" y="8"/>
                    <a:pt x="3" y="10"/>
                  </a:cubicBezTo>
                  <a:cubicBezTo>
                    <a:pt x="3" y="10"/>
                    <a:pt x="1" y="9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4" y="4"/>
                    <a:pt x="6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9375776" y="2503488"/>
              <a:ext cx="17463" cy="20638"/>
            </a:xfrm>
            <a:custGeom>
              <a:avLst/>
              <a:gdLst>
                <a:gd name="T0" fmla="*/ 3 w 8"/>
                <a:gd name="T1" fmla="*/ 9 h 9"/>
                <a:gd name="T2" fmla="*/ 0 w 8"/>
                <a:gd name="T3" fmla="*/ 7 h 9"/>
                <a:gd name="T4" fmla="*/ 4 w 8"/>
                <a:gd name="T5" fmla="*/ 0 h 9"/>
                <a:gd name="T6" fmla="*/ 7 w 8"/>
                <a:gd name="T7" fmla="*/ 2 h 9"/>
                <a:gd name="T8" fmla="*/ 3 w 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3" y="9"/>
                  </a:moveTo>
                  <a:cubicBezTo>
                    <a:pt x="1" y="9"/>
                    <a:pt x="0" y="9"/>
                    <a:pt x="0" y="7"/>
                  </a:cubicBezTo>
                  <a:cubicBezTo>
                    <a:pt x="0" y="4"/>
                    <a:pt x="1" y="1"/>
                    <a:pt x="4" y="0"/>
                  </a:cubicBezTo>
                  <a:cubicBezTo>
                    <a:pt x="6" y="0"/>
                    <a:pt x="7" y="0"/>
                    <a:pt x="7" y="2"/>
                  </a:cubicBezTo>
                  <a:cubicBezTo>
                    <a:pt x="8" y="5"/>
                    <a:pt x="5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8639176" y="3340100"/>
              <a:ext cx="19050" cy="22225"/>
            </a:xfrm>
            <a:custGeom>
              <a:avLst/>
              <a:gdLst>
                <a:gd name="T0" fmla="*/ 2 w 8"/>
                <a:gd name="T1" fmla="*/ 0 h 10"/>
                <a:gd name="T2" fmla="*/ 7 w 8"/>
                <a:gd name="T3" fmla="*/ 5 h 10"/>
                <a:gd name="T4" fmla="*/ 6 w 8"/>
                <a:gd name="T5" fmla="*/ 9 h 10"/>
                <a:gd name="T6" fmla="*/ 1 w 8"/>
                <a:gd name="T7" fmla="*/ 7 h 10"/>
                <a:gd name="T8" fmla="*/ 2 w 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cubicBezTo>
                    <a:pt x="6" y="1"/>
                    <a:pt x="6" y="3"/>
                    <a:pt x="7" y="5"/>
                  </a:cubicBezTo>
                  <a:cubicBezTo>
                    <a:pt x="8" y="7"/>
                    <a:pt x="7" y="8"/>
                    <a:pt x="6" y="9"/>
                  </a:cubicBezTo>
                  <a:cubicBezTo>
                    <a:pt x="4" y="10"/>
                    <a:pt x="2" y="10"/>
                    <a:pt x="1" y="7"/>
                  </a:cubicBezTo>
                  <a:cubicBezTo>
                    <a:pt x="1" y="5"/>
                    <a:pt x="0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9361488" y="2411413"/>
              <a:ext cx="17463" cy="19050"/>
            </a:xfrm>
            <a:custGeom>
              <a:avLst/>
              <a:gdLst>
                <a:gd name="T0" fmla="*/ 7 w 8"/>
                <a:gd name="T1" fmla="*/ 2 h 8"/>
                <a:gd name="T2" fmla="*/ 3 w 8"/>
                <a:gd name="T3" fmla="*/ 7 h 8"/>
                <a:gd name="T4" fmla="*/ 0 w 8"/>
                <a:gd name="T5" fmla="*/ 5 h 8"/>
                <a:gd name="T6" fmla="*/ 5 w 8"/>
                <a:gd name="T7" fmla="*/ 0 h 8"/>
                <a:gd name="T8" fmla="*/ 7 w 8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2"/>
                  </a:moveTo>
                  <a:cubicBezTo>
                    <a:pt x="8" y="5"/>
                    <a:pt x="6" y="8"/>
                    <a:pt x="3" y="7"/>
                  </a:cubicBezTo>
                  <a:cubicBezTo>
                    <a:pt x="1" y="7"/>
                    <a:pt x="0" y="7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398001" y="2400300"/>
              <a:ext cx="17463" cy="14288"/>
            </a:xfrm>
            <a:custGeom>
              <a:avLst/>
              <a:gdLst>
                <a:gd name="T0" fmla="*/ 8 w 8"/>
                <a:gd name="T1" fmla="*/ 0 h 6"/>
                <a:gd name="T2" fmla="*/ 1 w 8"/>
                <a:gd name="T3" fmla="*/ 6 h 6"/>
                <a:gd name="T4" fmla="*/ 8 w 8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8" y="0"/>
                  </a:moveTo>
                  <a:cubicBezTo>
                    <a:pt x="6" y="4"/>
                    <a:pt x="5" y="6"/>
                    <a:pt x="1" y="6"/>
                  </a:cubicBezTo>
                  <a:cubicBezTo>
                    <a:pt x="0" y="0"/>
                    <a:pt x="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9520238" y="2274888"/>
              <a:ext cx="14288" cy="15875"/>
            </a:xfrm>
            <a:custGeom>
              <a:avLst/>
              <a:gdLst>
                <a:gd name="T0" fmla="*/ 3 w 6"/>
                <a:gd name="T1" fmla="*/ 0 h 7"/>
                <a:gd name="T2" fmla="*/ 6 w 6"/>
                <a:gd name="T3" fmla="*/ 3 h 7"/>
                <a:gd name="T4" fmla="*/ 3 w 6"/>
                <a:gd name="T5" fmla="*/ 7 h 7"/>
                <a:gd name="T6" fmla="*/ 0 w 6"/>
                <a:gd name="T7" fmla="*/ 4 h 7"/>
                <a:gd name="T8" fmla="*/ 3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5" y="0"/>
                    <a:pt x="5" y="1"/>
                    <a:pt x="6" y="3"/>
                  </a:cubicBezTo>
                  <a:cubicBezTo>
                    <a:pt x="6" y="4"/>
                    <a:pt x="6" y="7"/>
                    <a:pt x="3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9145588" y="2878138"/>
              <a:ext cx="12700" cy="14288"/>
            </a:xfrm>
            <a:custGeom>
              <a:avLst/>
              <a:gdLst>
                <a:gd name="T0" fmla="*/ 6 w 6"/>
                <a:gd name="T1" fmla="*/ 3 h 6"/>
                <a:gd name="T2" fmla="*/ 3 w 6"/>
                <a:gd name="T3" fmla="*/ 6 h 6"/>
                <a:gd name="T4" fmla="*/ 0 w 6"/>
                <a:gd name="T5" fmla="*/ 4 h 6"/>
                <a:gd name="T6" fmla="*/ 4 w 6"/>
                <a:gd name="T7" fmla="*/ 0 h 6"/>
                <a:gd name="T8" fmla="*/ 6 w 6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3"/>
                  </a:move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6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9347201" y="2547938"/>
              <a:ext cx="11113" cy="12700"/>
            </a:xfrm>
            <a:custGeom>
              <a:avLst/>
              <a:gdLst>
                <a:gd name="T0" fmla="*/ 5 w 5"/>
                <a:gd name="T1" fmla="*/ 2 h 5"/>
                <a:gd name="T2" fmla="*/ 2 w 5"/>
                <a:gd name="T3" fmla="*/ 5 h 5"/>
                <a:gd name="T4" fmla="*/ 0 w 5"/>
                <a:gd name="T5" fmla="*/ 4 h 5"/>
                <a:gd name="T6" fmla="*/ 3 w 5"/>
                <a:gd name="T7" fmla="*/ 0 h 5"/>
                <a:gd name="T8" fmla="*/ 5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2"/>
                  </a:moveTo>
                  <a:cubicBezTo>
                    <a:pt x="5" y="3"/>
                    <a:pt x="4" y="4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2"/>
                    <a:pt x="2" y="1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9415463" y="2466975"/>
              <a:ext cx="9525" cy="11113"/>
            </a:xfrm>
            <a:custGeom>
              <a:avLst/>
              <a:gdLst>
                <a:gd name="T0" fmla="*/ 1 w 4"/>
                <a:gd name="T1" fmla="*/ 0 h 5"/>
                <a:gd name="T2" fmla="*/ 3 w 4"/>
                <a:gd name="T3" fmla="*/ 1 h 5"/>
                <a:gd name="T4" fmla="*/ 2 w 4"/>
                <a:gd name="T5" fmla="*/ 4 h 5"/>
                <a:gd name="T6" fmla="*/ 0 w 4"/>
                <a:gd name="T7" fmla="*/ 4 h 5"/>
                <a:gd name="T8" fmla="*/ 1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2" y="1"/>
                    <a:pt x="3" y="1"/>
                    <a:pt x="3" y="1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9104313" y="4664075"/>
              <a:ext cx="4763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Freeform 6"/>
          <p:cNvSpPr/>
          <p:nvPr/>
        </p:nvSpPr>
        <p:spPr bwMode="auto">
          <a:xfrm>
            <a:off x="9756775" y="714375"/>
            <a:ext cx="2435225" cy="3052763"/>
          </a:xfrm>
          <a:custGeom>
            <a:avLst/>
            <a:gdLst>
              <a:gd name="T0" fmla="*/ 648 w 648"/>
              <a:gd name="T1" fmla="*/ 806 h 813"/>
              <a:gd name="T2" fmla="*/ 648 w 648"/>
              <a:gd name="T3" fmla="*/ 54 h 813"/>
              <a:gd name="T4" fmla="*/ 576 w 648"/>
              <a:gd name="T5" fmla="*/ 64 h 813"/>
              <a:gd name="T6" fmla="*/ 454 w 648"/>
              <a:gd name="T7" fmla="*/ 64 h 813"/>
              <a:gd name="T8" fmla="*/ 347 w 648"/>
              <a:gd name="T9" fmla="*/ 24 h 813"/>
              <a:gd name="T10" fmla="*/ 246 w 648"/>
              <a:gd name="T11" fmla="*/ 80 h 813"/>
              <a:gd name="T12" fmla="*/ 219 w 648"/>
              <a:gd name="T13" fmla="*/ 83 h 813"/>
              <a:gd name="T14" fmla="*/ 134 w 648"/>
              <a:gd name="T15" fmla="*/ 83 h 813"/>
              <a:gd name="T16" fmla="*/ 56 w 648"/>
              <a:gd name="T17" fmla="*/ 149 h 813"/>
              <a:gd name="T18" fmla="*/ 0 w 648"/>
              <a:gd name="T19" fmla="*/ 178 h 813"/>
              <a:gd name="T20" fmla="*/ 59 w 648"/>
              <a:gd name="T21" fmla="*/ 237 h 813"/>
              <a:gd name="T22" fmla="*/ 142 w 648"/>
              <a:gd name="T23" fmla="*/ 352 h 813"/>
              <a:gd name="T24" fmla="*/ 216 w 648"/>
              <a:gd name="T25" fmla="*/ 413 h 813"/>
              <a:gd name="T26" fmla="*/ 230 w 648"/>
              <a:gd name="T27" fmla="*/ 523 h 813"/>
              <a:gd name="T28" fmla="*/ 254 w 648"/>
              <a:gd name="T29" fmla="*/ 600 h 813"/>
              <a:gd name="T30" fmla="*/ 254 w 648"/>
              <a:gd name="T31" fmla="*/ 680 h 813"/>
              <a:gd name="T32" fmla="*/ 270 w 648"/>
              <a:gd name="T33" fmla="*/ 731 h 813"/>
              <a:gd name="T34" fmla="*/ 336 w 648"/>
              <a:gd name="T35" fmla="*/ 781 h 813"/>
              <a:gd name="T36" fmla="*/ 406 w 648"/>
              <a:gd name="T37" fmla="*/ 765 h 813"/>
              <a:gd name="T38" fmla="*/ 483 w 648"/>
              <a:gd name="T39" fmla="*/ 781 h 813"/>
              <a:gd name="T40" fmla="*/ 600 w 648"/>
              <a:gd name="T41" fmla="*/ 813 h 813"/>
              <a:gd name="T42" fmla="*/ 614 w 648"/>
              <a:gd name="T43" fmla="*/ 813 h 813"/>
              <a:gd name="T44" fmla="*/ 648 w 648"/>
              <a:gd name="T45" fmla="*/ 806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8" h="813">
                <a:moveTo>
                  <a:pt x="648" y="806"/>
                </a:moveTo>
                <a:cubicBezTo>
                  <a:pt x="648" y="54"/>
                  <a:pt x="648" y="54"/>
                  <a:pt x="648" y="54"/>
                </a:cubicBezTo>
                <a:cubicBezTo>
                  <a:pt x="639" y="55"/>
                  <a:pt x="619" y="58"/>
                  <a:pt x="576" y="64"/>
                </a:cubicBezTo>
                <a:cubicBezTo>
                  <a:pt x="488" y="77"/>
                  <a:pt x="512" y="85"/>
                  <a:pt x="454" y="64"/>
                </a:cubicBezTo>
                <a:cubicBezTo>
                  <a:pt x="395" y="43"/>
                  <a:pt x="419" y="0"/>
                  <a:pt x="347" y="24"/>
                </a:cubicBezTo>
                <a:cubicBezTo>
                  <a:pt x="275" y="48"/>
                  <a:pt x="246" y="80"/>
                  <a:pt x="246" y="80"/>
                </a:cubicBezTo>
                <a:cubicBezTo>
                  <a:pt x="246" y="80"/>
                  <a:pt x="264" y="83"/>
                  <a:pt x="219" y="83"/>
                </a:cubicBezTo>
                <a:cubicBezTo>
                  <a:pt x="174" y="83"/>
                  <a:pt x="190" y="53"/>
                  <a:pt x="134" y="83"/>
                </a:cubicBezTo>
                <a:cubicBezTo>
                  <a:pt x="78" y="112"/>
                  <a:pt x="99" y="128"/>
                  <a:pt x="56" y="149"/>
                </a:cubicBezTo>
                <a:cubicBezTo>
                  <a:pt x="26" y="164"/>
                  <a:pt x="8" y="174"/>
                  <a:pt x="0" y="178"/>
                </a:cubicBezTo>
                <a:cubicBezTo>
                  <a:pt x="7" y="181"/>
                  <a:pt x="23" y="194"/>
                  <a:pt x="59" y="237"/>
                </a:cubicBezTo>
                <a:cubicBezTo>
                  <a:pt x="126" y="317"/>
                  <a:pt x="102" y="325"/>
                  <a:pt x="142" y="352"/>
                </a:cubicBezTo>
                <a:cubicBezTo>
                  <a:pt x="182" y="379"/>
                  <a:pt x="203" y="392"/>
                  <a:pt x="216" y="413"/>
                </a:cubicBezTo>
                <a:cubicBezTo>
                  <a:pt x="230" y="435"/>
                  <a:pt x="219" y="504"/>
                  <a:pt x="230" y="523"/>
                </a:cubicBezTo>
                <a:cubicBezTo>
                  <a:pt x="240" y="541"/>
                  <a:pt x="251" y="552"/>
                  <a:pt x="254" y="600"/>
                </a:cubicBezTo>
                <a:cubicBezTo>
                  <a:pt x="256" y="648"/>
                  <a:pt x="243" y="661"/>
                  <a:pt x="254" y="680"/>
                </a:cubicBezTo>
                <a:cubicBezTo>
                  <a:pt x="264" y="699"/>
                  <a:pt x="262" y="720"/>
                  <a:pt x="270" y="731"/>
                </a:cubicBezTo>
                <a:cubicBezTo>
                  <a:pt x="278" y="741"/>
                  <a:pt x="318" y="781"/>
                  <a:pt x="336" y="781"/>
                </a:cubicBezTo>
                <a:cubicBezTo>
                  <a:pt x="355" y="781"/>
                  <a:pt x="366" y="768"/>
                  <a:pt x="406" y="765"/>
                </a:cubicBezTo>
                <a:cubicBezTo>
                  <a:pt x="446" y="763"/>
                  <a:pt x="435" y="776"/>
                  <a:pt x="483" y="781"/>
                </a:cubicBezTo>
                <a:cubicBezTo>
                  <a:pt x="531" y="787"/>
                  <a:pt x="560" y="811"/>
                  <a:pt x="600" y="813"/>
                </a:cubicBezTo>
                <a:cubicBezTo>
                  <a:pt x="614" y="813"/>
                  <a:pt x="614" y="813"/>
                  <a:pt x="614" y="813"/>
                </a:cubicBezTo>
                <a:cubicBezTo>
                  <a:pt x="627" y="813"/>
                  <a:pt x="638" y="809"/>
                  <a:pt x="648" y="8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flipH="1">
            <a:off x="3887218" y="4551224"/>
            <a:ext cx="4140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Portfolio</a:t>
            </a:r>
          </a:p>
          <a:p>
            <a:r>
              <a:rPr lang="de-DE" sz="54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Design</a:t>
            </a:r>
          </a:p>
        </p:txBody>
      </p:sp>
      <p:sp>
        <p:nvSpPr>
          <p:cNvPr id="42" name="Freeform 5"/>
          <p:cNvSpPr/>
          <p:nvPr/>
        </p:nvSpPr>
        <p:spPr bwMode="auto">
          <a:xfrm rot="17920619" flipH="1">
            <a:off x="10994698" y="4551833"/>
            <a:ext cx="1421808" cy="3598733"/>
          </a:xfrm>
          <a:custGeom>
            <a:avLst/>
            <a:gdLst>
              <a:gd name="T0" fmla="*/ 779 w 1298"/>
              <a:gd name="T1" fmla="*/ 757 h 3289"/>
              <a:gd name="T2" fmla="*/ 849 w 1298"/>
              <a:gd name="T3" fmla="*/ 369 h 3289"/>
              <a:gd name="T4" fmla="*/ 994 w 1298"/>
              <a:gd name="T5" fmla="*/ 64 h 3289"/>
              <a:gd name="T6" fmla="*/ 1031 w 1298"/>
              <a:gd name="T7" fmla="*/ 174 h 3289"/>
              <a:gd name="T8" fmla="*/ 863 w 1298"/>
              <a:gd name="T9" fmla="*/ 892 h 3289"/>
              <a:gd name="T10" fmla="*/ 782 w 1298"/>
              <a:gd name="T11" fmla="*/ 1412 h 3289"/>
              <a:gd name="T12" fmla="*/ 871 w 1298"/>
              <a:gd name="T13" fmla="*/ 1215 h 3289"/>
              <a:gd name="T14" fmla="*/ 1146 w 1298"/>
              <a:gd name="T15" fmla="*/ 925 h 3289"/>
              <a:gd name="T16" fmla="*/ 1218 w 1298"/>
              <a:gd name="T17" fmla="*/ 917 h 3289"/>
              <a:gd name="T18" fmla="*/ 1210 w 1298"/>
              <a:gd name="T19" fmla="*/ 967 h 3289"/>
              <a:gd name="T20" fmla="*/ 895 w 1298"/>
              <a:gd name="T21" fmla="*/ 1436 h 3289"/>
              <a:gd name="T22" fmla="*/ 790 w 1298"/>
              <a:gd name="T23" fmla="*/ 2079 h 3289"/>
              <a:gd name="T24" fmla="*/ 990 w 1298"/>
              <a:gd name="T25" fmla="*/ 1717 h 3289"/>
              <a:gd name="T26" fmla="*/ 1247 w 1298"/>
              <a:gd name="T27" fmla="*/ 1348 h 3289"/>
              <a:gd name="T28" fmla="*/ 1291 w 1298"/>
              <a:gd name="T29" fmla="*/ 1328 h 3289"/>
              <a:gd name="T30" fmla="*/ 1285 w 1298"/>
              <a:gd name="T31" fmla="*/ 1386 h 3289"/>
              <a:gd name="T32" fmla="*/ 959 w 1298"/>
              <a:gd name="T33" fmla="*/ 1984 h 3289"/>
              <a:gd name="T34" fmla="*/ 761 w 1298"/>
              <a:gd name="T35" fmla="*/ 2340 h 3289"/>
              <a:gd name="T36" fmla="*/ 612 w 1298"/>
              <a:gd name="T37" fmla="*/ 3145 h 3289"/>
              <a:gd name="T38" fmla="*/ 576 w 1298"/>
              <a:gd name="T39" fmla="*/ 3274 h 3289"/>
              <a:gd name="T40" fmla="*/ 527 w 1298"/>
              <a:gd name="T41" fmla="*/ 3261 h 3289"/>
              <a:gd name="T42" fmla="*/ 661 w 1298"/>
              <a:gd name="T43" fmla="*/ 2646 h 3289"/>
              <a:gd name="T44" fmla="*/ 708 w 1298"/>
              <a:gd name="T45" fmla="*/ 2389 h 3289"/>
              <a:gd name="T46" fmla="*/ 563 w 1298"/>
              <a:gd name="T47" fmla="*/ 1960 h 3289"/>
              <a:gd name="T48" fmla="*/ 346 w 1298"/>
              <a:gd name="T49" fmla="*/ 1902 h 3289"/>
              <a:gd name="T50" fmla="*/ 158 w 1298"/>
              <a:gd name="T51" fmla="*/ 1627 h 3289"/>
              <a:gd name="T52" fmla="*/ 217 w 1298"/>
              <a:gd name="T53" fmla="*/ 1586 h 3289"/>
              <a:gd name="T54" fmla="*/ 418 w 1298"/>
              <a:gd name="T55" fmla="*/ 1762 h 3289"/>
              <a:gd name="T56" fmla="*/ 589 w 1298"/>
              <a:gd name="T57" fmla="*/ 1865 h 3289"/>
              <a:gd name="T58" fmla="*/ 267 w 1298"/>
              <a:gd name="T59" fmla="*/ 1367 h 3289"/>
              <a:gd name="T60" fmla="*/ 28 w 1298"/>
              <a:gd name="T61" fmla="*/ 1100 h 3289"/>
              <a:gd name="T62" fmla="*/ 100 w 1298"/>
              <a:gd name="T63" fmla="*/ 1027 h 3289"/>
              <a:gd name="T64" fmla="*/ 425 w 1298"/>
              <a:gd name="T65" fmla="*/ 1263 h 3289"/>
              <a:gd name="T66" fmla="*/ 684 w 1298"/>
              <a:gd name="T67" fmla="*/ 1915 h 3289"/>
              <a:gd name="T68" fmla="*/ 745 w 1298"/>
              <a:gd name="T69" fmla="*/ 2095 h 3289"/>
              <a:gd name="T70" fmla="*/ 685 w 1298"/>
              <a:gd name="T71" fmla="*/ 1356 h 3289"/>
              <a:gd name="T72" fmla="*/ 474 w 1298"/>
              <a:gd name="T73" fmla="*/ 1137 h 3289"/>
              <a:gd name="T74" fmla="*/ 100 w 1298"/>
              <a:gd name="T75" fmla="*/ 548 h 3289"/>
              <a:gd name="T76" fmla="*/ 177 w 1298"/>
              <a:gd name="T77" fmla="*/ 529 h 3289"/>
              <a:gd name="T78" fmla="*/ 340 w 1298"/>
              <a:gd name="T79" fmla="*/ 732 h 3289"/>
              <a:gd name="T80" fmla="*/ 660 w 1298"/>
              <a:gd name="T81" fmla="*/ 1084 h 3289"/>
              <a:gd name="T82" fmla="*/ 701 w 1298"/>
              <a:gd name="T83" fmla="*/ 1086 h 3289"/>
              <a:gd name="T84" fmla="*/ 410 w 1298"/>
              <a:gd name="T85" fmla="*/ 525 h 3289"/>
              <a:gd name="T86" fmla="*/ 333 w 1298"/>
              <a:gd name="T87" fmla="*/ 17 h 3289"/>
              <a:gd name="T88" fmla="*/ 401 w 1298"/>
              <a:gd name="T89" fmla="*/ 43 h 3289"/>
              <a:gd name="T90" fmla="*/ 601 w 1298"/>
              <a:gd name="T91" fmla="*/ 544 h 3289"/>
              <a:gd name="T92" fmla="*/ 748 w 1298"/>
              <a:gd name="T93" fmla="*/ 998 h 3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98" h="3289">
                <a:moveTo>
                  <a:pt x="748" y="998"/>
                </a:moveTo>
                <a:cubicBezTo>
                  <a:pt x="754" y="917"/>
                  <a:pt x="766" y="837"/>
                  <a:pt x="779" y="757"/>
                </a:cubicBezTo>
                <a:cubicBezTo>
                  <a:pt x="789" y="691"/>
                  <a:pt x="795" y="625"/>
                  <a:pt x="800" y="560"/>
                </a:cubicBezTo>
                <a:cubicBezTo>
                  <a:pt x="806" y="493"/>
                  <a:pt x="822" y="430"/>
                  <a:pt x="849" y="369"/>
                </a:cubicBezTo>
                <a:cubicBezTo>
                  <a:pt x="888" y="284"/>
                  <a:pt x="921" y="197"/>
                  <a:pt x="956" y="111"/>
                </a:cubicBezTo>
                <a:cubicBezTo>
                  <a:pt x="964" y="91"/>
                  <a:pt x="972" y="73"/>
                  <a:pt x="994" y="64"/>
                </a:cubicBezTo>
                <a:cubicBezTo>
                  <a:pt x="1020" y="53"/>
                  <a:pt x="1046" y="68"/>
                  <a:pt x="1044" y="95"/>
                </a:cubicBezTo>
                <a:cubicBezTo>
                  <a:pt x="1042" y="122"/>
                  <a:pt x="1039" y="149"/>
                  <a:pt x="1031" y="174"/>
                </a:cubicBezTo>
                <a:cubicBezTo>
                  <a:pt x="1000" y="285"/>
                  <a:pt x="987" y="397"/>
                  <a:pt x="988" y="512"/>
                </a:cubicBezTo>
                <a:cubicBezTo>
                  <a:pt x="989" y="652"/>
                  <a:pt x="944" y="781"/>
                  <a:pt x="863" y="892"/>
                </a:cubicBezTo>
                <a:cubicBezTo>
                  <a:pt x="786" y="996"/>
                  <a:pt x="769" y="1110"/>
                  <a:pt x="770" y="1232"/>
                </a:cubicBezTo>
                <a:cubicBezTo>
                  <a:pt x="770" y="1291"/>
                  <a:pt x="777" y="1351"/>
                  <a:pt x="782" y="1412"/>
                </a:cubicBezTo>
                <a:cubicBezTo>
                  <a:pt x="806" y="1401"/>
                  <a:pt x="805" y="1381"/>
                  <a:pt x="810" y="1366"/>
                </a:cubicBezTo>
                <a:cubicBezTo>
                  <a:pt x="826" y="1314"/>
                  <a:pt x="846" y="1264"/>
                  <a:pt x="871" y="1215"/>
                </a:cubicBezTo>
                <a:cubicBezTo>
                  <a:pt x="911" y="1137"/>
                  <a:pt x="959" y="1067"/>
                  <a:pt x="1035" y="1017"/>
                </a:cubicBezTo>
                <a:cubicBezTo>
                  <a:pt x="1075" y="991"/>
                  <a:pt x="1109" y="955"/>
                  <a:pt x="1146" y="925"/>
                </a:cubicBezTo>
                <a:cubicBezTo>
                  <a:pt x="1158" y="916"/>
                  <a:pt x="1172" y="911"/>
                  <a:pt x="1186" y="906"/>
                </a:cubicBezTo>
                <a:cubicBezTo>
                  <a:pt x="1198" y="903"/>
                  <a:pt x="1211" y="906"/>
                  <a:pt x="1218" y="917"/>
                </a:cubicBezTo>
                <a:cubicBezTo>
                  <a:pt x="1222" y="923"/>
                  <a:pt x="1222" y="934"/>
                  <a:pt x="1220" y="942"/>
                </a:cubicBezTo>
                <a:cubicBezTo>
                  <a:pt x="1219" y="951"/>
                  <a:pt x="1215" y="959"/>
                  <a:pt x="1210" y="967"/>
                </a:cubicBezTo>
                <a:cubicBezTo>
                  <a:pt x="1138" y="1084"/>
                  <a:pt x="1067" y="1203"/>
                  <a:pt x="992" y="1319"/>
                </a:cubicBezTo>
                <a:cubicBezTo>
                  <a:pt x="965" y="1361"/>
                  <a:pt x="932" y="1402"/>
                  <a:pt x="895" y="1436"/>
                </a:cubicBezTo>
                <a:cubicBezTo>
                  <a:pt x="822" y="1503"/>
                  <a:pt x="796" y="1587"/>
                  <a:pt x="795" y="1679"/>
                </a:cubicBezTo>
                <a:cubicBezTo>
                  <a:pt x="794" y="1811"/>
                  <a:pt x="798" y="1942"/>
                  <a:pt x="790" y="2079"/>
                </a:cubicBezTo>
                <a:cubicBezTo>
                  <a:pt x="818" y="2067"/>
                  <a:pt x="817" y="2044"/>
                  <a:pt x="826" y="2027"/>
                </a:cubicBezTo>
                <a:cubicBezTo>
                  <a:pt x="881" y="1924"/>
                  <a:pt x="934" y="1820"/>
                  <a:pt x="990" y="1717"/>
                </a:cubicBezTo>
                <a:cubicBezTo>
                  <a:pt x="1016" y="1670"/>
                  <a:pt x="1044" y="1622"/>
                  <a:pt x="1077" y="1580"/>
                </a:cubicBezTo>
                <a:cubicBezTo>
                  <a:pt x="1136" y="1505"/>
                  <a:pt x="1197" y="1430"/>
                  <a:pt x="1247" y="1348"/>
                </a:cubicBezTo>
                <a:cubicBezTo>
                  <a:pt x="1252" y="1341"/>
                  <a:pt x="1258" y="1333"/>
                  <a:pt x="1266" y="1329"/>
                </a:cubicBezTo>
                <a:cubicBezTo>
                  <a:pt x="1273" y="1326"/>
                  <a:pt x="1283" y="1326"/>
                  <a:pt x="1291" y="1328"/>
                </a:cubicBezTo>
                <a:cubicBezTo>
                  <a:pt x="1294" y="1329"/>
                  <a:pt x="1298" y="1339"/>
                  <a:pt x="1297" y="1344"/>
                </a:cubicBezTo>
                <a:cubicBezTo>
                  <a:pt x="1294" y="1358"/>
                  <a:pt x="1290" y="1373"/>
                  <a:pt x="1285" y="1386"/>
                </a:cubicBezTo>
                <a:cubicBezTo>
                  <a:pt x="1237" y="1493"/>
                  <a:pt x="1189" y="1600"/>
                  <a:pt x="1142" y="1707"/>
                </a:cubicBezTo>
                <a:cubicBezTo>
                  <a:pt x="1097" y="1810"/>
                  <a:pt x="1038" y="1903"/>
                  <a:pt x="959" y="1984"/>
                </a:cubicBezTo>
                <a:cubicBezTo>
                  <a:pt x="928" y="2016"/>
                  <a:pt x="897" y="2049"/>
                  <a:pt x="870" y="2085"/>
                </a:cubicBezTo>
                <a:cubicBezTo>
                  <a:pt x="813" y="2160"/>
                  <a:pt x="780" y="2248"/>
                  <a:pt x="761" y="2340"/>
                </a:cubicBezTo>
                <a:cubicBezTo>
                  <a:pt x="721" y="2531"/>
                  <a:pt x="684" y="2722"/>
                  <a:pt x="648" y="2914"/>
                </a:cubicBezTo>
                <a:cubicBezTo>
                  <a:pt x="634" y="2991"/>
                  <a:pt x="624" y="3068"/>
                  <a:pt x="612" y="3145"/>
                </a:cubicBezTo>
                <a:cubicBezTo>
                  <a:pt x="606" y="3178"/>
                  <a:pt x="599" y="3210"/>
                  <a:pt x="592" y="3242"/>
                </a:cubicBezTo>
                <a:cubicBezTo>
                  <a:pt x="589" y="3254"/>
                  <a:pt x="583" y="3264"/>
                  <a:pt x="576" y="3274"/>
                </a:cubicBezTo>
                <a:cubicBezTo>
                  <a:pt x="569" y="3285"/>
                  <a:pt x="557" y="3289"/>
                  <a:pt x="545" y="3287"/>
                </a:cubicBezTo>
                <a:cubicBezTo>
                  <a:pt x="529" y="3286"/>
                  <a:pt x="527" y="3272"/>
                  <a:pt x="527" y="3261"/>
                </a:cubicBezTo>
                <a:cubicBezTo>
                  <a:pt x="527" y="3213"/>
                  <a:pt x="536" y="3165"/>
                  <a:pt x="549" y="3119"/>
                </a:cubicBezTo>
                <a:cubicBezTo>
                  <a:pt x="593" y="2963"/>
                  <a:pt x="628" y="2804"/>
                  <a:pt x="661" y="2646"/>
                </a:cubicBezTo>
                <a:cubicBezTo>
                  <a:pt x="665" y="2631"/>
                  <a:pt x="668" y="2616"/>
                  <a:pt x="671" y="2602"/>
                </a:cubicBezTo>
                <a:cubicBezTo>
                  <a:pt x="683" y="2531"/>
                  <a:pt x="696" y="2460"/>
                  <a:pt x="708" y="2389"/>
                </a:cubicBezTo>
                <a:cubicBezTo>
                  <a:pt x="685" y="2283"/>
                  <a:pt x="689" y="2174"/>
                  <a:pt x="667" y="2068"/>
                </a:cubicBezTo>
                <a:cubicBezTo>
                  <a:pt x="654" y="2006"/>
                  <a:pt x="623" y="1972"/>
                  <a:pt x="563" y="1960"/>
                </a:cubicBezTo>
                <a:cubicBezTo>
                  <a:pt x="530" y="1953"/>
                  <a:pt x="498" y="1948"/>
                  <a:pt x="466" y="1939"/>
                </a:cubicBezTo>
                <a:cubicBezTo>
                  <a:pt x="425" y="1929"/>
                  <a:pt x="385" y="1917"/>
                  <a:pt x="346" y="1902"/>
                </a:cubicBezTo>
                <a:cubicBezTo>
                  <a:pt x="276" y="1875"/>
                  <a:pt x="221" y="1834"/>
                  <a:pt x="203" y="1753"/>
                </a:cubicBezTo>
                <a:cubicBezTo>
                  <a:pt x="193" y="1710"/>
                  <a:pt x="166" y="1671"/>
                  <a:pt x="158" y="1627"/>
                </a:cubicBezTo>
                <a:cubicBezTo>
                  <a:pt x="155" y="1611"/>
                  <a:pt x="159" y="1597"/>
                  <a:pt x="174" y="1588"/>
                </a:cubicBezTo>
                <a:cubicBezTo>
                  <a:pt x="188" y="1581"/>
                  <a:pt x="204" y="1578"/>
                  <a:pt x="217" y="1586"/>
                </a:cubicBezTo>
                <a:cubicBezTo>
                  <a:pt x="232" y="1596"/>
                  <a:pt x="246" y="1609"/>
                  <a:pt x="256" y="1623"/>
                </a:cubicBezTo>
                <a:cubicBezTo>
                  <a:pt x="297" y="1685"/>
                  <a:pt x="352" y="1729"/>
                  <a:pt x="418" y="1762"/>
                </a:cubicBezTo>
                <a:cubicBezTo>
                  <a:pt x="473" y="1788"/>
                  <a:pt x="515" y="1832"/>
                  <a:pt x="565" y="1866"/>
                </a:cubicBezTo>
                <a:cubicBezTo>
                  <a:pt x="570" y="1869"/>
                  <a:pt x="581" y="1867"/>
                  <a:pt x="589" y="1865"/>
                </a:cubicBezTo>
                <a:cubicBezTo>
                  <a:pt x="590" y="1865"/>
                  <a:pt x="592" y="1853"/>
                  <a:pt x="590" y="1848"/>
                </a:cubicBezTo>
                <a:cubicBezTo>
                  <a:pt x="513" y="1667"/>
                  <a:pt x="423" y="1496"/>
                  <a:pt x="267" y="1367"/>
                </a:cubicBezTo>
                <a:cubicBezTo>
                  <a:pt x="249" y="1352"/>
                  <a:pt x="233" y="1333"/>
                  <a:pt x="214" y="1319"/>
                </a:cubicBezTo>
                <a:cubicBezTo>
                  <a:pt x="136" y="1260"/>
                  <a:pt x="88" y="1174"/>
                  <a:pt x="28" y="1100"/>
                </a:cubicBezTo>
                <a:cubicBezTo>
                  <a:pt x="0" y="1066"/>
                  <a:pt x="16" y="1028"/>
                  <a:pt x="58" y="1018"/>
                </a:cubicBezTo>
                <a:cubicBezTo>
                  <a:pt x="73" y="1014"/>
                  <a:pt x="90" y="1015"/>
                  <a:pt x="100" y="1027"/>
                </a:cubicBezTo>
                <a:cubicBezTo>
                  <a:pt x="144" y="1079"/>
                  <a:pt x="203" y="1110"/>
                  <a:pt x="262" y="1137"/>
                </a:cubicBezTo>
                <a:cubicBezTo>
                  <a:pt x="327" y="1167"/>
                  <a:pt x="379" y="1211"/>
                  <a:pt x="425" y="1263"/>
                </a:cubicBezTo>
                <a:cubicBezTo>
                  <a:pt x="526" y="1381"/>
                  <a:pt x="599" y="1515"/>
                  <a:pt x="626" y="1670"/>
                </a:cubicBezTo>
                <a:cubicBezTo>
                  <a:pt x="641" y="1753"/>
                  <a:pt x="661" y="1834"/>
                  <a:pt x="684" y="1915"/>
                </a:cubicBezTo>
                <a:cubicBezTo>
                  <a:pt x="703" y="1984"/>
                  <a:pt x="715" y="2056"/>
                  <a:pt x="731" y="2127"/>
                </a:cubicBezTo>
                <a:cubicBezTo>
                  <a:pt x="752" y="2124"/>
                  <a:pt x="745" y="2106"/>
                  <a:pt x="745" y="2095"/>
                </a:cubicBezTo>
                <a:cubicBezTo>
                  <a:pt x="756" y="1915"/>
                  <a:pt x="752" y="1734"/>
                  <a:pt x="740" y="1554"/>
                </a:cubicBezTo>
                <a:cubicBezTo>
                  <a:pt x="736" y="1484"/>
                  <a:pt x="712" y="1420"/>
                  <a:pt x="685" y="1356"/>
                </a:cubicBezTo>
                <a:cubicBezTo>
                  <a:pt x="670" y="1318"/>
                  <a:pt x="642" y="1292"/>
                  <a:pt x="613" y="1265"/>
                </a:cubicBezTo>
                <a:cubicBezTo>
                  <a:pt x="566" y="1223"/>
                  <a:pt x="518" y="1181"/>
                  <a:pt x="474" y="1137"/>
                </a:cubicBezTo>
                <a:cubicBezTo>
                  <a:pt x="314" y="978"/>
                  <a:pt x="212" y="780"/>
                  <a:pt x="111" y="582"/>
                </a:cubicBezTo>
                <a:cubicBezTo>
                  <a:pt x="106" y="571"/>
                  <a:pt x="101" y="560"/>
                  <a:pt x="100" y="548"/>
                </a:cubicBezTo>
                <a:cubicBezTo>
                  <a:pt x="98" y="535"/>
                  <a:pt x="106" y="525"/>
                  <a:pt x="118" y="521"/>
                </a:cubicBezTo>
                <a:cubicBezTo>
                  <a:pt x="139" y="512"/>
                  <a:pt x="160" y="514"/>
                  <a:pt x="177" y="529"/>
                </a:cubicBezTo>
                <a:cubicBezTo>
                  <a:pt x="192" y="543"/>
                  <a:pt x="205" y="560"/>
                  <a:pt x="218" y="576"/>
                </a:cubicBezTo>
                <a:cubicBezTo>
                  <a:pt x="259" y="628"/>
                  <a:pt x="298" y="681"/>
                  <a:pt x="340" y="732"/>
                </a:cubicBezTo>
                <a:cubicBezTo>
                  <a:pt x="367" y="765"/>
                  <a:pt x="394" y="798"/>
                  <a:pt x="426" y="824"/>
                </a:cubicBezTo>
                <a:cubicBezTo>
                  <a:pt x="519" y="898"/>
                  <a:pt x="593" y="988"/>
                  <a:pt x="660" y="1084"/>
                </a:cubicBezTo>
                <a:cubicBezTo>
                  <a:pt x="670" y="1099"/>
                  <a:pt x="681" y="1112"/>
                  <a:pt x="692" y="1126"/>
                </a:cubicBezTo>
                <a:cubicBezTo>
                  <a:pt x="712" y="1115"/>
                  <a:pt x="703" y="1099"/>
                  <a:pt x="701" y="1086"/>
                </a:cubicBezTo>
                <a:cubicBezTo>
                  <a:pt x="679" y="957"/>
                  <a:pt x="629" y="839"/>
                  <a:pt x="555" y="731"/>
                </a:cubicBezTo>
                <a:cubicBezTo>
                  <a:pt x="507" y="662"/>
                  <a:pt x="458" y="594"/>
                  <a:pt x="410" y="525"/>
                </a:cubicBezTo>
                <a:cubicBezTo>
                  <a:pt x="308" y="377"/>
                  <a:pt x="290" y="214"/>
                  <a:pt x="323" y="42"/>
                </a:cubicBezTo>
                <a:cubicBezTo>
                  <a:pt x="325" y="34"/>
                  <a:pt x="329" y="25"/>
                  <a:pt x="333" y="17"/>
                </a:cubicBezTo>
                <a:cubicBezTo>
                  <a:pt x="340" y="5"/>
                  <a:pt x="363" y="0"/>
                  <a:pt x="373" y="9"/>
                </a:cubicBezTo>
                <a:cubicBezTo>
                  <a:pt x="384" y="20"/>
                  <a:pt x="394" y="31"/>
                  <a:pt x="401" y="43"/>
                </a:cubicBezTo>
                <a:cubicBezTo>
                  <a:pt x="438" y="102"/>
                  <a:pt x="467" y="165"/>
                  <a:pt x="487" y="231"/>
                </a:cubicBezTo>
                <a:cubicBezTo>
                  <a:pt x="520" y="338"/>
                  <a:pt x="558" y="442"/>
                  <a:pt x="601" y="544"/>
                </a:cubicBezTo>
                <a:cubicBezTo>
                  <a:pt x="651" y="667"/>
                  <a:pt x="692" y="792"/>
                  <a:pt x="724" y="921"/>
                </a:cubicBezTo>
                <a:cubicBezTo>
                  <a:pt x="730" y="947"/>
                  <a:pt x="740" y="972"/>
                  <a:pt x="748" y="998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6" name="Freeform 38"/>
          <p:cNvSpPr/>
          <p:nvPr/>
        </p:nvSpPr>
        <p:spPr bwMode="auto">
          <a:xfrm>
            <a:off x="-30859" y="3900809"/>
            <a:ext cx="1249411" cy="2976346"/>
          </a:xfrm>
          <a:custGeom>
            <a:avLst/>
            <a:gdLst>
              <a:gd name="T0" fmla="*/ 116 w 161"/>
              <a:gd name="T1" fmla="*/ 152 h 384"/>
              <a:gd name="T2" fmla="*/ 50 w 161"/>
              <a:gd name="T3" fmla="*/ 30 h 384"/>
              <a:gd name="T4" fmla="*/ 0 w 161"/>
              <a:gd name="T5" fmla="*/ 4 h 384"/>
              <a:gd name="T6" fmla="*/ 0 w 161"/>
              <a:gd name="T7" fmla="*/ 384 h 384"/>
              <a:gd name="T8" fmla="*/ 124 w 161"/>
              <a:gd name="T9" fmla="*/ 384 h 384"/>
              <a:gd name="T10" fmla="*/ 140 w 161"/>
              <a:gd name="T11" fmla="*/ 342 h 384"/>
              <a:gd name="T12" fmla="*/ 139 w 161"/>
              <a:gd name="T13" fmla="*/ 248 h 384"/>
              <a:gd name="T14" fmla="*/ 116 w 161"/>
              <a:gd name="T15" fmla="*/ 15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384">
                <a:moveTo>
                  <a:pt x="116" y="152"/>
                </a:moveTo>
                <a:cubicBezTo>
                  <a:pt x="98" y="133"/>
                  <a:pt x="82" y="91"/>
                  <a:pt x="50" y="30"/>
                </a:cubicBezTo>
                <a:cubicBezTo>
                  <a:pt x="36" y="4"/>
                  <a:pt x="17" y="0"/>
                  <a:pt x="0" y="4"/>
                </a:cubicBezTo>
                <a:cubicBezTo>
                  <a:pt x="0" y="384"/>
                  <a:pt x="0" y="384"/>
                  <a:pt x="0" y="384"/>
                </a:cubicBezTo>
                <a:cubicBezTo>
                  <a:pt x="124" y="384"/>
                  <a:pt x="124" y="384"/>
                  <a:pt x="124" y="384"/>
                </a:cubicBezTo>
                <a:cubicBezTo>
                  <a:pt x="128" y="374"/>
                  <a:pt x="129" y="360"/>
                  <a:pt x="140" y="342"/>
                </a:cubicBezTo>
                <a:cubicBezTo>
                  <a:pt x="161" y="306"/>
                  <a:pt x="141" y="270"/>
                  <a:pt x="139" y="248"/>
                </a:cubicBezTo>
                <a:cubicBezTo>
                  <a:pt x="137" y="226"/>
                  <a:pt x="134" y="171"/>
                  <a:pt x="116" y="1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7" name="Freeform 39"/>
          <p:cNvSpPr/>
          <p:nvPr/>
        </p:nvSpPr>
        <p:spPr bwMode="auto">
          <a:xfrm>
            <a:off x="-320247" y="3996142"/>
            <a:ext cx="1847952" cy="2927286"/>
          </a:xfrm>
          <a:custGeom>
            <a:avLst/>
            <a:gdLst>
              <a:gd name="T0" fmla="*/ 0 w 238"/>
              <a:gd name="T1" fmla="*/ 14 h 378"/>
              <a:gd name="T2" fmla="*/ 148 w 238"/>
              <a:gd name="T3" fmla="*/ 80 h 378"/>
              <a:gd name="T4" fmla="*/ 235 w 238"/>
              <a:gd name="T5" fmla="*/ 291 h 378"/>
              <a:gd name="T6" fmla="*/ 179 w 238"/>
              <a:gd name="T7" fmla="*/ 37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8" h="378">
                <a:moveTo>
                  <a:pt x="0" y="14"/>
                </a:moveTo>
                <a:cubicBezTo>
                  <a:pt x="0" y="14"/>
                  <a:pt x="109" y="0"/>
                  <a:pt x="148" y="80"/>
                </a:cubicBezTo>
                <a:cubicBezTo>
                  <a:pt x="187" y="160"/>
                  <a:pt x="238" y="277"/>
                  <a:pt x="235" y="291"/>
                </a:cubicBezTo>
                <a:cubicBezTo>
                  <a:pt x="232" y="305"/>
                  <a:pt x="226" y="358"/>
                  <a:pt x="179" y="378"/>
                </a:cubicBezTo>
              </a:path>
            </a:pathLst>
          </a:custGeom>
          <a:noFill/>
          <a:ln w="19050" cap="flat">
            <a:solidFill>
              <a:schemeClr val="bg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7" name="Freeform 46"/>
          <p:cNvSpPr/>
          <p:nvPr/>
        </p:nvSpPr>
        <p:spPr bwMode="auto">
          <a:xfrm>
            <a:off x="10895011" y="-125094"/>
            <a:ext cx="1296989" cy="4313713"/>
          </a:xfrm>
          <a:custGeom>
            <a:avLst/>
            <a:gdLst>
              <a:gd name="T0" fmla="*/ 82 w 131"/>
              <a:gd name="T1" fmla="*/ 0 h 442"/>
              <a:gd name="T2" fmla="*/ 18 w 131"/>
              <a:gd name="T3" fmla="*/ 65 h 442"/>
              <a:gd name="T4" fmla="*/ 11 w 131"/>
              <a:gd name="T5" fmla="*/ 135 h 442"/>
              <a:gd name="T6" fmla="*/ 28 w 131"/>
              <a:gd name="T7" fmla="*/ 189 h 442"/>
              <a:gd name="T8" fmla="*/ 14 w 131"/>
              <a:gd name="T9" fmla="*/ 264 h 442"/>
              <a:gd name="T10" fmla="*/ 61 w 131"/>
              <a:gd name="T11" fmla="*/ 318 h 442"/>
              <a:gd name="T12" fmla="*/ 72 w 131"/>
              <a:gd name="T13" fmla="*/ 390 h 442"/>
              <a:gd name="T14" fmla="*/ 131 w 131"/>
              <a:gd name="T15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" h="442">
                <a:moveTo>
                  <a:pt x="82" y="0"/>
                </a:moveTo>
                <a:cubicBezTo>
                  <a:pt x="82" y="0"/>
                  <a:pt x="31" y="24"/>
                  <a:pt x="18" y="65"/>
                </a:cubicBezTo>
                <a:cubicBezTo>
                  <a:pt x="5" y="106"/>
                  <a:pt x="1" y="99"/>
                  <a:pt x="11" y="135"/>
                </a:cubicBezTo>
                <a:cubicBezTo>
                  <a:pt x="21" y="171"/>
                  <a:pt x="39" y="159"/>
                  <a:pt x="28" y="189"/>
                </a:cubicBezTo>
                <a:cubicBezTo>
                  <a:pt x="17" y="219"/>
                  <a:pt x="0" y="243"/>
                  <a:pt x="14" y="264"/>
                </a:cubicBezTo>
                <a:cubicBezTo>
                  <a:pt x="28" y="285"/>
                  <a:pt x="61" y="296"/>
                  <a:pt x="61" y="318"/>
                </a:cubicBezTo>
                <a:cubicBezTo>
                  <a:pt x="61" y="340"/>
                  <a:pt x="51" y="374"/>
                  <a:pt x="72" y="390"/>
                </a:cubicBezTo>
                <a:cubicBezTo>
                  <a:pt x="93" y="406"/>
                  <a:pt x="131" y="442"/>
                  <a:pt x="131" y="442"/>
                </a:cubicBezTo>
              </a:path>
            </a:pathLst>
          </a:custGeom>
          <a:noFill/>
          <a:ln w="14288" cap="flat">
            <a:solidFill>
              <a:schemeClr val="bg2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8491800" y="2668091"/>
            <a:ext cx="2054583" cy="851207"/>
            <a:chOff x="5205054" y="4095185"/>
            <a:chExt cx="2054583" cy="851207"/>
          </a:xfrm>
        </p:grpSpPr>
        <p:sp>
          <p:nvSpPr>
            <p:cNvPr id="60" name="Rectangle 59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pic>
        <p:nvPicPr>
          <p:cNvPr id="3" name="图片 2" descr="pexels-photo-3754279.webp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1085" y="1609725"/>
            <a:ext cx="2186305" cy="3363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3"/>
          <p:cNvSpPr/>
          <p:nvPr/>
        </p:nvSpPr>
        <p:spPr bwMode="auto">
          <a:xfrm>
            <a:off x="3418779" y="2077000"/>
            <a:ext cx="2662238" cy="838199"/>
          </a:xfrm>
          <a:custGeom>
            <a:avLst/>
            <a:gdLst>
              <a:gd name="T0" fmla="*/ 174 w 707"/>
              <a:gd name="T1" fmla="*/ 143 h 220"/>
              <a:gd name="T2" fmla="*/ 208 w 707"/>
              <a:gd name="T3" fmla="*/ 129 h 220"/>
              <a:gd name="T4" fmla="*/ 264 w 707"/>
              <a:gd name="T5" fmla="*/ 115 h 220"/>
              <a:gd name="T6" fmla="*/ 291 w 707"/>
              <a:gd name="T7" fmla="*/ 107 h 220"/>
              <a:gd name="T8" fmla="*/ 305 w 707"/>
              <a:gd name="T9" fmla="*/ 101 h 220"/>
              <a:gd name="T10" fmla="*/ 326 w 707"/>
              <a:gd name="T11" fmla="*/ 97 h 220"/>
              <a:gd name="T12" fmla="*/ 341 w 707"/>
              <a:gd name="T13" fmla="*/ 93 h 220"/>
              <a:gd name="T14" fmla="*/ 382 w 707"/>
              <a:gd name="T15" fmla="*/ 83 h 220"/>
              <a:gd name="T16" fmla="*/ 393 w 707"/>
              <a:gd name="T17" fmla="*/ 83 h 220"/>
              <a:gd name="T18" fmla="*/ 397 w 707"/>
              <a:gd name="T19" fmla="*/ 87 h 220"/>
              <a:gd name="T20" fmla="*/ 398 w 707"/>
              <a:gd name="T21" fmla="*/ 89 h 220"/>
              <a:gd name="T22" fmla="*/ 400 w 707"/>
              <a:gd name="T23" fmla="*/ 94 h 220"/>
              <a:gd name="T24" fmla="*/ 402 w 707"/>
              <a:gd name="T25" fmla="*/ 104 h 220"/>
              <a:gd name="T26" fmla="*/ 407 w 707"/>
              <a:gd name="T27" fmla="*/ 152 h 220"/>
              <a:gd name="T28" fmla="*/ 419 w 707"/>
              <a:gd name="T29" fmla="*/ 147 h 220"/>
              <a:gd name="T30" fmla="*/ 464 w 707"/>
              <a:gd name="T31" fmla="*/ 123 h 220"/>
              <a:gd name="T32" fmla="*/ 504 w 707"/>
              <a:gd name="T33" fmla="*/ 100 h 220"/>
              <a:gd name="T34" fmla="*/ 577 w 707"/>
              <a:gd name="T35" fmla="*/ 65 h 220"/>
              <a:gd name="T36" fmla="*/ 619 w 707"/>
              <a:gd name="T37" fmla="*/ 41 h 220"/>
              <a:gd name="T38" fmla="*/ 684 w 707"/>
              <a:gd name="T39" fmla="*/ 9 h 220"/>
              <a:gd name="T40" fmla="*/ 689 w 707"/>
              <a:gd name="T41" fmla="*/ 0 h 220"/>
              <a:gd name="T42" fmla="*/ 474 w 707"/>
              <a:gd name="T43" fmla="*/ 54 h 220"/>
              <a:gd name="T44" fmla="*/ 462 w 707"/>
              <a:gd name="T45" fmla="*/ 59 h 220"/>
              <a:gd name="T46" fmla="*/ 460 w 707"/>
              <a:gd name="T47" fmla="*/ 60 h 220"/>
              <a:gd name="T48" fmla="*/ 459 w 707"/>
              <a:gd name="T49" fmla="*/ 61 h 220"/>
              <a:gd name="T50" fmla="*/ 458 w 707"/>
              <a:gd name="T51" fmla="*/ 61 h 220"/>
              <a:gd name="T52" fmla="*/ 457 w 707"/>
              <a:gd name="T53" fmla="*/ 61 h 220"/>
              <a:gd name="T54" fmla="*/ 456 w 707"/>
              <a:gd name="T55" fmla="*/ 61 h 220"/>
              <a:gd name="T56" fmla="*/ 457 w 707"/>
              <a:gd name="T57" fmla="*/ 63 h 220"/>
              <a:gd name="T58" fmla="*/ 457 w 707"/>
              <a:gd name="T59" fmla="*/ 63 h 220"/>
              <a:gd name="T60" fmla="*/ 410 w 707"/>
              <a:gd name="T61" fmla="*/ 18 h 220"/>
              <a:gd name="T62" fmla="*/ 378 w 707"/>
              <a:gd name="T63" fmla="*/ 15 h 220"/>
              <a:gd name="T64" fmla="*/ 370 w 707"/>
              <a:gd name="T65" fmla="*/ 15 h 220"/>
              <a:gd name="T66" fmla="*/ 326 w 707"/>
              <a:gd name="T67" fmla="*/ 23 h 220"/>
              <a:gd name="T68" fmla="*/ 151 w 707"/>
              <a:gd name="T69" fmla="*/ 72 h 220"/>
              <a:gd name="T70" fmla="*/ 59 w 707"/>
              <a:gd name="T71" fmla="*/ 121 h 220"/>
              <a:gd name="T72" fmla="*/ 30 w 707"/>
              <a:gd name="T73" fmla="*/ 146 h 220"/>
              <a:gd name="T74" fmla="*/ 20 w 707"/>
              <a:gd name="T75" fmla="*/ 159 h 220"/>
              <a:gd name="T76" fmla="*/ 40 w 707"/>
              <a:gd name="T77" fmla="*/ 175 h 220"/>
              <a:gd name="T78" fmla="*/ 40 w 707"/>
              <a:gd name="T79" fmla="*/ 178 h 220"/>
              <a:gd name="T80" fmla="*/ 45 w 707"/>
              <a:gd name="T81" fmla="*/ 181 h 220"/>
              <a:gd name="T82" fmla="*/ 35 w 707"/>
              <a:gd name="T83" fmla="*/ 189 h 220"/>
              <a:gd name="T84" fmla="*/ 15 w 707"/>
              <a:gd name="T85" fmla="*/ 206 h 220"/>
              <a:gd name="T86" fmla="*/ 4 w 707"/>
              <a:gd name="T87" fmla="*/ 220 h 220"/>
              <a:gd name="T88" fmla="*/ 17 w 707"/>
              <a:gd name="T89" fmla="*/ 212 h 220"/>
              <a:gd name="T90" fmla="*/ 8 w 707"/>
              <a:gd name="T91" fmla="*/ 220 h 220"/>
              <a:gd name="T92" fmla="*/ 10 w 707"/>
              <a:gd name="T93" fmla="*/ 220 h 220"/>
              <a:gd name="T94" fmla="*/ 45 w 707"/>
              <a:gd name="T95" fmla="*/ 210 h 220"/>
              <a:gd name="T96" fmla="*/ 141 w 707"/>
              <a:gd name="T97" fmla="*/ 16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7" h="220">
                <a:moveTo>
                  <a:pt x="174" y="147"/>
                </a:moveTo>
                <a:cubicBezTo>
                  <a:pt x="174" y="145"/>
                  <a:pt x="171" y="145"/>
                  <a:pt x="174" y="143"/>
                </a:cubicBezTo>
                <a:cubicBezTo>
                  <a:pt x="185" y="136"/>
                  <a:pt x="197" y="138"/>
                  <a:pt x="208" y="132"/>
                </a:cubicBezTo>
                <a:cubicBezTo>
                  <a:pt x="208" y="129"/>
                  <a:pt x="208" y="129"/>
                  <a:pt x="208" y="129"/>
                </a:cubicBezTo>
                <a:cubicBezTo>
                  <a:pt x="217" y="127"/>
                  <a:pt x="227" y="125"/>
                  <a:pt x="237" y="123"/>
                </a:cubicBezTo>
                <a:cubicBezTo>
                  <a:pt x="246" y="121"/>
                  <a:pt x="255" y="117"/>
                  <a:pt x="264" y="115"/>
                </a:cubicBezTo>
                <a:cubicBezTo>
                  <a:pt x="278" y="111"/>
                  <a:pt x="278" y="111"/>
                  <a:pt x="278" y="111"/>
                </a:cubicBezTo>
                <a:cubicBezTo>
                  <a:pt x="282" y="109"/>
                  <a:pt x="287" y="108"/>
                  <a:pt x="291" y="107"/>
                </a:cubicBezTo>
                <a:cubicBezTo>
                  <a:pt x="290" y="106"/>
                  <a:pt x="290" y="105"/>
                  <a:pt x="292" y="104"/>
                </a:cubicBezTo>
                <a:cubicBezTo>
                  <a:pt x="295" y="103"/>
                  <a:pt x="300" y="102"/>
                  <a:pt x="305" y="101"/>
                </a:cubicBezTo>
                <a:cubicBezTo>
                  <a:pt x="310" y="100"/>
                  <a:pt x="315" y="99"/>
                  <a:pt x="321" y="98"/>
                </a:cubicBezTo>
                <a:cubicBezTo>
                  <a:pt x="322" y="98"/>
                  <a:pt x="324" y="97"/>
                  <a:pt x="326" y="97"/>
                </a:cubicBezTo>
                <a:cubicBezTo>
                  <a:pt x="327" y="96"/>
                  <a:pt x="327" y="95"/>
                  <a:pt x="327" y="95"/>
                </a:cubicBezTo>
                <a:cubicBezTo>
                  <a:pt x="332" y="94"/>
                  <a:pt x="337" y="93"/>
                  <a:pt x="341" y="93"/>
                </a:cubicBezTo>
                <a:cubicBezTo>
                  <a:pt x="350" y="90"/>
                  <a:pt x="360" y="88"/>
                  <a:pt x="370" y="86"/>
                </a:cubicBezTo>
                <a:cubicBezTo>
                  <a:pt x="374" y="85"/>
                  <a:pt x="378" y="84"/>
                  <a:pt x="382" y="83"/>
                </a:cubicBezTo>
                <a:cubicBezTo>
                  <a:pt x="384" y="82"/>
                  <a:pt x="385" y="81"/>
                  <a:pt x="387" y="81"/>
                </a:cubicBezTo>
                <a:cubicBezTo>
                  <a:pt x="389" y="81"/>
                  <a:pt x="391" y="82"/>
                  <a:pt x="393" y="83"/>
                </a:cubicBezTo>
                <a:cubicBezTo>
                  <a:pt x="394" y="84"/>
                  <a:pt x="396" y="85"/>
                  <a:pt x="397" y="87"/>
                </a:cubicBezTo>
                <a:cubicBezTo>
                  <a:pt x="397" y="87"/>
                  <a:pt x="397" y="87"/>
                  <a:pt x="397" y="87"/>
                </a:cubicBezTo>
                <a:cubicBezTo>
                  <a:pt x="397" y="87"/>
                  <a:pt x="397" y="87"/>
                  <a:pt x="398" y="88"/>
                </a:cubicBezTo>
                <a:cubicBezTo>
                  <a:pt x="398" y="89"/>
                  <a:pt x="398" y="89"/>
                  <a:pt x="398" y="89"/>
                </a:cubicBezTo>
                <a:cubicBezTo>
                  <a:pt x="399" y="92"/>
                  <a:pt x="399" y="92"/>
                  <a:pt x="399" y="92"/>
                </a:cubicBezTo>
                <a:cubicBezTo>
                  <a:pt x="399" y="93"/>
                  <a:pt x="399" y="93"/>
                  <a:pt x="400" y="94"/>
                </a:cubicBezTo>
                <a:cubicBezTo>
                  <a:pt x="400" y="96"/>
                  <a:pt x="400" y="96"/>
                  <a:pt x="400" y="96"/>
                </a:cubicBezTo>
                <a:cubicBezTo>
                  <a:pt x="401" y="98"/>
                  <a:pt x="401" y="101"/>
                  <a:pt x="402" y="104"/>
                </a:cubicBezTo>
                <a:cubicBezTo>
                  <a:pt x="402" y="109"/>
                  <a:pt x="403" y="114"/>
                  <a:pt x="404" y="120"/>
                </a:cubicBezTo>
                <a:cubicBezTo>
                  <a:pt x="405" y="131"/>
                  <a:pt x="406" y="142"/>
                  <a:pt x="407" y="152"/>
                </a:cubicBezTo>
                <a:cubicBezTo>
                  <a:pt x="409" y="152"/>
                  <a:pt x="410" y="152"/>
                  <a:pt x="412" y="151"/>
                </a:cubicBezTo>
                <a:cubicBezTo>
                  <a:pt x="414" y="150"/>
                  <a:pt x="417" y="149"/>
                  <a:pt x="419" y="147"/>
                </a:cubicBezTo>
                <a:cubicBezTo>
                  <a:pt x="424" y="145"/>
                  <a:pt x="429" y="142"/>
                  <a:pt x="434" y="139"/>
                </a:cubicBezTo>
                <a:cubicBezTo>
                  <a:pt x="444" y="134"/>
                  <a:pt x="454" y="128"/>
                  <a:pt x="464" y="123"/>
                </a:cubicBezTo>
                <a:cubicBezTo>
                  <a:pt x="471" y="118"/>
                  <a:pt x="479" y="114"/>
                  <a:pt x="486" y="109"/>
                </a:cubicBezTo>
                <a:cubicBezTo>
                  <a:pt x="492" y="106"/>
                  <a:pt x="498" y="103"/>
                  <a:pt x="504" y="100"/>
                </a:cubicBezTo>
                <a:cubicBezTo>
                  <a:pt x="521" y="92"/>
                  <a:pt x="544" y="86"/>
                  <a:pt x="562" y="81"/>
                </a:cubicBezTo>
                <a:cubicBezTo>
                  <a:pt x="559" y="77"/>
                  <a:pt x="568" y="71"/>
                  <a:pt x="577" y="65"/>
                </a:cubicBezTo>
                <a:cubicBezTo>
                  <a:pt x="585" y="59"/>
                  <a:pt x="594" y="54"/>
                  <a:pt x="588" y="50"/>
                </a:cubicBezTo>
                <a:cubicBezTo>
                  <a:pt x="600" y="47"/>
                  <a:pt x="619" y="44"/>
                  <a:pt x="619" y="41"/>
                </a:cubicBezTo>
                <a:cubicBezTo>
                  <a:pt x="621" y="33"/>
                  <a:pt x="628" y="22"/>
                  <a:pt x="661" y="12"/>
                </a:cubicBezTo>
                <a:cubicBezTo>
                  <a:pt x="668" y="10"/>
                  <a:pt x="677" y="9"/>
                  <a:pt x="684" y="9"/>
                </a:cubicBezTo>
                <a:cubicBezTo>
                  <a:pt x="691" y="9"/>
                  <a:pt x="698" y="8"/>
                  <a:pt x="700" y="7"/>
                </a:cubicBezTo>
                <a:cubicBezTo>
                  <a:pt x="707" y="4"/>
                  <a:pt x="682" y="4"/>
                  <a:pt x="689" y="0"/>
                </a:cubicBezTo>
                <a:cubicBezTo>
                  <a:pt x="639" y="5"/>
                  <a:pt x="591" y="15"/>
                  <a:pt x="544" y="29"/>
                </a:cubicBezTo>
                <a:cubicBezTo>
                  <a:pt x="520" y="37"/>
                  <a:pt x="497" y="45"/>
                  <a:pt x="474" y="54"/>
                </a:cubicBezTo>
                <a:cubicBezTo>
                  <a:pt x="465" y="58"/>
                  <a:pt x="465" y="58"/>
                  <a:pt x="465" y="58"/>
                </a:cubicBezTo>
                <a:cubicBezTo>
                  <a:pt x="462" y="59"/>
                  <a:pt x="462" y="59"/>
                  <a:pt x="462" y="59"/>
                </a:cubicBezTo>
                <a:cubicBezTo>
                  <a:pt x="461" y="60"/>
                  <a:pt x="461" y="60"/>
                  <a:pt x="461" y="60"/>
                </a:cubicBezTo>
                <a:cubicBezTo>
                  <a:pt x="460" y="60"/>
                  <a:pt x="460" y="60"/>
                  <a:pt x="460" y="60"/>
                </a:cubicBezTo>
                <a:cubicBezTo>
                  <a:pt x="459" y="61"/>
                  <a:pt x="459" y="61"/>
                  <a:pt x="459" y="61"/>
                </a:cubicBezTo>
                <a:cubicBezTo>
                  <a:pt x="459" y="61"/>
                  <a:pt x="459" y="61"/>
                  <a:pt x="459" y="61"/>
                </a:cubicBezTo>
                <a:cubicBezTo>
                  <a:pt x="459" y="61"/>
                  <a:pt x="458" y="61"/>
                  <a:pt x="458" y="61"/>
                </a:cubicBezTo>
                <a:cubicBezTo>
                  <a:pt x="458" y="61"/>
                  <a:pt x="458" y="61"/>
                  <a:pt x="458" y="61"/>
                </a:cubicBezTo>
                <a:cubicBezTo>
                  <a:pt x="458" y="62"/>
                  <a:pt x="457" y="62"/>
                  <a:pt x="457" y="62"/>
                </a:cubicBezTo>
                <a:cubicBezTo>
                  <a:pt x="457" y="61"/>
                  <a:pt x="457" y="61"/>
                  <a:pt x="457" y="61"/>
                </a:cubicBezTo>
                <a:cubicBezTo>
                  <a:pt x="456" y="61"/>
                  <a:pt x="456" y="61"/>
                  <a:pt x="456" y="61"/>
                </a:cubicBezTo>
                <a:cubicBezTo>
                  <a:pt x="456" y="61"/>
                  <a:pt x="456" y="61"/>
                  <a:pt x="456" y="61"/>
                </a:cubicBezTo>
                <a:cubicBezTo>
                  <a:pt x="456" y="61"/>
                  <a:pt x="456" y="61"/>
                  <a:pt x="457" y="62"/>
                </a:cubicBezTo>
                <a:cubicBezTo>
                  <a:pt x="457" y="63"/>
                  <a:pt x="457" y="63"/>
                  <a:pt x="457" y="63"/>
                </a:cubicBezTo>
                <a:cubicBezTo>
                  <a:pt x="457" y="64"/>
                  <a:pt x="457" y="64"/>
                  <a:pt x="457" y="64"/>
                </a:cubicBezTo>
                <a:cubicBezTo>
                  <a:pt x="457" y="63"/>
                  <a:pt x="457" y="63"/>
                  <a:pt x="457" y="63"/>
                </a:cubicBezTo>
                <a:cubicBezTo>
                  <a:pt x="454" y="57"/>
                  <a:pt x="451" y="51"/>
                  <a:pt x="447" y="45"/>
                </a:cubicBezTo>
                <a:cubicBezTo>
                  <a:pt x="438" y="33"/>
                  <a:pt x="426" y="23"/>
                  <a:pt x="410" y="18"/>
                </a:cubicBezTo>
                <a:cubicBezTo>
                  <a:pt x="402" y="15"/>
                  <a:pt x="392" y="14"/>
                  <a:pt x="382" y="14"/>
                </a:cubicBezTo>
                <a:cubicBezTo>
                  <a:pt x="378" y="15"/>
                  <a:pt x="378" y="15"/>
                  <a:pt x="378" y="15"/>
                </a:cubicBezTo>
                <a:cubicBezTo>
                  <a:pt x="375" y="15"/>
                  <a:pt x="375" y="15"/>
                  <a:pt x="375" y="15"/>
                </a:cubicBezTo>
                <a:cubicBezTo>
                  <a:pt x="373" y="15"/>
                  <a:pt x="372" y="15"/>
                  <a:pt x="370" y="15"/>
                </a:cubicBezTo>
                <a:cubicBezTo>
                  <a:pt x="367" y="16"/>
                  <a:pt x="364" y="16"/>
                  <a:pt x="361" y="17"/>
                </a:cubicBezTo>
                <a:cubicBezTo>
                  <a:pt x="350" y="19"/>
                  <a:pt x="338" y="20"/>
                  <a:pt x="326" y="23"/>
                </a:cubicBezTo>
                <a:cubicBezTo>
                  <a:pt x="302" y="27"/>
                  <a:pt x="278" y="33"/>
                  <a:pt x="256" y="39"/>
                </a:cubicBezTo>
                <a:cubicBezTo>
                  <a:pt x="210" y="51"/>
                  <a:pt x="171" y="65"/>
                  <a:pt x="151" y="72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16" y="86"/>
                  <a:pt x="81" y="104"/>
                  <a:pt x="59" y="121"/>
                </a:cubicBezTo>
                <a:cubicBezTo>
                  <a:pt x="54" y="125"/>
                  <a:pt x="49" y="129"/>
                  <a:pt x="44" y="133"/>
                </a:cubicBezTo>
                <a:cubicBezTo>
                  <a:pt x="39" y="137"/>
                  <a:pt x="34" y="142"/>
                  <a:pt x="30" y="146"/>
                </a:cubicBezTo>
                <a:cubicBezTo>
                  <a:pt x="35" y="144"/>
                  <a:pt x="41" y="143"/>
                  <a:pt x="45" y="142"/>
                </a:cubicBezTo>
                <a:cubicBezTo>
                  <a:pt x="34" y="148"/>
                  <a:pt x="23" y="154"/>
                  <a:pt x="20" y="159"/>
                </a:cubicBezTo>
                <a:cubicBezTo>
                  <a:pt x="0" y="177"/>
                  <a:pt x="15" y="172"/>
                  <a:pt x="27" y="172"/>
                </a:cubicBezTo>
                <a:cubicBezTo>
                  <a:pt x="35" y="170"/>
                  <a:pt x="29" y="179"/>
                  <a:pt x="40" y="175"/>
                </a:cubicBezTo>
                <a:cubicBezTo>
                  <a:pt x="33" y="179"/>
                  <a:pt x="29" y="182"/>
                  <a:pt x="22" y="186"/>
                </a:cubicBezTo>
                <a:cubicBezTo>
                  <a:pt x="23" y="189"/>
                  <a:pt x="43" y="171"/>
                  <a:pt x="40" y="178"/>
                </a:cubicBezTo>
                <a:cubicBezTo>
                  <a:pt x="33" y="181"/>
                  <a:pt x="27" y="188"/>
                  <a:pt x="20" y="192"/>
                </a:cubicBezTo>
                <a:cubicBezTo>
                  <a:pt x="24" y="193"/>
                  <a:pt x="44" y="178"/>
                  <a:pt x="45" y="181"/>
                </a:cubicBezTo>
                <a:cubicBezTo>
                  <a:pt x="42" y="184"/>
                  <a:pt x="23" y="190"/>
                  <a:pt x="24" y="194"/>
                </a:cubicBezTo>
                <a:cubicBezTo>
                  <a:pt x="24" y="195"/>
                  <a:pt x="31" y="191"/>
                  <a:pt x="35" y="189"/>
                </a:cubicBezTo>
                <a:cubicBezTo>
                  <a:pt x="30" y="192"/>
                  <a:pt x="25" y="196"/>
                  <a:pt x="22" y="199"/>
                </a:cubicBezTo>
                <a:cubicBezTo>
                  <a:pt x="19" y="202"/>
                  <a:pt x="16" y="204"/>
                  <a:pt x="15" y="206"/>
                </a:cubicBezTo>
                <a:cubicBezTo>
                  <a:pt x="13" y="210"/>
                  <a:pt x="16" y="210"/>
                  <a:pt x="27" y="206"/>
                </a:cubicBezTo>
                <a:cubicBezTo>
                  <a:pt x="20" y="210"/>
                  <a:pt x="10" y="215"/>
                  <a:pt x="4" y="220"/>
                </a:cubicBezTo>
                <a:cubicBezTo>
                  <a:pt x="4" y="220"/>
                  <a:pt x="4" y="220"/>
                  <a:pt x="4" y="220"/>
                </a:cubicBezTo>
                <a:cubicBezTo>
                  <a:pt x="7" y="218"/>
                  <a:pt x="14" y="215"/>
                  <a:pt x="17" y="212"/>
                </a:cubicBezTo>
                <a:cubicBezTo>
                  <a:pt x="13" y="215"/>
                  <a:pt x="9" y="218"/>
                  <a:pt x="5" y="220"/>
                </a:cubicBezTo>
                <a:cubicBezTo>
                  <a:pt x="6" y="220"/>
                  <a:pt x="7" y="220"/>
                  <a:pt x="8" y="220"/>
                </a:cubicBezTo>
                <a:cubicBezTo>
                  <a:pt x="11" y="219"/>
                  <a:pt x="15" y="217"/>
                  <a:pt x="18" y="215"/>
                </a:cubicBezTo>
                <a:cubicBezTo>
                  <a:pt x="15" y="217"/>
                  <a:pt x="12" y="219"/>
                  <a:pt x="10" y="220"/>
                </a:cubicBezTo>
                <a:cubicBezTo>
                  <a:pt x="13" y="220"/>
                  <a:pt x="16" y="220"/>
                  <a:pt x="19" y="219"/>
                </a:cubicBezTo>
                <a:cubicBezTo>
                  <a:pt x="29" y="215"/>
                  <a:pt x="40" y="213"/>
                  <a:pt x="45" y="210"/>
                </a:cubicBezTo>
                <a:cubicBezTo>
                  <a:pt x="66" y="198"/>
                  <a:pt x="87" y="186"/>
                  <a:pt x="109" y="176"/>
                </a:cubicBezTo>
                <a:cubicBezTo>
                  <a:pt x="120" y="171"/>
                  <a:pt x="131" y="166"/>
                  <a:pt x="141" y="161"/>
                </a:cubicBezTo>
                <a:cubicBezTo>
                  <a:pt x="152" y="156"/>
                  <a:pt x="163" y="151"/>
                  <a:pt x="174" y="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 bwMode="auto">
          <a:xfrm>
            <a:off x="280306" y="4276282"/>
            <a:ext cx="2860115" cy="2398988"/>
          </a:xfrm>
          <a:custGeom>
            <a:avLst/>
            <a:gdLst>
              <a:gd name="T0" fmla="*/ 8 w 425"/>
              <a:gd name="T1" fmla="*/ 165 h 356"/>
              <a:gd name="T2" fmla="*/ 41 w 425"/>
              <a:gd name="T3" fmla="*/ 279 h 356"/>
              <a:gd name="T4" fmla="*/ 225 w 425"/>
              <a:gd name="T5" fmla="*/ 336 h 356"/>
              <a:gd name="T6" fmla="*/ 380 w 425"/>
              <a:gd name="T7" fmla="*/ 177 h 356"/>
              <a:gd name="T8" fmla="*/ 414 w 425"/>
              <a:gd name="T9" fmla="*/ 101 h 356"/>
              <a:gd name="T10" fmla="*/ 228 w 425"/>
              <a:gd name="T11" fmla="*/ 4 h 356"/>
              <a:gd name="T12" fmla="*/ 8 w 425"/>
              <a:gd name="T13" fmla="*/ 165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5" h="356">
                <a:moveTo>
                  <a:pt x="8" y="165"/>
                </a:moveTo>
                <a:cubicBezTo>
                  <a:pt x="0" y="206"/>
                  <a:pt x="12" y="248"/>
                  <a:pt x="41" y="279"/>
                </a:cubicBezTo>
                <a:cubicBezTo>
                  <a:pt x="76" y="317"/>
                  <a:pt x="136" y="356"/>
                  <a:pt x="225" y="336"/>
                </a:cubicBezTo>
                <a:cubicBezTo>
                  <a:pt x="381" y="300"/>
                  <a:pt x="364" y="210"/>
                  <a:pt x="380" y="177"/>
                </a:cubicBezTo>
                <a:cubicBezTo>
                  <a:pt x="396" y="144"/>
                  <a:pt x="425" y="132"/>
                  <a:pt x="414" y="101"/>
                </a:cubicBezTo>
                <a:cubicBezTo>
                  <a:pt x="404" y="70"/>
                  <a:pt x="312" y="0"/>
                  <a:pt x="228" y="4"/>
                </a:cubicBezTo>
                <a:cubicBezTo>
                  <a:pt x="158" y="6"/>
                  <a:pt x="34" y="29"/>
                  <a:pt x="8" y="16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25350" y="1830737"/>
            <a:ext cx="2793429" cy="4651713"/>
          </a:xfrm>
          <a:custGeom>
            <a:avLst/>
            <a:gdLst>
              <a:gd name="T0" fmla="*/ 275 w 1081"/>
              <a:gd name="T1" fmla="*/ 1794 h 1802"/>
              <a:gd name="T2" fmla="*/ 304 w 1081"/>
              <a:gd name="T3" fmla="*/ 1514 h 1802"/>
              <a:gd name="T4" fmla="*/ 147 w 1081"/>
              <a:gd name="T5" fmla="*/ 1277 h 1802"/>
              <a:gd name="T6" fmla="*/ 302 w 1081"/>
              <a:gd name="T7" fmla="*/ 1241 h 1802"/>
              <a:gd name="T8" fmla="*/ 103 w 1081"/>
              <a:gd name="T9" fmla="*/ 1105 h 1802"/>
              <a:gd name="T10" fmla="*/ 3 w 1081"/>
              <a:gd name="T11" fmla="*/ 881 h 1802"/>
              <a:gd name="T12" fmla="*/ 76 w 1081"/>
              <a:gd name="T13" fmla="*/ 638 h 1802"/>
              <a:gd name="T14" fmla="*/ 294 w 1081"/>
              <a:gd name="T15" fmla="*/ 1054 h 1802"/>
              <a:gd name="T16" fmla="*/ 328 w 1081"/>
              <a:gd name="T17" fmla="*/ 744 h 1802"/>
              <a:gd name="T18" fmla="*/ 164 w 1081"/>
              <a:gd name="T19" fmla="*/ 437 h 1802"/>
              <a:gd name="T20" fmla="*/ 73 w 1081"/>
              <a:gd name="T21" fmla="*/ 144 h 1802"/>
              <a:gd name="T22" fmla="*/ 210 w 1081"/>
              <a:gd name="T23" fmla="*/ 62 h 1802"/>
              <a:gd name="T24" fmla="*/ 437 w 1081"/>
              <a:gd name="T25" fmla="*/ 384 h 1802"/>
              <a:gd name="T26" fmla="*/ 345 w 1081"/>
              <a:gd name="T27" fmla="*/ 706 h 1802"/>
              <a:gd name="T28" fmla="*/ 320 w 1081"/>
              <a:gd name="T29" fmla="*/ 1009 h 1802"/>
              <a:gd name="T30" fmla="*/ 388 w 1081"/>
              <a:gd name="T31" fmla="*/ 940 h 1802"/>
              <a:gd name="T32" fmla="*/ 388 w 1081"/>
              <a:gd name="T33" fmla="*/ 627 h 1802"/>
              <a:gd name="T34" fmla="*/ 666 w 1081"/>
              <a:gd name="T35" fmla="*/ 481 h 1802"/>
              <a:gd name="T36" fmla="*/ 755 w 1081"/>
              <a:gd name="T37" fmla="*/ 770 h 1802"/>
              <a:gd name="T38" fmla="*/ 425 w 1081"/>
              <a:gd name="T39" fmla="*/ 795 h 1802"/>
              <a:gd name="T40" fmla="*/ 441 w 1081"/>
              <a:gd name="T41" fmla="*/ 990 h 1802"/>
              <a:gd name="T42" fmla="*/ 704 w 1081"/>
              <a:gd name="T43" fmla="*/ 936 h 1802"/>
              <a:gd name="T44" fmla="*/ 995 w 1081"/>
              <a:gd name="T45" fmla="*/ 956 h 1802"/>
              <a:gd name="T46" fmla="*/ 1040 w 1081"/>
              <a:gd name="T47" fmla="*/ 1189 h 1802"/>
              <a:gd name="T48" fmla="*/ 860 w 1081"/>
              <a:gd name="T49" fmla="*/ 1322 h 1802"/>
              <a:gd name="T50" fmla="*/ 587 w 1081"/>
              <a:gd name="T51" fmla="*/ 1142 h 1802"/>
              <a:gd name="T52" fmla="*/ 372 w 1081"/>
              <a:gd name="T53" fmla="*/ 1065 h 1802"/>
              <a:gd name="T54" fmla="*/ 438 w 1081"/>
              <a:gd name="T55" fmla="*/ 1442 h 1802"/>
              <a:gd name="T56" fmla="*/ 328 w 1081"/>
              <a:gd name="T57" fmla="*/ 1722 h 1802"/>
              <a:gd name="T58" fmla="*/ 534 w 1081"/>
              <a:gd name="T59" fmla="*/ 473 h 1802"/>
              <a:gd name="T60" fmla="*/ 401 w 1081"/>
              <a:gd name="T61" fmla="*/ 628 h 1802"/>
              <a:gd name="T62" fmla="*/ 476 w 1081"/>
              <a:gd name="T63" fmla="*/ 522 h 1802"/>
              <a:gd name="T64" fmla="*/ 655 w 1081"/>
              <a:gd name="T65" fmla="*/ 1151 h 1802"/>
              <a:gd name="T66" fmla="*/ 448 w 1081"/>
              <a:gd name="T67" fmla="*/ 1039 h 1802"/>
              <a:gd name="T68" fmla="*/ 740 w 1081"/>
              <a:gd name="T69" fmla="*/ 1222 h 1802"/>
              <a:gd name="T70" fmla="*/ 179 w 1081"/>
              <a:gd name="T71" fmla="*/ 1077 h 1802"/>
              <a:gd name="T72" fmla="*/ 576 w 1081"/>
              <a:gd name="T73" fmla="*/ 1086 h 1802"/>
              <a:gd name="T74" fmla="*/ 831 w 1081"/>
              <a:gd name="T75" fmla="*/ 1277 h 1802"/>
              <a:gd name="T76" fmla="*/ 1028 w 1081"/>
              <a:gd name="T77" fmla="*/ 1137 h 1802"/>
              <a:gd name="T78" fmla="*/ 869 w 1081"/>
              <a:gd name="T79" fmla="*/ 978 h 1802"/>
              <a:gd name="T80" fmla="*/ 505 w 1081"/>
              <a:gd name="T81" fmla="*/ 975 h 1802"/>
              <a:gd name="T82" fmla="*/ 153 w 1081"/>
              <a:gd name="T83" fmla="*/ 273 h 1802"/>
              <a:gd name="T84" fmla="*/ 320 w 1081"/>
              <a:gd name="T85" fmla="*/ 497 h 1802"/>
              <a:gd name="T86" fmla="*/ 414 w 1081"/>
              <a:gd name="T87" fmla="*/ 308 h 1802"/>
              <a:gd name="T88" fmla="*/ 428 w 1081"/>
              <a:gd name="T89" fmla="*/ 768 h 1802"/>
              <a:gd name="T90" fmla="*/ 692 w 1081"/>
              <a:gd name="T91" fmla="*/ 777 h 1802"/>
              <a:gd name="T92" fmla="*/ 654 w 1081"/>
              <a:gd name="T93" fmla="*/ 489 h 1802"/>
              <a:gd name="T94" fmla="*/ 420 w 1081"/>
              <a:gd name="T95" fmla="*/ 700 h 1802"/>
              <a:gd name="T96" fmla="*/ 122 w 1081"/>
              <a:gd name="T97" fmla="*/ 777 h 1802"/>
              <a:gd name="T98" fmla="*/ 35 w 1081"/>
              <a:gd name="T99" fmla="*/ 759 h 1802"/>
              <a:gd name="T100" fmla="*/ 128 w 1081"/>
              <a:gd name="T101" fmla="*/ 1058 h 1802"/>
              <a:gd name="T102" fmla="*/ 258 w 1081"/>
              <a:gd name="T103" fmla="*/ 1326 h 1802"/>
              <a:gd name="T104" fmla="*/ 452 w 1081"/>
              <a:gd name="T105" fmla="*/ 1311 h 1802"/>
              <a:gd name="T106" fmla="*/ 184 w 1081"/>
              <a:gd name="T107" fmla="*/ 1267 h 1802"/>
              <a:gd name="T108" fmla="*/ 199 w 1081"/>
              <a:gd name="T109" fmla="*/ 470 h 1802"/>
              <a:gd name="T110" fmla="*/ 227 w 1081"/>
              <a:gd name="T111" fmla="*/ 402 h 1802"/>
              <a:gd name="T112" fmla="*/ 226 w 1081"/>
              <a:gd name="T113" fmla="*/ 1327 h 1802"/>
              <a:gd name="T114" fmla="*/ 345 w 1081"/>
              <a:gd name="T115" fmla="*/ 1404 h 1802"/>
              <a:gd name="T116" fmla="*/ 314 w 1081"/>
              <a:gd name="T117" fmla="*/ 1452 h 1802"/>
              <a:gd name="T118" fmla="*/ 383 w 1081"/>
              <a:gd name="T119" fmla="*/ 1228 h 1802"/>
              <a:gd name="T120" fmla="*/ 866 w 1081"/>
              <a:gd name="T121" fmla="*/ 1306 h 1802"/>
              <a:gd name="T122" fmla="*/ 313 w 1081"/>
              <a:gd name="T123" fmla="*/ 1140 h 1802"/>
              <a:gd name="T124" fmla="*/ 36 w 1081"/>
              <a:gd name="T125" fmla="*/ 977 h 1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81" h="1802">
                <a:moveTo>
                  <a:pt x="328" y="1802"/>
                </a:moveTo>
                <a:cubicBezTo>
                  <a:pt x="322" y="1794"/>
                  <a:pt x="320" y="1786"/>
                  <a:pt x="320" y="1776"/>
                </a:cubicBezTo>
                <a:cubicBezTo>
                  <a:pt x="321" y="1763"/>
                  <a:pt x="322" y="1749"/>
                  <a:pt x="317" y="1737"/>
                </a:cubicBezTo>
                <a:cubicBezTo>
                  <a:pt x="316" y="1733"/>
                  <a:pt x="316" y="1729"/>
                  <a:pt x="316" y="1725"/>
                </a:cubicBezTo>
                <a:cubicBezTo>
                  <a:pt x="316" y="1721"/>
                  <a:pt x="317" y="1716"/>
                  <a:pt x="316" y="1713"/>
                </a:cubicBezTo>
                <a:cubicBezTo>
                  <a:pt x="311" y="1698"/>
                  <a:pt x="313" y="1684"/>
                  <a:pt x="312" y="1669"/>
                </a:cubicBezTo>
                <a:cubicBezTo>
                  <a:pt x="312" y="1667"/>
                  <a:pt x="312" y="1665"/>
                  <a:pt x="310" y="1664"/>
                </a:cubicBezTo>
                <a:cubicBezTo>
                  <a:pt x="309" y="1665"/>
                  <a:pt x="308" y="1665"/>
                  <a:pt x="308" y="1665"/>
                </a:cubicBezTo>
                <a:cubicBezTo>
                  <a:pt x="303" y="1677"/>
                  <a:pt x="296" y="1689"/>
                  <a:pt x="293" y="1701"/>
                </a:cubicBezTo>
                <a:cubicBezTo>
                  <a:pt x="290" y="1710"/>
                  <a:pt x="282" y="1717"/>
                  <a:pt x="284" y="1727"/>
                </a:cubicBezTo>
                <a:cubicBezTo>
                  <a:pt x="277" y="1743"/>
                  <a:pt x="275" y="1760"/>
                  <a:pt x="276" y="1778"/>
                </a:cubicBezTo>
                <a:cubicBezTo>
                  <a:pt x="277" y="1783"/>
                  <a:pt x="276" y="1788"/>
                  <a:pt x="275" y="1794"/>
                </a:cubicBezTo>
                <a:cubicBezTo>
                  <a:pt x="275" y="1795"/>
                  <a:pt x="273" y="1797"/>
                  <a:pt x="271" y="1797"/>
                </a:cubicBezTo>
                <a:cubicBezTo>
                  <a:pt x="269" y="1797"/>
                  <a:pt x="267" y="1796"/>
                  <a:pt x="266" y="1795"/>
                </a:cubicBezTo>
                <a:cubicBezTo>
                  <a:pt x="264" y="1789"/>
                  <a:pt x="261" y="1783"/>
                  <a:pt x="260" y="1776"/>
                </a:cubicBezTo>
                <a:cubicBezTo>
                  <a:pt x="259" y="1754"/>
                  <a:pt x="265" y="1734"/>
                  <a:pt x="269" y="1713"/>
                </a:cubicBezTo>
                <a:cubicBezTo>
                  <a:pt x="278" y="1701"/>
                  <a:pt x="280" y="1685"/>
                  <a:pt x="286" y="1671"/>
                </a:cubicBezTo>
                <a:cubicBezTo>
                  <a:pt x="290" y="1661"/>
                  <a:pt x="296" y="1652"/>
                  <a:pt x="301" y="1643"/>
                </a:cubicBezTo>
                <a:cubicBezTo>
                  <a:pt x="304" y="1638"/>
                  <a:pt x="306" y="1632"/>
                  <a:pt x="308" y="1627"/>
                </a:cubicBezTo>
                <a:cubicBezTo>
                  <a:pt x="309" y="1621"/>
                  <a:pt x="308" y="1616"/>
                  <a:pt x="305" y="1611"/>
                </a:cubicBezTo>
                <a:cubicBezTo>
                  <a:pt x="310" y="1602"/>
                  <a:pt x="305" y="1593"/>
                  <a:pt x="305" y="1584"/>
                </a:cubicBezTo>
                <a:cubicBezTo>
                  <a:pt x="304" y="1575"/>
                  <a:pt x="304" y="1565"/>
                  <a:pt x="304" y="1556"/>
                </a:cubicBezTo>
                <a:cubicBezTo>
                  <a:pt x="304" y="1545"/>
                  <a:pt x="304" y="1535"/>
                  <a:pt x="304" y="1524"/>
                </a:cubicBezTo>
                <a:cubicBezTo>
                  <a:pt x="304" y="1521"/>
                  <a:pt x="305" y="1517"/>
                  <a:pt x="304" y="1514"/>
                </a:cubicBezTo>
                <a:cubicBezTo>
                  <a:pt x="299" y="1497"/>
                  <a:pt x="301" y="1480"/>
                  <a:pt x="300" y="1463"/>
                </a:cubicBezTo>
                <a:cubicBezTo>
                  <a:pt x="300" y="1458"/>
                  <a:pt x="300" y="1453"/>
                  <a:pt x="298" y="1449"/>
                </a:cubicBezTo>
                <a:cubicBezTo>
                  <a:pt x="296" y="1445"/>
                  <a:pt x="294" y="1442"/>
                  <a:pt x="289" y="1442"/>
                </a:cubicBezTo>
                <a:cubicBezTo>
                  <a:pt x="282" y="1442"/>
                  <a:pt x="277" y="1438"/>
                  <a:pt x="271" y="1435"/>
                </a:cubicBezTo>
                <a:cubicBezTo>
                  <a:pt x="262" y="1431"/>
                  <a:pt x="256" y="1424"/>
                  <a:pt x="251" y="1416"/>
                </a:cubicBezTo>
                <a:cubicBezTo>
                  <a:pt x="242" y="1396"/>
                  <a:pt x="230" y="1379"/>
                  <a:pt x="224" y="1358"/>
                </a:cubicBezTo>
                <a:cubicBezTo>
                  <a:pt x="223" y="1356"/>
                  <a:pt x="222" y="1353"/>
                  <a:pt x="220" y="1352"/>
                </a:cubicBezTo>
                <a:cubicBezTo>
                  <a:pt x="216" y="1348"/>
                  <a:pt x="213" y="1344"/>
                  <a:pt x="212" y="1338"/>
                </a:cubicBezTo>
                <a:cubicBezTo>
                  <a:pt x="211" y="1335"/>
                  <a:pt x="209" y="1332"/>
                  <a:pt x="206" y="1330"/>
                </a:cubicBezTo>
                <a:cubicBezTo>
                  <a:pt x="198" y="1325"/>
                  <a:pt x="192" y="1317"/>
                  <a:pt x="185" y="1310"/>
                </a:cubicBezTo>
                <a:cubicBezTo>
                  <a:pt x="175" y="1301"/>
                  <a:pt x="165" y="1292"/>
                  <a:pt x="155" y="1283"/>
                </a:cubicBezTo>
                <a:cubicBezTo>
                  <a:pt x="153" y="1281"/>
                  <a:pt x="150" y="1279"/>
                  <a:pt x="147" y="1277"/>
                </a:cubicBezTo>
                <a:cubicBezTo>
                  <a:pt x="138" y="1273"/>
                  <a:pt x="131" y="1266"/>
                  <a:pt x="124" y="1259"/>
                </a:cubicBezTo>
                <a:cubicBezTo>
                  <a:pt x="117" y="1253"/>
                  <a:pt x="115" y="1244"/>
                  <a:pt x="113" y="1236"/>
                </a:cubicBezTo>
                <a:cubicBezTo>
                  <a:pt x="112" y="1233"/>
                  <a:pt x="115" y="1228"/>
                  <a:pt x="119" y="1227"/>
                </a:cubicBezTo>
                <a:cubicBezTo>
                  <a:pt x="124" y="1225"/>
                  <a:pt x="130" y="1225"/>
                  <a:pt x="135" y="1227"/>
                </a:cubicBezTo>
                <a:cubicBezTo>
                  <a:pt x="142" y="1231"/>
                  <a:pt x="149" y="1236"/>
                  <a:pt x="157" y="1240"/>
                </a:cubicBezTo>
                <a:cubicBezTo>
                  <a:pt x="162" y="1242"/>
                  <a:pt x="166" y="1246"/>
                  <a:pt x="172" y="1246"/>
                </a:cubicBezTo>
                <a:cubicBezTo>
                  <a:pt x="180" y="1246"/>
                  <a:pt x="187" y="1246"/>
                  <a:pt x="195" y="1251"/>
                </a:cubicBezTo>
                <a:cubicBezTo>
                  <a:pt x="196" y="1252"/>
                  <a:pt x="199" y="1252"/>
                  <a:pt x="200" y="1251"/>
                </a:cubicBezTo>
                <a:cubicBezTo>
                  <a:pt x="218" y="1248"/>
                  <a:pt x="236" y="1251"/>
                  <a:pt x="254" y="1250"/>
                </a:cubicBezTo>
                <a:cubicBezTo>
                  <a:pt x="262" y="1250"/>
                  <a:pt x="270" y="1250"/>
                  <a:pt x="278" y="1250"/>
                </a:cubicBezTo>
                <a:cubicBezTo>
                  <a:pt x="286" y="1249"/>
                  <a:pt x="294" y="1249"/>
                  <a:pt x="302" y="1248"/>
                </a:cubicBezTo>
                <a:cubicBezTo>
                  <a:pt x="304" y="1246"/>
                  <a:pt x="303" y="1244"/>
                  <a:pt x="302" y="1241"/>
                </a:cubicBezTo>
                <a:cubicBezTo>
                  <a:pt x="300" y="1229"/>
                  <a:pt x="299" y="1217"/>
                  <a:pt x="303" y="1206"/>
                </a:cubicBezTo>
                <a:cubicBezTo>
                  <a:pt x="305" y="1198"/>
                  <a:pt x="304" y="1192"/>
                  <a:pt x="302" y="1184"/>
                </a:cubicBezTo>
                <a:cubicBezTo>
                  <a:pt x="299" y="1176"/>
                  <a:pt x="299" y="1168"/>
                  <a:pt x="300" y="1159"/>
                </a:cubicBezTo>
                <a:cubicBezTo>
                  <a:pt x="301" y="1142"/>
                  <a:pt x="300" y="1126"/>
                  <a:pt x="300" y="1109"/>
                </a:cubicBezTo>
                <a:cubicBezTo>
                  <a:pt x="300" y="1103"/>
                  <a:pt x="296" y="1098"/>
                  <a:pt x="291" y="1098"/>
                </a:cubicBezTo>
                <a:cubicBezTo>
                  <a:pt x="275" y="1099"/>
                  <a:pt x="262" y="1094"/>
                  <a:pt x="248" y="1089"/>
                </a:cubicBezTo>
                <a:cubicBezTo>
                  <a:pt x="244" y="1088"/>
                  <a:pt x="240" y="1086"/>
                  <a:pt x="235" y="1088"/>
                </a:cubicBezTo>
                <a:cubicBezTo>
                  <a:pt x="228" y="1091"/>
                  <a:pt x="222" y="1090"/>
                  <a:pt x="215" y="1090"/>
                </a:cubicBezTo>
                <a:cubicBezTo>
                  <a:pt x="203" y="1090"/>
                  <a:pt x="191" y="1090"/>
                  <a:pt x="179" y="1093"/>
                </a:cubicBezTo>
                <a:cubicBezTo>
                  <a:pt x="170" y="1096"/>
                  <a:pt x="160" y="1096"/>
                  <a:pt x="150" y="1097"/>
                </a:cubicBezTo>
                <a:cubicBezTo>
                  <a:pt x="138" y="1099"/>
                  <a:pt x="127" y="1102"/>
                  <a:pt x="115" y="1104"/>
                </a:cubicBezTo>
                <a:cubicBezTo>
                  <a:pt x="111" y="1105"/>
                  <a:pt x="107" y="1106"/>
                  <a:pt x="103" y="1105"/>
                </a:cubicBezTo>
                <a:cubicBezTo>
                  <a:pt x="94" y="1103"/>
                  <a:pt x="84" y="1102"/>
                  <a:pt x="75" y="1097"/>
                </a:cubicBezTo>
                <a:cubicBezTo>
                  <a:pt x="65" y="1093"/>
                  <a:pt x="59" y="1086"/>
                  <a:pt x="54" y="1077"/>
                </a:cubicBezTo>
                <a:cubicBezTo>
                  <a:pt x="48" y="1067"/>
                  <a:pt x="45" y="1055"/>
                  <a:pt x="36" y="1047"/>
                </a:cubicBezTo>
                <a:cubicBezTo>
                  <a:pt x="35" y="1046"/>
                  <a:pt x="34" y="1044"/>
                  <a:pt x="34" y="1043"/>
                </a:cubicBezTo>
                <a:cubicBezTo>
                  <a:pt x="32" y="1035"/>
                  <a:pt x="30" y="1028"/>
                  <a:pt x="28" y="1020"/>
                </a:cubicBezTo>
                <a:cubicBezTo>
                  <a:pt x="27" y="1012"/>
                  <a:pt x="18" y="1007"/>
                  <a:pt x="20" y="998"/>
                </a:cubicBezTo>
                <a:cubicBezTo>
                  <a:pt x="21" y="996"/>
                  <a:pt x="20" y="992"/>
                  <a:pt x="18" y="990"/>
                </a:cubicBezTo>
                <a:cubicBezTo>
                  <a:pt x="11" y="981"/>
                  <a:pt x="14" y="968"/>
                  <a:pt x="9" y="958"/>
                </a:cubicBezTo>
                <a:cubicBezTo>
                  <a:pt x="13" y="949"/>
                  <a:pt x="6" y="942"/>
                  <a:pt x="5" y="934"/>
                </a:cubicBezTo>
                <a:cubicBezTo>
                  <a:pt x="4" y="925"/>
                  <a:pt x="5" y="917"/>
                  <a:pt x="4" y="908"/>
                </a:cubicBezTo>
                <a:cubicBezTo>
                  <a:pt x="4" y="905"/>
                  <a:pt x="4" y="901"/>
                  <a:pt x="2" y="898"/>
                </a:cubicBezTo>
                <a:cubicBezTo>
                  <a:pt x="0" y="892"/>
                  <a:pt x="0" y="887"/>
                  <a:pt x="3" y="881"/>
                </a:cubicBezTo>
                <a:cubicBezTo>
                  <a:pt x="4" y="879"/>
                  <a:pt x="4" y="876"/>
                  <a:pt x="4" y="873"/>
                </a:cubicBezTo>
                <a:cubicBezTo>
                  <a:pt x="2" y="863"/>
                  <a:pt x="4" y="854"/>
                  <a:pt x="4" y="844"/>
                </a:cubicBezTo>
                <a:cubicBezTo>
                  <a:pt x="4" y="829"/>
                  <a:pt x="8" y="814"/>
                  <a:pt x="9" y="799"/>
                </a:cubicBezTo>
                <a:cubicBezTo>
                  <a:pt x="11" y="780"/>
                  <a:pt x="18" y="761"/>
                  <a:pt x="22" y="743"/>
                </a:cubicBezTo>
                <a:cubicBezTo>
                  <a:pt x="24" y="733"/>
                  <a:pt x="28" y="724"/>
                  <a:pt x="29" y="714"/>
                </a:cubicBezTo>
                <a:cubicBezTo>
                  <a:pt x="29" y="712"/>
                  <a:pt x="28" y="711"/>
                  <a:pt x="29" y="710"/>
                </a:cubicBezTo>
                <a:cubicBezTo>
                  <a:pt x="38" y="698"/>
                  <a:pt x="37" y="683"/>
                  <a:pt x="41" y="670"/>
                </a:cubicBezTo>
                <a:cubicBezTo>
                  <a:pt x="42" y="667"/>
                  <a:pt x="43" y="664"/>
                  <a:pt x="45" y="661"/>
                </a:cubicBezTo>
                <a:cubicBezTo>
                  <a:pt x="50" y="655"/>
                  <a:pt x="53" y="648"/>
                  <a:pt x="53" y="639"/>
                </a:cubicBezTo>
                <a:cubicBezTo>
                  <a:pt x="53" y="635"/>
                  <a:pt x="56" y="632"/>
                  <a:pt x="60" y="631"/>
                </a:cubicBezTo>
                <a:cubicBezTo>
                  <a:pt x="64" y="629"/>
                  <a:pt x="69" y="629"/>
                  <a:pt x="73" y="633"/>
                </a:cubicBezTo>
                <a:cubicBezTo>
                  <a:pt x="74" y="634"/>
                  <a:pt x="75" y="636"/>
                  <a:pt x="76" y="638"/>
                </a:cubicBezTo>
                <a:cubicBezTo>
                  <a:pt x="84" y="646"/>
                  <a:pt x="86" y="657"/>
                  <a:pt x="91" y="666"/>
                </a:cubicBezTo>
                <a:cubicBezTo>
                  <a:pt x="98" y="675"/>
                  <a:pt x="103" y="683"/>
                  <a:pt x="107" y="693"/>
                </a:cubicBezTo>
                <a:cubicBezTo>
                  <a:pt x="111" y="704"/>
                  <a:pt x="117" y="715"/>
                  <a:pt x="122" y="726"/>
                </a:cubicBezTo>
                <a:cubicBezTo>
                  <a:pt x="126" y="735"/>
                  <a:pt x="129" y="745"/>
                  <a:pt x="132" y="756"/>
                </a:cubicBezTo>
                <a:cubicBezTo>
                  <a:pt x="134" y="765"/>
                  <a:pt x="139" y="774"/>
                  <a:pt x="142" y="783"/>
                </a:cubicBezTo>
                <a:cubicBezTo>
                  <a:pt x="148" y="797"/>
                  <a:pt x="154" y="811"/>
                  <a:pt x="160" y="825"/>
                </a:cubicBezTo>
                <a:cubicBezTo>
                  <a:pt x="169" y="848"/>
                  <a:pt x="180" y="871"/>
                  <a:pt x="192" y="893"/>
                </a:cubicBezTo>
                <a:cubicBezTo>
                  <a:pt x="197" y="902"/>
                  <a:pt x="200" y="911"/>
                  <a:pt x="203" y="921"/>
                </a:cubicBezTo>
                <a:cubicBezTo>
                  <a:pt x="205" y="926"/>
                  <a:pt x="208" y="930"/>
                  <a:pt x="211" y="934"/>
                </a:cubicBezTo>
                <a:cubicBezTo>
                  <a:pt x="227" y="957"/>
                  <a:pt x="245" y="978"/>
                  <a:pt x="259" y="1003"/>
                </a:cubicBezTo>
                <a:cubicBezTo>
                  <a:pt x="261" y="1007"/>
                  <a:pt x="263" y="1011"/>
                  <a:pt x="265" y="1015"/>
                </a:cubicBezTo>
                <a:cubicBezTo>
                  <a:pt x="271" y="1031"/>
                  <a:pt x="280" y="1044"/>
                  <a:pt x="294" y="1054"/>
                </a:cubicBezTo>
                <a:cubicBezTo>
                  <a:pt x="296" y="1055"/>
                  <a:pt x="296" y="1059"/>
                  <a:pt x="299" y="1059"/>
                </a:cubicBezTo>
                <a:cubicBezTo>
                  <a:pt x="303" y="1054"/>
                  <a:pt x="304" y="1050"/>
                  <a:pt x="304" y="1044"/>
                </a:cubicBezTo>
                <a:cubicBezTo>
                  <a:pt x="304" y="1037"/>
                  <a:pt x="305" y="1031"/>
                  <a:pt x="304" y="1024"/>
                </a:cubicBezTo>
                <a:cubicBezTo>
                  <a:pt x="303" y="1009"/>
                  <a:pt x="305" y="994"/>
                  <a:pt x="310" y="979"/>
                </a:cubicBezTo>
                <a:cubicBezTo>
                  <a:pt x="312" y="974"/>
                  <a:pt x="313" y="970"/>
                  <a:pt x="312" y="965"/>
                </a:cubicBezTo>
                <a:cubicBezTo>
                  <a:pt x="308" y="951"/>
                  <a:pt x="312" y="938"/>
                  <a:pt x="315" y="924"/>
                </a:cubicBezTo>
                <a:cubicBezTo>
                  <a:pt x="315" y="923"/>
                  <a:pt x="316" y="921"/>
                  <a:pt x="316" y="919"/>
                </a:cubicBezTo>
                <a:cubicBezTo>
                  <a:pt x="314" y="897"/>
                  <a:pt x="322" y="875"/>
                  <a:pt x="320" y="853"/>
                </a:cubicBezTo>
                <a:cubicBezTo>
                  <a:pt x="320" y="849"/>
                  <a:pt x="320" y="844"/>
                  <a:pt x="322" y="840"/>
                </a:cubicBezTo>
                <a:cubicBezTo>
                  <a:pt x="324" y="834"/>
                  <a:pt x="324" y="828"/>
                  <a:pt x="324" y="822"/>
                </a:cubicBezTo>
                <a:cubicBezTo>
                  <a:pt x="325" y="805"/>
                  <a:pt x="323" y="787"/>
                  <a:pt x="328" y="770"/>
                </a:cubicBezTo>
                <a:cubicBezTo>
                  <a:pt x="330" y="762"/>
                  <a:pt x="329" y="753"/>
                  <a:pt x="328" y="744"/>
                </a:cubicBezTo>
                <a:cubicBezTo>
                  <a:pt x="327" y="724"/>
                  <a:pt x="330" y="705"/>
                  <a:pt x="333" y="685"/>
                </a:cubicBezTo>
                <a:cubicBezTo>
                  <a:pt x="334" y="680"/>
                  <a:pt x="334" y="675"/>
                  <a:pt x="333" y="670"/>
                </a:cubicBezTo>
                <a:cubicBezTo>
                  <a:pt x="332" y="655"/>
                  <a:pt x="333" y="641"/>
                  <a:pt x="332" y="626"/>
                </a:cubicBezTo>
                <a:cubicBezTo>
                  <a:pt x="332" y="619"/>
                  <a:pt x="332" y="612"/>
                  <a:pt x="330" y="604"/>
                </a:cubicBezTo>
                <a:cubicBezTo>
                  <a:pt x="328" y="596"/>
                  <a:pt x="325" y="588"/>
                  <a:pt x="320" y="581"/>
                </a:cubicBezTo>
                <a:cubicBezTo>
                  <a:pt x="316" y="575"/>
                  <a:pt x="313" y="570"/>
                  <a:pt x="312" y="563"/>
                </a:cubicBezTo>
                <a:cubicBezTo>
                  <a:pt x="310" y="556"/>
                  <a:pt x="306" y="550"/>
                  <a:pt x="303" y="543"/>
                </a:cubicBezTo>
                <a:cubicBezTo>
                  <a:pt x="302" y="542"/>
                  <a:pt x="301" y="541"/>
                  <a:pt x="300" y="540"/>
                </a:cubicBezTo>
                <a:cubicBezTo>
                  <a:pt x="289" y="535"/>
                  <a:pt x="279" y="528"/>
                  <a:pt x="266" y="526"/>
                </a:cubicBezTo>
                <a:cubicBezTo>
                  <a:pt x="256" y="524"/>
                  <a:pt x="246" y="524"/>
                  <a:pt x="237" y="521"/>
                </a:cubicBezTo>
                <a:cubicBezTo>
                  <a:pt x="229" y="517"/>
                  <a:pt x="219" y="515"/>
                  <a:pt x="213" y="508"/>
                </a:cubicBezTo>
                <a:cubicBezTo>
                  <a:pt x="192" y="487"/>
                  <a:pt x="172" y="466"/>
                  <a:pt x="164" y="437"/>
                </a:cubicBezTo>
                <a:cubicBezTo>
                  <a:pt x="163" y="435"/>
                  <a:pt x="163" y="434"/>
                  <a:pt x="162" y="433"/>
                </a:cubicBezTo>
                <a:cubicBezTo>
                  <a:pt x="151" y="417"/>
                  <a:pt x="146" y="398"/>
                  <a:pt x="139" y="380"/>
                </a:cubicBezTo>
                <a:cubicBezTo>
                  <a:pt x="138" y="376"/>
                  <a:pt x="136" y="373"/>
                  <a:pt x="134" y="370"/>
                </a:cubicBezTo>
                <a:cubicBezTo>
                  <a:pt x="133" y="367"/>
                  <a:pt x="130" y="365"/>
                  <a:pt x="130" y="363"/>
                </a:cubicBezTo>
                <a:cubicBezTo>
                  <a:pt x="128" y="350"/>
                  <a:pt x="119" y="342"/>
                  <a:pt x="113" y="332"/>
                </a:cubicBezTo>
                <a:cubicBezTo>
                  <a:pt x="105" y="317"/>
                  <a:pt x="96" y="302"/>
                  <a:pt x="92" y="285"/>
                </a:cubicBezTo>
                <a:cubicBezTo>
                  <a:pt x="81" y="272"/>
                  <a:pt x="84" y="254"/>
                  <a:pt x="77" y="238"/>
                </a:cubicBezTo>
                <a:cubicBezTo>
                  <a:pt x="76" y="234"/>
                  <a:pt x="77" y="229"/>
                  <a:pt x="76" y="225"/>
                </a:cubicBezTo>
                <a:cubicBezTo>
                  <a:pt x="76" y="219"/>
                  <a:pt x="76" y="214"/>
                  <a:pt x="74" y="209"/>
                </a:cubicBezTo>
                <a:cubicBezTo>
                  <a:pt x="73" y="207"/>
                  <a:pt x="73" y="204"/>
                  <a:pt x="73" y="201"/>
                </a:cubicBezTo>
                <a:cubicBezTo>
                  <a:pt x="72" y="191"/>
                  <a:pt x="74" y="181"/>
                  <a:pt x="74" y="171"/>
                </a:cubicBezTo>
                <a:cubicBezTo>
                  <a:pt x="74" y="162"/>
                  <a:pt x="72" y="153"/>
                  <a:pt x="73" y="144"/>
                </a:cubicBezTo>
                <a:cubicBezTo>
                  <a:pt x="73" y="138"/>
                  <a:pt x="74" y="133"/>
                  <a:pt x="73" y="128"/>
                </a:cubicBezTo>
                <a:cubicBezTo>
                  <a:pt x="72" y="126"/>
                  <a:pt x="73" y="123"/>
                  <a:pt x="73" y="120"/>
                </a:cubicBezTo>
                <a:cubicBezTo>
                  <a:pt x="77" y="107"/>
                  <a:pt x="78" y="93"/>
                  <a:pt x="77" y="79"/>
                </a:cubicBezTo>
                <a:cubicBezTo>
                  <a:pt x="76" y="77"/>
                  <a:pt x="77" y="73"/>
                  <a:pt x="78" y="72"/>
                </a:cubicBezTo>
                <a:cubicBezTo>
                  <a:pt x="84" y="66"/>
                  <a:pt x="85" y="57"/>
                  <a:pt x="86" y="50"/>
                </a:cubicBezTo>
                <a:cubicBezTo>
                  <a:pt x="90" y="29"/>
                  <a:pt x="100" y="13"/>
                  <a:pt x="117" y="0"/>
                </a:cubicBezTo>
                <a:cubicBezTo>
                  <a:pt x="118" y="0"/>
                  <a:pt x="120" y="0"/>
                  <a:pt x="121" y="0"/>
                </a:cubicBezTo>
                <a:cubicBezTo>
                  <a:pt x="134" y="0"/>
                  <a:pt x="145" y="6"/>
                  <a:pt x="153" y="16"/>
                </a:cubicBezTo>
                <a:cubicBezTo>
                  <a:pt x="156" y="21"/>
                  <a:pt x="161" y="24"/>
                  <a:pt x="166" y="26"/>
                </a:cubicBezTo>
                <a:cubicBezTo>
                  <a:pt x="168" y="28"/>
                  <a:pt x="171" y="29"/>
                  <a:pt x="172" y="31"/>
                </a:cubicBezTo>
                <a:cubicBezTo>
                  <a:pt x="176" y="41"/>
                  <a:pt x="185" y="45"/>
                  <a:pt x="194" y="50"/>
                </a:cubicBezTo>
                <a:cubicBezTo>
                  <a:pt x="200" y="53"/>
                  <a:pt x="205" y="57"/>
                  <a:pt x="210" y="62"/>
                </a:cubicBezTo>
                <a:cubicBezTo>
                  <a:pt x="221" y="73"/>
                  <a:pt x="233" y="81"/>
                  <a:pt x="245" y="90"/>
                </a:cubicBezTo>
                <a:cubicBezTo>
                  <a:pt x="249" y="93"/>
                  <a:pt x="252" y="95"/>
                  <a:pt x="255" y="98"/>
                </a:cubicBezTo>
                <a:cubicBezTo>
                  <a:pt x="257" y="100"/>
                  <a:pt x="258" y="102"/>
                  <a:pt x="260" y="103"/>
                </a:cubicBezTo>
                <a:cubicBezTo>
                  <a:pt x="282" y="113"/>
                  <a:pt x="299" y="128"/>
                  <a:pt x="317" y="143"/>
                </a:cubicBezTo>
                <a:cubicBezTo>
                  <a:pt x="336" y="159"/>
                  <a:pt x="355" y="176"/>
                  <a:pt x="374" y="193"/>
                </a:cubicBezTo>
                <a:cubicBezTo>
                  <a:pt x="388" y="206"/>
                  <a:pt x="397" y="222"/>
                  <a:pt x="404" y="239"/>
                </a:cubicBezTo>
                <a:cubicBezTo>
                  <a:pt x="409" y="252"/>
                  <a:pt x="415" y="265"/>
                  <a:pt x="422" y="278"/>
                </a:cubicBezTo>
                <a:cubicBezTo>
                  <a:pt x="425" y="285"/>
                  <a:pt x="426" y="292"/>
                  <a:pt x="428" y="299"/>
                </a:cubicBezTo>
                <a:cubicBezTo>
                  <a:pt x="429" y="302"/>
                  <a:pt x="428" y="306"/>
                  <a:pt x="430" y="309"/>
                </a:cubicBezTo>
                <a:cubicBezTo>
                  <a:pt x="437" y="316"/>
                  <a:pt x="436" y="324"/>
                  <a:pt x="436" y="333"/>
                </a:cubicBezTo>
                <a:cubicBezTo>
                  <a:pt x="437" y="344"/>
                  <a:pt x="435" y="356"/>
                  <a:pt x="440" y="367"/>
                </a:cubicBezTo>
                <a:cubicBezTo>
                  <a:pt x="442" y="372"/>
                  <a:pt x="441" y="378"/>
                  <a:pt x="437" y="384"/>
                </a:cubicBezTo>
                <a:cubicBezTo>
                  <a:pt x="429" y="399"/>
                  <a:pt x="423" y="415"/>
                  <a:pt x="413" y="429"/>
                </a:cubicBezTo>
                <a:cubicBezTo>
                  <a:pt x="409" y="435"/>
                  <a:pt x="403" y="441"/>
                  <a:pt x="404" y="449"/>
                </a:cubicBezTo>
                <a:cubicBezTo>
                  <a:pt x="404" y="450"/>
                  <a:pt x="403" y="453"/>
                  <a:pt x="402" y="454"/>
                </a:cubicBezTo>
                <a:cubicBezTo>
                  <a:pt x="390" y="462"/>
                  <a:pt x="389" y="476"/>
                  <a:pt x="380" y="485"/>
                </a:cubicBezTo>
                <a:cubicBezTo>
                  <a:pt x="375" y="489"/>
                  <a:pt x="376" y="497"/>
                  <a:pt x="371" y="502"/>
                </a:cubicBezTo>
                <a:cubicBezTo>
                  <a:pt x="364" y="509"/>
                  <a:pt x="364" y="520"/>
                  <a:pt x="357" y="528"/>
                </a:cubicBezTo>
                <a:cubicBezTo>
                  <a:pt x="351" y="535"/>
                  <a:pt x="348" y="544"/>
                  <a:pt x="345" y="553"/>
                </a:cubicBezTo>
                <a:cubicBezTo>
                  <a:pt x="339" y="570"/>
                  <a:pt x="338" y="588"/>
                  <a:pt x="344" y="606"/>
                </a:cubicBezTo>
                <a:cubicBezTo>
                  <a:pt x="347" y="615"/>
                  <a:pt x="351" y="625"/>
                  <a:pt x="347" y="635"/>
                </a:cubicBezTo>
                <a:cubicBezTo>
                  <a:pt x="349" y="647"/>
                  <a:pt x="348" y="659"/>
                  <a:pt x="348" y="670"/>
                </a:cubicBezTo>
                <a:cubicBezTo>
                  <a:pt x="348" y="678"/>
                  <a:pt x="349" y="685"/>
                  <a:pt x="346" y="692"/>
                </a:cubicBezTo>
                <a:cubicBezTo>
                  <a:pt x="344" y="696"/>
                  <a:pt x="345" y="701"/>
                  <a:pt x="345" y="706"/>
                </a:cubicBezTo>
                <a:cubicBezTo>
                  <a:pt x="344" y="721"/>
                  <a:pt x="344" y="735"/>
                  <a:pt x="344" y="750"/>
                </a:cubicBezTo>
                <a:cubicBezTo>
                  <a:pt x="344" y="759"/>
                  <a:pt x="345" y="768"/>
                  <a:pt x="341" y="777"/>
                </a:cubicBezTo>
                <a:cubicBezTo>
                  <a:pt x="340" y="781"/>
                  <a:pt x="341" y="787"/>
                  <a:pt x="340" y="791"/>
                </a:cubicBezTo>
                <a:cubicBezTo>
                  <a:pt x="340" y="803"/>
                  <a:pt x="342" y="815"/>
                  <a:pt x="337" y="827"/>
                </a:cubicBezTo>
                <a:cubicBezTo>
                  <a:pt x="336" y="830"/>
                  <a:pt x="337" y="835"/>
                  <a:pt x="336" y="839"/>
                </a:cubicBezTo>
                <a:cubicBezTo>
                  <a:pt x="336" y="849"/>
                  <a:pt x="336" y="860"/>
                  <a:pt x="333" y="870"/>
                </a:cubicBezTo>
                <a:cubicBezTo>
                  <a:pt x="331" y="880"/>
                  <a:pt x="333" y="890"/>
                  <a:pt x="329" y="900"/>
                </a:cubicBezTo>
                <a:cubicBezTo>
                  <a:pt x="328" y="901"/>
                  <a:pt x="330" y="903"/>
                  <a:pt x="330" y="905"/>
                </a:cubicBezTo>
                <a:cubicBezTo>
                  <a:pt x="331" y="908"/>
                  <a:pt x="333" y="911"/>
                  <a:pt x="332" y="913"/>
                </a:cubicBezTo>
                <a:cubicBezTo>
                  <a:pt x="325" y="926"/>
                  <a:pt x="332" y="941"/>
                  <a:pt x="325" y="954"/>
                </a:cubicBezTo>
                <a:cubicBezTo>
                  <a:pt x="324" y="957"/>
                  <a:pt x="324" y="961"/>
                  <a:pt x="324" y="964"/>
                </a:cubicBezTo>
                <a:cubicBezTo>
                  <a:pt x="325" y="979"/>
                  <a:pt x="325" y="995"/>
                  <a:pt x="320" y="1009"/>
                </a:cubicBezTo>
                <a:cubicBezTo>
                  <a:pt x="319" y="1013"/>
                  <a:pt x="319" y="1017"/>
                  <a:pt x="319" y="1021"/>
                </a:cubicBezTo>
                <a:cubicBezTo>
                  <a:pt x="321" y="1031"/>
                  <a:pt x="321" y="1042"/>
                  <a:pt x="318" y="1052"/>
                </a:cubicBezTo>
                <a:cubicBezTo>
                  <a:pt x="315" y="1063"/>
                  <a:pt x="316" y="1074"/>
                  <a:pt x="317" y="1084"/>
                </a:cubicBezTo>
                <a:cubicBezTo>
                  <a:pt x="317" y="1087"/>
                  <a:pt x="319" y="1090"/>
                  <a:pt x="321" y="1093"/>
                </a:cubicBezTo>
                <a:cubicBezTo>
                  <a:pt x="325" y="1096"/>
                  <a:pt x="325" y="1104"/>
                  <a:pt x="332" y="1103"/>
                </a:cubicBezTo>
                <a:cubicBezTo>
                  <a:pt x="337" y="1102"/>
                  <a:pt x="335" y="1095"/>
                  <a:pt x="338" y="1092"/>
                </a:cubicBezTo>
                <a:cubicBezTo>
                  <a:pt x="343" y="1086"/>
                  <a:pt x="344" y="1079"/>
                  <a:pt x="345" y="1071"/>
                </a:cubicBezTo>
                <a:cubicBezTo>
                  <a:pt x="346" y="1064"/>
                  <a:pt x="349" y="1056"/>
                  <a:pt x="353" y="1049"/>
                </a:cubicBezTo>
                <a:cubicBezTo>
                  <a:pt x="359" y="1041"/>
                  <a:pt x="361" y="1031"/>
                  <a:pt x="364" y="1022"/>
                </a:cubicBezTo>
                <a:cubicBezTo>
                  <a:pt x="367" y="1012"/>
                  <a:pt x="372" y="1004"/>
                  <a:pt x="373" y="993"/>
                </a:cubicBezTo>
                <a:cubicBezTo>
                  <a:pt x="374" y="986"/>
                  <a:pt x="379" y="978"/>
                  <a:pt x="382" y="971"/>
                </a:cubicBezTo>
                <a:cubicBezTo>
                  <a:pt x="386" y="961"/>
                  <a:pt x="389" y="951"/>
                  <a:pt x="388" y="940"/>
                </a:cubicBezTo>
                <a:cubicBezTo>
                  <a:pt x="388" y="933"/>
                  <a:pt x="392" y="927"/>
                  <a:pt x="392" y="921"/>
                </a:cubicBezTo>
                <a:cubicBezTo>
                  <a:pt x="391" y="907"/>
                  <a:pt x="397" y="894"/>
                  <a:pt x="396" y="879"/>
                </a:cubicBezTo>
                <a:cubicBezTo>
                  <a:pt x="402" y="865"/>
                  <a:pt x="399" y="849"/>
                  <a:pt x="403" y="834"/>
                </a:cubicBezTo>
                <a:cubicBezTo>
                  <a:pt x="405" y="828"/>
                  <a:pt x="404" y="820"/>
                  <a:pt x="404" y="813"/>
                </a:cubicBezTo>
                <a:cubicBezTo>
                  <a:pt x="404" y="805"/>
                  <a:pt x="404" y="798"/>
                  <a:pt x="404" y="791"/>
                </a:cubicBezTo>
                <a:cubicBezTo>
                  <a:pt x="405" y="785"/>
                  <a:pt x="404" y="780"/>
                  <a:pt x="401" y="775"/>
                </a:cubicBezTo>
                <a:cubicBezTo>
                  <a:pt x="397" y="767"/>
                  <a:pt x="395" y="759"/>
                  <a:pt x="391" y="751"/>
                </a:cubicBezTo>
                <a:cubicBezTo>
                  <a:pt x="390" y="748"/>
                  <a:pt x="388" y="744"/>
                  <a:pt x="388" y="740"/>
                </a:cubicBezTo>
                <a:cubicBezTo>
                  <a:pt x="388" y="738"/>
                  <a:pt x="388" y="736"/>
                  <a:pt x="388" y="734"/>
                </a:cubicBezTo>
                <a:cubicBezTo>
                  <a:pt x="378" y="702"/>
                  <a:pt x="376" y="688"/>
                  <a:pt x="376" y="668"/>
                </a:cubicBezTo>
                <a:cubicBezTo>
                  <a:pt x="377" y="656"/>
                  <a:pt x="379" y="645"/>
                  <a:pt x="385" y="634"/>
                </a:cubicBezTo>
                <a:cubicBezTo>
                  <a:pt x="387" y="632"/>
                  <a:pt x="388" y="630"/>
                  <a:pt x="388" y="627"/>
                </a:cubicBezTo>
                <a:cubicBezTo>
                  <a:pt x="392" y="611"/>
                  <a:pt x="397" y="595"/>
                  <a:pt x="409" y="583"/>
                </a:cubicBezTo>
                <a:cubicBezTo>
                  <a:pt x="419" y="563"/>
                  <a:pt x="435" y="550"/>
                  <a:pt x="447" y="532"/>
                </a:cubicBezTo>
                <a:cubicBezTo>
                  <a:pt x="457" y="518"/>
                  <a:pt x="470" y="506"/>
                  <a:pt x="482" y="494"/>
                </a:cubicBezTo>
                <a:cubicBezTo>
                  <a:pt x="487" y="489"/>
                  <a:pt x="492" y="483"/>
                  <a:pt x="500" y="481"/>
                </a:cubicBezTo>
                <a:cubicBezTo>
                  <a:pt x="501" y="481"/>
                  <a:pt x="502" y="480"/>
                  <a:pt x="503" y="479"/>
                </a:cubicBezTo>
                <a:cubicBezTo>
                  <a:pt x="514" y="463"/>
                  <a:pt x="532" y="457"/>
                  <a:pt x="547" y="446"/>
                </a:cubicBezTo>
                <a:cubicBezTo>
                  <a:pt x="552" y="443"/>
                  <a:pt x="558" y="441"/>
                  <a:pt x="562" y="437"/>
                </a:cubicBezTo>
                <a:cubicBezTo>
                  <a:pt x="571" y="430"/>
                  <a:pt x="581" y="427"/>
                  <a:pt x="591" y="423"/>
                </a:cubicBezTo>
                <a:cubicBezTo>
                  <a:pt x="600" y="420"/>
                  <a:pt x="611" y="422"/>
                  <a:pt x="620" y="422"/>
                </a:cubicBezTo>
                <a:cubicBezTo>
                  <a:pt x="622" y="423"/>
                  <a:pt x="624" y="424"/>
                  <a:pt x="626" y="425"/>
                </a:cubicBezTo>
                <a:cubicBezTo>
                  <a:pt x="638" y="438"/>
                  <a:pt x="652" y="449"/>
                  <a:pt x="658" y="468"/>
                </a:cubicBezTo>
                <a:cubicBezTo>
                  <a:pt x="659" y="473"/>
                  <a:pt x="662" y="477"/>
                  <a:pt x="666" y="481"/>
                </a:cubicBezTo>
                <a:cubicBezTo>
                  <a:pt x="674" y="490"/>
                  <a:pt x="681" y="499"/>
                  <a:pt x="685" y="511"/>
                </a:cubicBezTo>
                <a:cubicBezTo>
                  <a:pt x="688" y="517"/>
                  <a:pt x="693" y="523"/>
                  <a:pt x="698" y="529"/>
                </a:cubicBezTo>
                <a:cubicBezTo>
                  <a:pt x="702" y="533"/>
                  <a:pt x="705" y="538"/>
                  <a:pt x="707" y="544"/>
                </a:cubicBezTo>
                <a:cubicBezTo>
                  <a:pt x="712" y="555"/>
                  <a:pt x="718" y="565"/>
                  <a:pt x="723" y="576"/>
                </a:cubicBezTo>
                <a:cubicBezTo>
                  <a:pt x="731" y="592"/>
                  <a:pt x="740" y="607"/>
                  <a:pt x="744" y="625"/>
                </a:cubicBezTo>
                <a:cubicBezTo>
                  <a:pt x="745" y="632"/>
                  <a:pt x="747" y="638"/>
                  <a:pt x="750" y="644"/>
                </a:cubicBezTo>
                <a:cubicBezTo>
                  <a:pt x="754" y="653"/>
                  <a:pt x="755" y="663"/>
                  <a:pt x="757" y="673"/>
                </a:cubicBezTo>
                <a:cubicBezTo>
                  <a:pt x="760" y="689"/>
                  <a:pt x="759" y="706"/>
                  <a:pt x="766" y="721"/>
                </a:cubicBezTo>
                <a:cubicBezTo>
                  <a:pt x="767" y="723"/>
                  <a:pt x="768" y="726"/>
                  <a:pt x="767" y="727"/>
                </a:cubicBezTo>
                <a:cubicBezTo>
                  <a:pt x="763" y="737"/>
                  <a:pt x="765" y="748"/>
                  <a:pt x="764" y="759"/>
                </a:cubicBezTo>
                <a:cubicBezTo>
                  <a:pt x="764" y="763"/>
                  <a:pt x="762" y="766"/>
                  <a:pt x="759" y="769"/>
                </a:cubicBezTo>
                <a:cubicBezTo>
                  <a:pt x="757" y="769"/>
                  <a:pt x="756" y="770"/>
                  <a:pt x="755" y="770"/>
                </a:cubicBezTo>
                <a:cubicBezTo>
                  <a:pt x="748" y="774"/>
                  <a:pt x="744" y="783"/>
                  <a:pt x="736" y="785"/>
                </a:cubicBezTo>
                <a:cubicBezTo>
                  <a:pt x="729" y="787"/>
                  <a:pt x="720" y="785"/>
                  <a:pt x="713" y="789"/>
                </a:cubicBezTo>
                <a:cubicBezTo>
                  <a:pt x="701" y="786"/>
                  <a:pt x="690" y="793"/>
                  <a:pt x="678" y="787"/>
                </a:cubicBezTo>
                <a:cubicBezTo>
                  <a:pt x="670" y="784"/>
                  <a:pt x="661" y="787"/>
                  <a:pt x="653" y="782"/>
                </a:cubicBezTo>
                <a:cubicBezTo>
                  <a:pt x="641" y="784"/>
                  <a:pt x="631" y="779"/>
                  <a:pt x="621" y="773"/>
                </a:cubicBezTo>
                <a:cubicBezTo>
                  <a:pt x="607" y="765"/>
                  <a:pt x="590" y="765"/>
                  <a:pt x="575" y="762"/>
                </a:cubicBezTo>
                <a:cubicBezTo>
                  <a:pt x="561" y="760"/>
                  <a:pt x="547" y="756"/>
                  <a:pt x="532" y="758"/>
                </a:cubicBezTo>
                <a:cubicBezTo>
                  <a:pt x="517" y="759"/>
                  <a:pt x="502" y="758"/>
                  <a:pt x="488" y="758"/>
                </a:cubicBezTo>
                <a:cubicBezTo>
                  <a:pt x="479" y="757"/>
                  <a:pt x="472" y="760"/>
                  <a:pt x="465" y="764"/>
                </a:cubicBezTo>
                <a:cubicBezTo>
                  <a:pt x="456" y="769"/>
                  <a:pt x="446" y="774"/>
                  <a:pt x="437" y="778"/>
                </a:cubicBezTo>
                <a:cubicBezTo>
                  <a:pt x="433" y="780"/>
                  <a:pt x="430" y="782"/>
                  <a:pt x="429" y="786"/>
                </a:cubicBezTo>
                <a:cubicBezTo>
                  <a:pt x="428" y="789"/>
                  <a:pt x="428" y="793"/>
                  <a:pt x="425" y="795"/>
                </a:cubicBezTo>
                <a:cubicBezTo>
                  <a:pt x="417" y="799"/>
                  <a:pt x="416" y="806"/>
                  <a:pt x="416" y="813"/>
                </a:cubicBezTo>
                <a:cubicBezTo>
                  <a:pt x="417" y="827"/>
                  <a:pt x="419" y="840"/>
                  <a:pt x="414" y="853"/>
                </a:cubicBezTo>
                <a:cubicBezTo>
                  <a:pt x="412" y="857"/>
                  <a:pt x="417" y="863"/>
                  <a:pt x="412" y="869"/>
                </a:cubicBezTo>
                <a:cubicBezTo>
                  <a:pt x="408" y="874"/>
                  <a:pt x="414" y="882"/>
                  <a:pt x="410" y="888"/>
                </a:cubicBezTo>
                <a:cubicBezTo>
                  <a:pt x="407" y="893"/>
                  <a:pt x="406" y="899"/>
                  <a:pt x="405" y="905"/>
                </a:cubicBezTo>
                <a:cubicBezTo>
                  <a:pt x="404" y="908"/>
                  <a:pt x="404" y="912"/>
                  <a:pt x="404" y="915"/>
                </a:cubicBezTo>
                <a:cubicBezTo>
                  <a:pt x="405" y="930"/>
                  <a:pt x="403" y="944"/>
                  <a:pt x="400" y="959"/>
                </a:cubicBezTo>
                <a:cubicBezTo>
                  <a:pt x="399" y="964"/>
                  <a:pt x="398" y="969"/>
                  <a:pt x="396" y="974"/>
                </a:cubicBezTo>
                <a:cubicBezTo>
                  <a:pt x="386" y="991"/>
                  <a:pt x="383" y="1011"/>
                  <a:pt x="377" y="1030"/>
                </a:cubicBezTo>
                <a:cubicBezTo>
                  <a:pt x="377" y="1030"/>
                  <a:pt x="378" y="1031"/>
                  <a:pt x="379" y="1032"/>
                </a:cubicBezTo>
                <a:cubicBezTo>
                  <a:pt x="385" y="1027"/>
                  <a:pt x="393" y="1024"/>
                  <a:pt x="398" y="1018"/>
                </a:cubicBezTo>
                <a:cubicBezTo>
                  <a:pt x="409" y="1004"/>
                  <a:pt x="426" y="998"/>
                  <a:pt x="441" y="990"/>
                </a:cubicBezTo>
                <a:cubicBezTo>
                  <a:pt x="454" y="984"/>
                  <a:pt x="468" y="979"/>
                  <a:pt x="480" y="972"/>
                </a:cubicBezTo>
                <a:cubicBezTo>
                  <a:pt x="486" y="969"/>
                  <a:pt x="491" y="966"/>
                  <a:pt x="497" y="966"/>
                </a:cubicBezTo>
                <a:cubicBezTo>
                  <a:pt x="499" y="966"/>
                  <a:pt x="501" y="965"/>
                  <a:pt x="503" y="964"/>
                </a:cubicBezTo>
                <a:cubicBezTo>
                  <a:pt x="515" y="955"/>
                  <a:pt x="530" y="953"/>
                  <a:pt x="543" y="948"/>
                </a:cubicBezTo>
                <a:cubicBezTo>
                  <a:pt x="547" y="947"/>
                  <a:pt x="551" y="946"/>
                  <a:pt x="555" y="946"/>
                </a:cubicBezTo>
                <a:cubicBezTo>
                  <a:pt x="561" y="946"/>
                  <a:pt x="567" y="945"/>
                  <a:pt x="572" y="941"/>
                </a:cubicBezTo>
                <a:cubicBezTo>
                  <a:pt x="575" y="938"/>
                  <a:pt x="579" y="938"/>
                  <a:pt x="583" y="938"/>
                </a:cubicBezTo>
                <a:cubicBezTo>
                  <a:pt x="593" y="938"/>
                  <a:pt x="603" y="938"/>
                  <a:pt x="613" y="935"/>
                </a:cubicBezTo>
                <a:cubicBezTo>
                  <a:pt x="621" y="932"/>
                  <a:pt x="631" y="935"/>
                  <a:pt x="640" y="931"/>
                </a:cubicBezTo>
                <a:cubicBezTo>
                  <a:pt x="642" y="929"/>
                  <a:pt x="645" y="930"/>
                  <a:pt x="648" y="930"/>
                </a:cubicBezTo>
                <a:cubicBezTo>
                  <a:pt x="658" y="928"/>
                  <a:pt x="667" y="936"/>
                  <a:pt x="677" y="930"/>
                </a:cubicBezTo>
                <a:cubicBezTo>
                  <a:pt x="686" y="932"/>
                  <a:pt x="695" y="934"/>
                  <a:pt x="704" y="936"/>
                </a:cubicBezTo>
                <a:cubicBezTo>
                  <a:pt x="714" y="938"/>
                  <a:pt x="725" y="938"/>
                  <a:pt x="734" y="945"/>
                </a:cubicBezTo>
                <a:cubicBezTo>
                  <a:pt x="748" y="943"/>
                  <a:pt x="761" y="952"/>
                  <a:pt x="775" y="950"/>
                </a:cubicBezTo>
                <a:cubicBezTo>
                  <a:pt x="782" y="949"/>
                  <a:pt x="791" y="952"/>
                  <a:pt x="798" y="955"/>
                </a:cubicBezTo>
                <a:cubicBezTo>
                  <a:pt x="805" y="957"/>
                  <a:pt x="811" y="958"/>
                  <a:pt x="818" y="958"/>
                </a:cubicBezTo>
                <a:cubicBezTo>
                  <a:pt x="824" y="958"/>
                  <a:pt x="830" y="956"/>
                  <a:pt x="835" y="960"/>
                </a:cubicBezTo>
                <a:cubicBezTo>
                  <a:pt x="842" y="963"/>
                  <a:pt x="848" y="956"/>
                  <a:pt x="855" y="960"/>
                </a:cubicBezTo>
                <a:cubicBezTo>
                  <a:pt x="860" y="963"/>
                  <a:pt x="867" y="966"/>
                  <a:pt x="872" y="964"/>
                </a:cubicBezTo>
                <a:cubicBezTo>
                  <a:pt x="880" y="962"/>
                  <a:pt x="887" y="967"/>
                  <a:pt x="895" y="963"/>
                </a:cubicBezTo>
                <a:cubicBezTo>
                  <a:pt x="897" y="962"/>
                  <a:pt x="900" y="961"/>
                  <a:pt x="903" y="962"/>
                </a:cubicBezTo>
                <a:cubicBezTo>
                  <a:pt x="913" y="965"/>
                  <a:pt x="922" y="962"/>
                  <a:pt x="932" y="962"/>
                </a:cubicBezTo>
                <a:cubicBezTo>
                  <a:pt x="942" y="961"/>
                  <a:pt x="952" y="962"/>
                  <a:pt x="962" y="962"/>
                </a:cubicBezTo>
                <a:cubicBezTo>
                  <a:pt x="973" y="961"/>
                  <a:pt x="984" y="959"/>
                  <a:pt x="995" y="956"/>
                </a:cubicBezTo>
                <a:cubicBezTo>
                  <a:pt x="1001" y="955"/>
                  <a:pt x="1007" y="954"/>
                  <a:pt x="1013" y="954"/>
                </a:cubicBezTo>
                <a:cubicBezTo>
                  <a:pt x="1019" y="954"/>
                  <a:pt x="1024" y="953"/>
                  <a:pt x="1030" y="951"/>
                </a:cubicBezTo>
                <a:cubicBezTo>
                  <a:pt x="1035" y="950"/>
                  <a:pt x="1041" y="949"/>
                  <a:pt x="1046" y="950"/>
                </a:cubicBezTo>
                <a:cubicBezTo>
                  <a:pt x="1055" y="951"/>
                  <a:pt x="1062" y="956"/>
                  <a:pt x="1066" y="965"/>
                </a:cubicBezTo>
                <a:cubicBezTo>
                  <a:pt x="1071" y="978"/>
                  <a:pt x="1077" y="992"/>
                  <a:pt x="1079" y="1006"/>
                </a:cubicBezTo>
                <a:cubicBezTo>
                  <a:pt x="1079" y="1009"/>
                  <a:pt x="1079" y="1011"/>
                  <a:pt x="1078" y="1014"/>
                </a:cubicBezTo>
                <a:cubicBezTo>
                  <a:pt x="1078" y="1017"/>
                  <a:pt x="1076" y="1020"/>
                  <a:pt x="1077" y="1022"/>
                </a:cubicBezTo>
                <a:cubicBezTo>
                  <a:pt x="1081" y="1035"/>
                  <a:pt x="1075" y="1048"/>
                  <a:pt x="1076" y="1061"/>
                </a:cubicBezTo>
                <a:cubicBezTo>
                  <a:pt x="1077" y="1066"/>
                  <a:pt x="1075" y="1071"/>
                  <a:pt x="1073" y="1076"/>
                </a:cubicBezTo>
                <a:cubicBezTo>
                  <a:pt x="1070" y="1089"/>
                  <a:pt x="1065" y="1102"/>
                  <a:pt x="1064" y="1115"/>
                </a:cubicBezTo>
                <a:cubicBezTo>
                  <a:pt x="1064" y="1120"/>
                  <a:pt x="1062" y="1125"/>
                  <a:pt x="1060" y="1130"/>
                </a:cubicBezTo>
                <a:cubicBezTo>
                  <a:pt x="1052" y="1149"/>
                  <a:pt x="1049" y="1170"/>
                  <a:pt x="1040" y="1189"/>
                </a:cubicBezTo>
                <a:cubicBezTo>
                  <a:pt x="1036" y="1197"/>
                  <a:pt x="1037" y="1205"/>
                  <a:pt x="1035" y="1214"/>
                </a:cubicBezTo>
                <a:cubicBezTo>
                  <a:pt x="1032" y="1225"/>
                  <a:pt x="1028" y="1235"/>
                  <a:pt x="1023" y="1245"/>
                </a:cubicBezTo>
                <a:cubicBezTo>
                  <a:pt x="1019" y="1252"/>
                  <a:pt x="1016" y="1259"/>
                  <a:pt x="1016" y="1268"/>
                </a:cubicBezTo>
                <a:cubicBezTo>
                  <a:pt x="1016" y="1271"/>
                  <a:pt x="1016" y="1275"/>
                  <a:pt x="1014" y="1277"/>
                </a:cubicBezTo>
                <a:cubicBezTo>
                  <a:pt x="1011" y="1283"/>
                  <a:pt x="1004" y="1287"/>
                  <a:pt x="1004" y="1294"/>
                </a:cubicBezTo>
                <a:cubicBezTo>
                  <a:pt x="1005" y="1301"/>
                  <a:pt x="997" y="1303"/>
                  <a:pt x="996" y="1309"/>
                </a:cubicBezTo>
                <a:cubicBezTo>
                  <a:pt x="995" y="1316"/>
                  <a:pt x="988" y="1320"/>
                  <a:pt x="987" y="1327"/>
                </a:cubicBezTo>
                <a:cubicBezTo>
                  <a:pt x="987" y="1329"/>
                  <a:pt x="985" y="1331"/>
                  <a:pt x="984" y="1332"/>
                </a:cubicBezTo>
                <a:cubicBezTo>
                  <a:pt x="976" y="1342"/>
                  <a:pt x="952" y="1352"/>
                  <a:pt x="939" y="1349"/>
                </a:cubicBezTo>
                <a:cubicBezTo>
                  <a:pt x="930" y="1347"/>
                  <a:pt x="921" y="1347"/>
                  <a:pt x="912" y="1345"/>
                </a:cubicBezTo>
                <a:cubicBezTo>
                  <a:pt x="904" y="1342"/>
                  <a:pt x="894" y="1343"/>
                  <a:pt x="888" y="1336"/>
                </a:cubicBezTo>
                <a:cubicBezTo>
                  <a:pt x="877" y="1335"/>
                  <a:pt x="869" y="1328"/>
                  <a:pt x="860" y="1322"/>
                </a:cubicBezTo>
                <a:cubicBezTo>
                  <a:pt x="860" y="1321"/>
                  <a:pt x="859" y="1321"/>
                  <a:pt x="858" y="1321"/>
                </a:cubicBezTo>
                <a:cubicBezTo>
                  <a:pt x="840" y="1314"/>
                  <a:pt x="825" y="1302"/>
                  <a:pt x="810" y="1291"/>
                </a:cubicBezTo>
                <a:cubicBezTo>
                  <a:pt x="803" y="1286"/>
                  <a:pt x="794" y="1284"/>
                  <a:pt x="789" y="1276"/>
                </a:cubicBezTo>
                <a:cubicBezTo>
                  <a:pt x="784" y="1269"/>
                  <a:pt x="775" y="1265"/>
                  <a:pt x="769" y="1260"/>
                </a:cubicBezTo>
                <a:cubicBezTo>
                  <a:pt x="757" y="1252"/>
                  <a:pt x="746" y="1242"/>
                  <a:pt x="732" y="1237"/>
                </a:cubicBezTo>
                <a:cubicBezTo>
                  <a:pt x="730" y="1237"/>
                  <a:pt x="728" y="1235"/>
                  <a:pt x="727" y="1234"/>
                </a:cubicBezTo>
                <a:cubicBezTo>
                  <a:pt x="718" y="1223"/>
                  <a:pt x="705" y="1219"/>
                  <a:pt x="693" y="1214"/>
                </a:cubicBezTo>
                <a:cubicBezTo>
                  <a:pt x="690" y="1212"/>
                  <a:pt x="687" y="1210"/>
                  <a:pt x="684" y="1207"/>
                </a:cubicBezTo>
                <a:cubicBezTo>
                  <a:pt x="681" y="1205"/>
                  <a:pt x="679" y="1202"/>
                  <a:pt x="675" y="1202"/>
                </a:cubicBezTo>
                <a:cubicBezTo>
                  <a:pt x="664" y="1202"/>
                  <a:pt x="656" y="1195"/>
                  <a:pt x="649" y="1188"/>
                </a:cubicBezTo>
                <a:cubicBezTo>
                  <a:pt x="636" y="1175"/>
                  <a:pt x="619" y="1165"/>
                  <a:pt x="604" y="1152"/>
                </a:cubicBezTo>
                <a:cubicBezTo>
                  <a:pt x="599" y="1148"/>
                  <a:pt x="593" y="1146"/>
                  <a:pt x="587" y="1142"/>
                </a:cubicBezTo>
                <a:cubicBezTo>
                  <a:pt x="573" y="1132"/>
                  <a:pt x="559" y="1123"/>
                  <a:pt x="546" y="1111"/>
                </a:cubicBezTo>
                <a:cubicBezTo>
                  <a:pt x="541" y="1107"/>
                  <a:pt x="535" y="1104"/>
                  <a:pt x="529" y="1100"/>
                </a:cubicBezTo>
                <a:cubicBezTo>
                  <a:pt x="524" y="1098"/>
                  <a:pt x="519" y="1095"/>
                  <a:pt x="515" y="1090"/>
                </a:cubicBezTo>
                <a:cubicBezTo>
                  <a:pt x="513" y="1089"/>
                  <a:pt x="512" y="1087"/>
                  <a:pt x="510" y="1087"/>
                </a:cubicBezTo>
                <a:cubicBezTo>
                  <a:pt x="499" y="1082"/>
                  <a:pt x="488" y="1078"/>
                  <a:pt x="480" y="1068"/>
                </a:cubicBezTo>
                <a:cubicBezTo>
                  <a:pt x="479" y="1067"/>
                  <a:pt x="476" y="1066"/>
                  <a:pt x="474" y="1066"/>
                </a:cubicBezTo>
                <a:cubicBezTo>
                  <a:pt x="467" y="1064"/>
                  <a:pt x="461" y="1060"/>
                  <a:pt x="456" y="1055"/>
                </a:cubicBezTo>
                <a:cubicBezTo>
                  <a:pt x="454" y="1053"/>
                  <a:pt x="451" y="1051"/>
                  <a:pt x="449" y="1051"/>
                </a:cubicBezTo>
                <a:cubicBezTo>
                  <a:pt x="433" y="1049"/>
                  <a:pt x="422" y="1037"/>
                  <a:pt x="408" y="1031"/>
                </a:cubicBezTo>
                <a:cubicBezTo>
                  <a:pt x="400" y="1036"/>
                  <a:pt x="391" y="1039"/>
                  <a:pt x="386" y="1049"/>
                </a:cubicBezTo>
                <a:cubicBezTo>
                  <a:pt x="385" y="1051"/>
                  <a:pt x="382" y="1053"/>
                  <a:pt x="380" y="1054"/>
                </a:cubicBezTo>
                <a:cubicBezTo>
                  <a:pt x="376" y="1056"/>
                  <a:pt x="374" y="1060"/>
                  <a:pt x="372" y="1065"/>
                </a:cubicBezTo>
                <a:cubicBezTo>
                  <a:pt x="368" y="1076"/>
                  <a:pt x="366" y="1089"/>
                  <a:pt x="358" y="1100"/>
                </a:cubicBezTo>
                <a:cubicBezTo>
                  <a:pt x="357" y="1101"/>
                  <a:pt x="357" y="1102"/>
                  <a:pt x="357" y="1103"/>
                </a:cubicBezTo>
                <a:cubicBezTo>
                  <a:pt x="358" y="1113"/>
                  <a:pt x="352" y="1121"/>
                  <a:pt x="349" y="1129"/>
                </a:cubicBezTo>
                <a:cubicBezTo>
                  <a:pt x="352" y="1140"/>
                  <a:pt x="358" y="1148"/>
                  <a:pt x="364" y="1155"/>
                </a:cubicBezTo>
                <a:cubicBezTo>
                  <a:pt x="383" y="1177"/>
                  <a:pt x="394" y="1203"/>
                  <a:pt x="400" y="1230"/>
                </a:cubicBezTo>
                <a:cubicBezTo>
                  <a:pt x="401" y="1231"/>
                  <a:pt x="400" y="1231"/>
                  <a:pt x="401" y="1232"/>
                </a:cubicBezTo>
                <a:cubicBezTo>
                  <a:pt x="409" y="1255"/>
                  <a:pt x="403" y="1251"/>
                  <a:pt x="426" y="1257"/>
                </a:cubicBezTo>
                <a:cubicBezTo>
                  <a:pt x="436" y="1260"/>
                  <a:pt x="443" y="1265"/>
                  <a:pt x="450" y="1270"/>
                </a:cubicBezTo>
                <a:cubicBezTo>
                  <a:pt x="456" y="1274"/>
                  <a:pt x="468" y="1301"/>
                  <a:pt x="468" y="1309"/>
                </a:cubicBezTo>
                <a:cubicBezTo>
                  <a:pt x="469" y="1324"/>
                  <a:pt x="470" y="1340"/>
                  <a:pt x="468" y="1355"/>
                </a:cubicBezTo>
                <a:cubicBezTo>
                  <a:pt x="465" y="1373"/>
                  <a:pt x="462" y="1392"/>
                  <a:pt x="454" y="1408"/>
                </a:cubicBezTo>
                <a:cubicBezTo>
                  <a:pt x="449" y="1420"/>
                  <a:pt x="447" y="1432"/>
                  <a:pt x="438" y="1442"/>
                </a:cubicBezTo>
                <a:cubicBezTo>
                  <a:pt x="430" y="1451"/>
                  <a:pt x="424" y="1463"/>
                  <a:pt x="416" y="1473"/>
                </a:cubicBezTo>
                <a:cubicBezTo>
                  <a:pt x="409" y="1482"/>
                  <a:pt x="401" y="1492"/>
                  <a:pt x="400" y="1504"/>
                </a:cubicBezTo>
                <a:cubicBezTo>
                  <a:pt x="400" y="1509"/>
                  <a:pt x="397" y="1512"/>
                  <a:pt x="393" y="1513"/>
                </a:cubicBezTo>
                <a:cubicBezTo>
                  <a:pt x="381" y="1517"/>
                  <a:pt x="375" y="1528"/>
                  <a:pt x="368" y="1538"/>
                </a:cubicBezTo>
                <a:cubicBezTo>
                  <a:pt x="363" y="1547"/>
                  <a:pt x="358" y="1555"/>
                  <a:pt x="354" y="1564"/>
                </a:cubicBezTo>
                <a:cubicBezTo>
                  <a:pt x="351" y="1570"/>
                  <a:pt x="349" y="1576"/>
                  <a:pt x="344" y="1581"/>
                </a:cubicBezTo>
                <a:cubicBezTo>
                  <a:pt x="342" y="1582"/>
                  <a:pt x="342" y="1584"/>
                  <a:pt x="341" y="1586"/>
                </a:cubicBezTo>
                <a:cubicBezTo>
                  <a:pt x="338" y="1595"/>
                  <a:pt x="334" y="1603"/>
                  <a:pt x="331" y="1612"/>
                </a:cubicBezTo>
                <a:cubicBezTo>
                  <a:pt x="327" y="1620"/>
                  <a:pt x="324" y="1630"/>
                  <a:pt x="324" y="1641"/>
                </a:cubicBezTo>
                <a:cubicBezTo>
                  <a:pt x="325" y="1650"/>
                  <a:pt x="325" y="1659"/>
                  <a:pt x="324" y="1668"/>
                </a:cubicBezTo>
                <a:cubicBezTo>
                  <a:pt x="324" y="1677"/>
                  <a:pt x="327" y="1685"/>
                  <a:pt x="327" y="1694"/>
                </a:cubicBezTo>
                <a:cubicBezTo>
                  <a:pt x="328" y="1703"/>
                  <a:pt x="328" y="1712"/>
                  <a:pt x="328" y="1722"/>
                </a:cubicBezTo>
                <a:cubicBezTo>
                  <a:pt x="329" y="1731"/>
                  <a:pt x="328" y="1740"/>
                  <a:pt x="331" y="1749"/>
                </a:cubicBezTo>
                <a:cubicBezTo>
                  <a:pt x="333" y="1754"/>
                  <a:pt x="332" y="1760"/>
                  <a:pt x="332" y="1765"/>
                </a:cubicBezTo>
                <a:cubicBezTo>
                  <a:pt x="333" y="1774"/>
                  <a:pt x="331" y="1784"/>
                  <a:pt x="335" y="1793"/>
                </a:cubicBezTo>
                <a:cubicBezTo>
                  <a:pt x="336" y="1795"/>
                  <a:pt x="333" y="1799"/>
                  <a:pt x="332" y="1802"/>
                </a:cubicBezTo>
                <a:cubicBezTo>
                  <a:pt x="331" y="1802"/>
                  <a:pt x="330" y="1802"/>
                  <a:pt x="328" y="1802"/>
                </a:cubicBezTo>
                <a:close/>
                <a:moveTo>
                  <a:pt x="520" y="482"/>
                </a:moveTo>
                <a:cubicBezTo>
                  <a:pt x="520" y="482"/>
                  <a:pt x="519" y="482"/>
                  <a:pt x="519" y="482"/>
                </a:cubicBezTo>
                <a:cubicBezTo>
                  <a:pt x="519" y="483"/>
                  <a:pt x="519" y="483"/>
                  <a:pt x="519" y="484"/>
                </a:cubicBezTo>
                <a:cubicBezTo>
                  <a:pt x="519" y="483"/>
                  <a:pt x="520" y="482"/>
                  <a:pt x="520" y="482"/>
                </a:cubicBezTo>
                <a:cubicBezTo>
                  <a:pt x="522" y="480"/>
                  <a:pt x="523" y="479"/>
                  <a:pt x="524" y="478"/>
                </a:cubicBezTo>
                <a:cubicBezTo>
                  <a:pt x="528" y="478"/>
                  <a:pt x="531" y="477"/>
                  <a:pt x="532" y="474"/>
                </a:cubicBezTo>
                <a:cubicBezTo>
                  <a:pt x="533" y="474"/>
                  <a:pt x="533" y="473"/>
                  <a:pt x="534" y="473"/>
                </a:cubicBezTo>
                <a:cubicBezTo>
                  <a:pt x="534" y="473"/>
                  <a:pt x="534" y="472"/>
                  <a:pt x="534" y="472"/>
                </a:cubicBezTo>
                <a:cubicBezTo>
                  <a:pt x="534" y="473"/>
                  <a:pt x="533" y="473"/>
                  <a:pt x="532" y="474"/>
                </a:cubicBezTo>
                <a:cubicBezTo>
                  <a:pt x="529" y="474"/>
                  <a:pt x="526" y="474"/>
                  <a:pt x="524" y="478"/>
                </a:cubicBezTo>
                <a:cubicBezTo>
                  <a:pt x="523" y="479"/>
                  <a:pt x="522" y="480"/>
                  <a:pt x="520" y="482"/>
                </a:cubicBezTo>
                <a:close/>
                <a:moveTo>
                  <a:pt x="484" y="514"/>
                </a:moveTo>
                <a:cubicBezTo>
                  <a:pt x="478" y="515"/>
                  <a:pt x="478" y="515"/>
                  <a:pt x="476" y="522"/>
                </a:cubicBezTo>
                <a:cubicBezTo>
                  <a:pt x="474" y="522"/>
                  <a:pt x="470" y="522"/>
                  <a:pt x="470" y="525"/>
                </a:cubicBezTo>
                <a:cubicBezTo>
                  <a:pt x="468" y="534"/>
                  <a:pt x="462" y="538"/>
                  <a:pt x="456" y="544"/>
                </a:cubicBezTo>
                <a:cubicBezTo>
                  <a:pt x="452" y="549"/>
                  <a:pt x="447" y="554"/>
                  <a:pt x="443" y="559"/>
                </a:cubicBezTo>
                <a:cubicBezTo>
                  <a:pt x="439" y="565"/>
                  <a:pt x="434" y="570"/>
                  <a:pt x="429" y="575"/>
                </a:cubicBezTo>
                <a:cubicBezTo>
                  <a:pt x="423" y="581"/>
                  <a:pt x="423" y="590"/>
                  <a:pt x="417" y="596"/>
                </a:cubicBezTo>
                <a:cubicBezTo>
                  <a:pt x="409" y="604"/>
                  <a:pt x="403" y="616"/>
                  <a:pt x="401" y="628"/>
                </a:cubicBezTo>
                <a:cubicBezTo>
                  <a:pt x="399" y="637"/>
                  <a:pt x="397" y="646"/>
                  <a:pt x="394" y="654"/>
                </a:cubicBezTo>
                <a:cubicBezTo>
                  <a:pt x="393" y="657"/>
                  <a:pt x="393" y="659"/>
                  <a:pt x="393" y="662"/>
                </a:cubicBezTo>
                <a:cubicBezTo>
                  <a:pt x="391" y="685"/>
                  <a:pt x="394" y="708"/>
                  <a:pt x="397" y="731"/>
                </a:cubicBezTo>
                <a:cubicBezTo>
                  <a:pt x="398" y="734"/>
                  <a:pt x="400" y="736"/>
                  <a:pt x="401" y="738"/>
                </a:cubicBezTo>
                <a:cubicBezTo>
                  <a:pt x="402" y="740"/>
                  <a:pt x="404" y="741"/>
                  <a:pt x="406" y="740"/>
                </a:cubicBezTo>
                <a:cubicBezTo>
                  <a:pt x="407" y="739"/>
                  <a:pt x="408" y="737"/>
                  <a:pt x="408" y="736"/>
                </a:cubicBezTo>
                <a:cubicBezTo>
                  <a:pt x="407" y="732"/>
                  <a:pt x="405" y="728"/>
                  <a:pt x="405" y="723"/>
                </a:cubicBezTo>
                <a:cubicBezTo>
                  <a:pt x="403" y="701"/>
                  <a:pt x="406" y="679"/>
                  <a:pt x="410" y="658"/>
                </a:cubicBezTo>
                <a:cubicBezTo>
                  <a:pt x="412" y="649"/>
                  <a:pt x="413" y="639"/>
                  <a:pt x="418" y="632"/>
                </a:cubicBezTo>
                <a:cubicBezTo>
                  <a:pt x="428" y="618"/>
                  <a:pt x="431" y="601"/>
                  <a:pt x="441" y="588"/>
                </a:cubicBezTo>
                <a:cubicBezTo>
                  <a:pt x="453" y="571"/>
                  <a:pt x="460" y="551"/>
                  <a:pt x="472" y="535"/>
                </a:cubicBezTo>
                <a:cubicBezTo>
                  <a:pt x="474" y="531"/>
                  <a:pt x="477" y="527"/>
                  <a:pt x="476" y="522"/>
                </a:cubicBezTo>
                <a:cubicBezTo>
                  <a:pt x="480" y="520"/>
                  <a:pt x="483" y="518"/>
                  <a:pt x="484" y="514"/>
                </a:cubicBezTo>
                <a:cubicBezTo>
                  <a:pt x="486" y="512"/>
                  <a:pt x="487" y="511"/>
                  <a:pt x="488" y="510"/>
                </a:cubicBezTo>
                <a:cubicBezTo>
                  <a:pt x="494" y="507"/>
                  <a:pt x="498" y="503"/>
                  <a:pt x="500" y="498"/>
                </a:cubicBezTo>
                <a:cubicBezTo>
                  <a:pt x="501" y="498"/>
                  <a:pt x="501" y="497"/>
                  <a:pt x="502" y="497"/>
                </a:cubicBezTo>
                <a:cubicBezTo>
                  <a:pt x="502" y="497"/>
                  <a:pt x="502" y="496"/>
                  <a:pt x="502" y="496"/>
                </a:cubicBezTo>
                <a:cubicBezTo>
                  <a:pt x="502" y="497"/>
                  <a:pt x="501" y="497"/>
                  <a:pt x="500" y="498"/>
                </a:cubicBezTo>
                <a:cubicBezTo>
                  <a:pt x="493" y="498"/>
                  <a:pt x="489" y="502"/>
                  <a:pt x="488" y="510"/>
                </a:cubicBezTo>
                <a:cubicBezTo>
                  <a:pt x="487" y="511"/>
                  <a:pt x="486" y="512"/>
                  <a:pt x="484" y="514"/>
                </a:cubicBezTo>
                <a:close/>
                <a:moveTo>
                  <a:pt x="740" y="1222"/>
                </a:moveTo>
                <a:cubicBezTo>
                  <a:pt x="738" y="1216"/>
                  <a:pt x="734" y="1214"/>
                  <a:pt x="728" y="1214"/>
                </a:cubicBezTo>
                <a:cubicBezTo>
                  <a:pt x="720" y="1201"/>
                  <a:pt x="708" y="1190"/>
                  <a:pt x="697" y="1181"/>
                </a:cubicBezTo>
                <a:cubicBezTo>
                  <a:pt x="683" y="1170"/>
                  <a:pt x="668" y="1162"/>
                  <a:pt x="655" y="1151"/>
                </a:cubicBezTo>
                <a:cubicBezTo>
                  <a:pt x="642" y="1148"/>
                  <a:pt x="634" y="1137"/>
                  <a:pt x="622" y="1132"/>
                </a:cubicBezTo>
                <a:cubicBezTo>
                  <a:pt x="610" y="1127"/>
                  <a:pt x="601" y="1117"/>
                  <a:pt x="590" y="1109"/>
                </a:cubicBezTo>
                <a:cubicBezTo>
                  <a:pt x="587" y="1107"/>
                  <a:pt x="584" y="1105"/>
                  <a:pt x="581" y="1104"/>
                </a:cubicBezTo>
                <a:cubicBezTo>
                  <a:pt x="568" y="1100"/>
                  <a:pt x="557" y="1091"/>
                  <a:pt x="547" y="1082"/>
                </a:cubicBezTo>
                <a:cubicBezTo>
                  <a:pt x="539" y="1076"/>
                  <a:pt x="531" y="1069"/>
                  <a:pt x="523" y="1064"/>
                </a:cubicBezTo>
                <a:cubicBezTo>
                  <a:pt x="517" y="1059"/>
                  <a:pt x="510" y="1055"/>
                  <a:pt x="501" y="1054"/>
                </a:cubicBezTo>
                <a:cubicBezTo>
                  <a:pt x="488" y="1053"/>
                  <a:pt x="478" y="1046"/>
                  <a:pt x="468" y="1039"/>
                </a:cubicBezTo>
                <a:cubicBezTo>
                  <a:pt x="465" y="1037"/>
                  <a:pt x="462" y="1035"/>
                  <a:pt x="459" y="1034"/>
                </a:cubicBezTo>
                <a:cubicBezTo>
                  <a:pt x="451" y="1034"/>
                  <a:pt x="444" y="1029"/>
                  <a:pt x="437" y="1027"/>
                </a:cubicBezTo>
                <a:cubicBezTo>
                  <a:pt x="435" y="1026"/>
                  <a:pt x="432" y="1026"/>
                  <a:pt x="432" y="1027"/>
                </a:cubicBezTo>
                <a:cubicBezTo>
                  <a:pt x="430" y="1029"/>
                  <a:pt x="432" y="1031"/>
                  <a:pt x="433" y="1032"/>
                </a:cubicBezTo>
                <a:cubicBezTo>
                  <a:pt x="438" y="1035"/>
                  <a:pt x="443" y="1038"/>
                  <a:pt x="448" y="1039"/>
                </a:cubicBezTo>
                <a:cubicBezTo>
                  <a:pt x="461" y="1043"/>
                  <a:pt x="472" y="1050"/>
                  <a:pt x="483" y="1058"/>
                </a:cubicBezTo>
                <a:cubicBezTo>
                  <a:pt x="487" y="1061"/>
                  <a:pt x="492" y="1063"/>
                  <a:pt x="496" y="1066"/>
                </a:cubicBezTo>
                <a:cubicBezTo>
                  <a:pt x="506" y="1071"/>
                  <a:pt x="516" y="1077"/>
                  <a:pt x="525" y="1084"/>
                </a:cubicBezTo>
                <a:cubicBezTo>
                  <a:pt x="528" y="1087"/>
                  <a:pt x="531" y="1089"/>
                  <a:pt x="535" y="1090"/>
                </a:cubicBezTo>
                <a:cubicBezTo>
                  <a:pt x="544" y="1092"/>
                  <a:pt x="550" y="1097"/>
                  <a:pt x="556" y="1104"/>
                </a:cubicBezTo>
                <a:cubicBezTo>
                  <a:pt x="571" y="1118"/>
                  <a:pt x="588" y="1127"/>
                  <a:pt x="605" y="1137"/>
                </a:cubicBezTo>
                <a:cubicBezTo>
                  <a:pt x="609" y="1139"/>
                  <a:pt x="613" y="1141"/>
                  <a:pt x="617" y="1144"/>
                </a:cubicBezTo>
                <a:cubicBezTo>
                  <a:pt x="632" y="1156"/>
                  <a:pt x="648" y="1167"/>
                  <a:pt x="662" y="1181"/>
                </a:cubicBezTo>
                <a:cubicBezTo>
                  <a:pt x="663" y="1182"/>
                  <a:pt x="664" y="1184"/>
                  <a:pt x="666" y="1184"/>
                </a:cubicBezTo>
                <a:cubicBezTo>
                  <a:pt x="682" y="1189"/>
                  <a:pt x="695" y="1200"/>
                  <a:pt x="711" y="1206"/>
                </a:cubicBezTo>
                <a:cubicBezTo>
                  <a:pt x="717" y="1208"/>
                  <a:pt x="721" y="1215"/>
                  <a:pt x="728" y="1214"/>
                </a:cubicBezTo>
                <a:cubicBezTo>
                  <a:pt x="730" y="1221"/>
                  <a:pt x="730" y="1221"/>
                  <a:pt x="740" y="1222"/>
                </a:cubicBezTo>
                <a:cubicBezTo>
                  <a:pt x="743" y="1228"/>
                  <a:pt x="748" y="1232"/>
                  <a:pt x="755" y="1235"/>
                </a:cubicBezTo>
                <a:cubicBezTo>
                  <a:pt x="757" y="1235"/>
                  <a:pt x="759" y="1236"/>
                  <a:pt x="759" y="1234"/>
                </a:cubicBezTo>
                <a:cubicBezTo>
                  <a:pt x="760" y="1233"/>
                  <a:pt x="759" y="1231"/>
                  <a:pt x="758" y="1230"/>
                </a:cubicBezTo>
                <a:cubicBezTo>
                  <a:pt x="753" y="1225"/>
                  <a:pt x="747" y="1222"/>
                  <a:pt x="740" y="1222"/>
                </a:cubicBezTo>
                <a:close/>
                <a:moveTo>
                  <a:pt x="64" y="1062"/>
                </a:moveTo>
                <a:cubicBezTo>
                  <a:pt x="64" y="1061"/>
                  <a:pt x="64" y="1061"/>
                  <a:pt x="64" y="1060"/>
                </a:cubicBezTo>
                <a:cubicBezTo>
                  <a:pt x="63" y="1060"/>
                  <a:pt x="63" y="1060"/>
                  <a:pt x="63" y="1060"/>
                </a:cubicBezTo>
                <a:cubicBezTo>
                  <a:pt x="63" y="1061"/>
                  <a:pt x="64" y="1061"/>
                  <a:pt x="64" y="1062"/>
                </a:cubicBezTo>
                <a:cubicBezTo>
                  <a:pt x="65" y="1073"/>
                  <a:pt x="75" y="1078"/>
                  <a:pt x="82" y="1084"/>
                </a:cubicBezTo>
                <a:cubicBezTo>
                  <a:pt x="90" y="1091"/>
                  <a:pt x="100" y="1091"/>
                  <a:pt x="109" y="1089"/>
                </a:cubicBezTo>
                <a:cubicBezTo>
                  <a:pt x="119" y="1087"/>
                  <a:pt x="128" y="1087"/>
                  <a:pt x="138" y="1085"/>
                </a:cubicBezTo>
                <a:cubicBezTo>
                  <a:pt x="152" y="1082"/>
                  <a:pt x="165" y="1078"/>
                  <a:pt x="179" y="1077"/>
                </a:cubicBezTo>
                <a:cubicBezTo>
                  <a:pt x="182" y="1077"/>
                  <a:pt x="185" y="1076"/>
                  <a:pt x="186" y="1070"/>
                </a:cubicBezTo>
                <a:cubicBezTo>
                  <a:pt x="180" y="1072"/>
                  <a:pt x="173" y="1074"/>
                  <a:pt x="167" y="1074"/>
                </a:cubicBezTo>
                <a:cubicBezTo>
                  <a:pt x="160" y="1073"/>
                  <a:pt x="154" y="1073"/>
                  <a:pt x="147" y="1074"/>
                </a:cubicBezTo>
                <a:cubicBezTo>
                  <a:pt x="137" y="1075"/>
                  <a:pt x="128" y="1068"/>
                  <a:pt x="118" y="1073"/>
                </a:cubicBezTo>
                <a:cubicBezTo>
                  <a:pt x="117" y="1074"/>
                  <a:pt x="114" y="1072"/>
                  <a:pt x="112" y="1072"/>
                </a:cubicBezTo>
                <a:cubicBezTo>
                  <a:pt x="109" y="1071"/>
                  <a:pt x="105" y="1070"/>
                  <a:pt x="101" y="1070"/>
                </a:cubicBezTo>
                <a:cubicBezTo>
                  <a:pt x="88" y="1071"/>
                  <a:pt x="76" y="1067"/>
                  <a:pt x="64" y="1062"/>
                </a:cubicBezTo>
                <a:close/>
                <a:moveTo>
                  <a:pt x="435" y="1011"/>
                </a:moveTo>
                <a:cubicBezTo>
                  <a:pt x="457" y="1019"/>
                  <a:pt x="475" y="1027"/>
                  <a:pt x="491" y="1038"/>
                </a:cubicBezTo>
                <a:cubicBezTo>
                  <a:pt x="494" y="1040"/>
                  <a:pt x="497" y="1041"/>
                  <a:pt x="500" y="1042"/>
                </a:cubicBezTo>
                <a:cubicBezTo>
                  <a:pt x="522" y="1044"/>
                  <a:pt x="539" y="1055"/>
                  <a:pt x="554" y="1069"/>
                </a:cubicBezTo>
                <a:cubicBezTo>
                  <a:pt x="560" y="1076"/>
                  <a:pt x="568" y="1081"/>
                  <a:pt x="576" y="1086"/>
                </a:cubicBezTo>
                <a:cubicBezTo>
                  <a:pt x="586" y="1093"/>
                  <a:pt x="599" y="1096"/>
                  <a:pt x="607" y="1106"/>
                </a:cubicBezTo>
                <a:cubicBezTo>
                  <a:pt x="609" y="1108"/>
                  <a:pt x="613" y="1109"/>
                  <a:pt x="616" y="1110"/>
                </a:cubicBezTo>
                <a:cubicBezTo>
                  <a:pt x="621" y="1112"/>
                  <a:pt x="624" y="1114"/>
                  <a:pt x="628" y="1117"/>
                </a:cubicBezTo>
                <a:cubicBezTo>
                  <a:pt x="637" y="1123"/>
                  <a:pt x="645" y="1129"/>
                  <a:pt x="654" y="1134"/>
                </a:cubicBezTo>
                <a:cubicBezTo>
                  <a:pt x="660" y="1138"/>
                  <a:pt x="666" y="1141"/>
                  <a:pt x="671" y="1146"/>
                </a:cubicBezTo>
                <a:cubicBezTo>
                  <a:pt x="676" y="1151"/>
                  <a:pt x="684" y="1151"/>
                  <a:pt x="690" y="1156"/>
                </a:cubicBezTo>
                <a:cubicBezTo>
                  <a:pt x="694" y="1160"/>
                  <a:pt x="699" y="1163"/>
                  <a:pt x="704" y="1167"/>
                </a:cubicBezTo>
                <a:cubicBezTo>
                  <a:pt x="708" y="1171"/>
                  <a:pt x="712" y="1175"/>
                  <a:pt x="717" y="1178"/>
                </a:cubicBezTo>
                <a:cubicBezTo>
                  <a:pt x="722" y="1182"/>
                  <a:pt x="727" y="1186"/>
                  <a:pt x="730" y="1191"/>
                </a:cubicBezTo>
                <a:cubicBezTo>
                  <a:pt x="733" y="1194"/>
                  <a:pt x="736" y="1197"/>
                  <a:pt x="740" y="1200"/>
                </a:cubicBezTo>
                <a:cubicBezTo>
                  <a:pt x="764" y="1218"/>
                  <a:pt x="787" y="1237"/>
                  <a:pt x="808" y="1259"/>
                </a:cubicBezTo>
                <a:cubicBezTo>
                  <a:pt x="814" y="1266"/>
                  <a:pt x="823" y="1272"/>
                  <a:pt x="831" y="1277"/>
                </a:cubicBezTo>
                <a:cubicBezTo>
                  <a:pt x="839" y="1280"/>
                  <a:pt x="847" y="1284"/>
                  <a:pt x="855" y="1287"/>
                </a:cubicBezTo>
                <a:cubicBezTo>
                  <a:pt x="858" y="1288"/>
                  <a:pt x="861" y="1289"/>
                  <a:pt x="865" y="1290"/>
                </a:cubicBezTo>
                <a:cubicBezTo>
                  <a:pt x="885" y="1293"/>
                  <a:pt x="906" y="1296"/>
                  <a:pt x="926" y="1304"/>
                </a:cubicBezTo>
                <a:cubicBezTo>
                  <a:pt x="928" y="1305"/>
                  <a:pt x="930" y="1305"/>
                  <a:pt x="932" y="1306"/>
                </a:cubicBezTo>
                <a:cubicBezTo>
                  <a:pt x="939" y="1306"/>
                  <a:pt x="946" y="1305"/>
                  <a:pt x="954" y="1308"/>
                </a:cubicBezTo>
                <a:cubicBezTo>
                  <a:pt x="955" y="1308"/>
                  <a:pt x="957" y="1307"/>
                  <a:pt x="959" y="1306"/>
                </a:cubicBezTo>
                <a:cubicBezTo>
                  <a:pt x="977" y="1302"/>
                  <a:pt x="995" y="1283"/>
                  <a:pt x="996" y="1264"/>
                </a:cubicBezTo>
                <a:cubicBezTo>
                  <a:pt x="997" y="1256"/>
                  <a:pt x="999" y="1249"/>
                  <a:pt x="1002" y="1242"/>
                </a:cubicBezTo>
                <a:cubicBezTo>
                  <a:pt x="1004" y="1238"/>
                  <a:pt x="1007" y="1235"/>
                  <a:pt x="1006" y="1230"/>
                </a:cubicBezTo>
                <a:cubicBezTo>
                  <a:pt x="1005" y="1221"/>
                  <a:pt x="1008" y="1212"/>
                  <a:pt x="1010" y="1203"/>
                </a:cubicBezTo>
                <a:cubicBezTo>
                  <a:pt x="1012" y="1192"/>
                  <a:pt x="1015" y="1181"/>
                  <a:pt x="1018" y="1171"/>
                </a:cubicBezTo>
                <a:cubicBezTo>
                  <a:pt x="1021" y="1159"/>
                  <a:pt x="1020" y="1147"/>
                  <a:pt x="1028" y="1137"/>
                </a:cubicBezTo>
                <a:cubicBezTo>
                  <a:pt x="1029" y="1136"/>
                  <a:pt x="1028" y="1133"/>
                  <a:pt x="1028" y="1131"/>
                </a:cubicBezTo>
                <a:cubicBezTo>
                  <a:pt x="1029" y="1128"/>
                  <a:pt x="1029" y="1124"/>
                  <a:pt x="1031" y="1122"/>
                </a:cubicBezTo>
                <a:cubicBezTo>
                  <a:pt x="1036" y="1112"/>
                  <a:pt x="1038" y="1101"/>
                  <a:pt x="1040" y="1091"/>
                </a:cubicBezTo>
                <a:cubicBezTo>
                  <a:pt x="1044" y="1075"/>
                  <a:pt x="1046" y="1059"/>
                  <a:pt x="1050" y="1043"/>
                </a:cubicBezTo>
                <a:cubicBezTo>
                  <a:pt x="1055" y="1024"/>
                  <a:pt x="1057" y="1003"/>
                  <a:pt x="1056" y="984"/>
                </a:cubicBezTo>
                <a:cubicBezTo>
                  <a:pt x="1055" y="969"/>
                  <a:pt x="1051" y="965"/>
                  <a:pt x="1037" y="966"/>
                </a:cubicBezTo>
                <a:cubicBezTo>
                  <a:pt x="1034" y="966"/>
                  <a:pt x="1031" y="965"/>
                  <a:pt x="1029" y="966"/>
                </a:cubicBezTo>
                <a:cubicBezTo>
                  <a:pt x="1019" y="971"/>
                  <a:pt x="1009" y="970"/>
                  <a:pt x="999" y="970"/>
                </a:cubicBezTo>
                <a:cubicBezTo>
                  <a:pt x="995" y="970"/>
                  <a:pt x="990" y="971"/>
                  <a:pt x="986" y="971"/>
                </a:cubicBezTo>
                <a:cubicBezTo>
                  <a:pt x="970" y="974"/>
                  <a:pt x="955" y="981"/>
                  <a:pt x="939" y="976"/>
                </a:cubicBezTo>
                <a:cubicBezTo>
                  <a:pt x="938" y="976"/>
                  <a:pt x="938" y="976"/>
                  <a:pt x="937" y="976"/>
                </a:cubicBezTo>
                <a:cubicBezTo>
                  <a:pt x="914" y="980"/>
                  <a:pt x="892" y="977"/>
                  <a:pt x="869" y="978"/>
                </a:cubicBezTo>
                <a:cubicBezTo>
                  <a:pt x="865" y="978"/>
                  <a:pt x="861" y="978"/>
                  <a:pt x="857" y="977"/>
                </a:cubicBezTo>
                <a:cubicBezTo>
                  <a:pt x="851" y="975"/>
                  <a:pt x="846" y="976"/>
                  <a:pt x="840" y="976"/>
                </a:cubicBezTo>
                <a:cubicBezTo>
                  <a:pt x="834" y="976"/>
                  <a:pt x="829" y="973"/>
                  <a:pt x="823" y="974"/>
                </a:cubicBezTo>
                <a:cubicBezTo>
                  <a:pt x="806" y="975"/>
                  <a:pt x="790" y="971"/>
                  <a:pt x="774" y="966"/>
                </a:cubicBezTo>
                <a:cubicBezTo>
                  <a:pt x="769" y="964"/>
                  <a:pt x="764" y="962"/>
                  <a:pt x="759" y="962"/>
                </a:cubicBezTo>
                <a:cubicBezTo>
                  <a:pt x="744" y="961"/>
                  <a:pt x="730" y="958"/>
                  <a:pt x="716" y="953"/>
                </a:cubicBezTo>
                <a:cubicBezTo>
                  <a:pt x="706" y="950"/>
                  <a:pt x="696" y="946"/>
                  <a:pt x="685" y="946"/>
                </a:cubicBezTo>
                <a:cubicBezTo>
                  <a:pt x="659" y="947"/>
                  <a:pt x="632" y="942"/>
                  <a:pt x="606" y="950"/>
                </a:cubicBezTo>
                <a:cubicBezTo>
                  <a:pt x="604" y="950"/>
                  <a:pt x="602" y="950"/>
                  <a:pt x="600" y="950"/>
                </a:cubicBezTo>
                <a:cubicBezTo>
                  <a:pt x="582" y="950"/>
                  <a:pt x="566" y="958"/>
                  <a:pt x="549" y="959"/>
                </a:cubicBezTo>
                <a:cubicBezTo>
                  <a:pt x="540" y="966"/>
                  <a:pt x="529" y="966"/>
                  <a:pt x="519" y="969"/>
                </a:cubicBezTo>
                <a:cubicBezTo>
                  <a:pt x="514" y="971"/>
                  <a:pt x="509" y="973"/>
                  <a:pt x="505" y="975"/>
                </a:cubicBezTo>
                <a:cubicBezTo>
                  <a:pt x="492" y="980"/>
                  <a:pt x="479" y="985"/>
                  <a:pt x="467" y="992"/>
                </a:cubicBezTo>
                <a:cubicBezTo>
                  <a:pt x="465" y="994"/>
                  <a:pt x="462" y="993"/>
                  <a:pt x="459" y="994"/>
                </a:cubicBezTo>
                <a:cubicBezTo>
                  <a:pt x="450" y="997"/>
                  <a:pt x="443" y="1002"/>
                  <a:pt x="435" y="1011"/>
                </a:cubicBezTo>
                <a:close/>
                <a:moveTo>
                  <a:pt x="130" y="16"/>
                </a:moveTo>
                <a:cubicBezTo>
                  <a:pt x="122" y="19"/>
                  <a:pt x="121" y="27"/>
                  <a:pt x="116" y="31"/>
                </a:cubicBezTo>
                <a:cubicBezTo>
                  <a:pt x="110" y="37"/>
                  <a:pt x="108" y="43"/>
                  <a:pt x="106" y="50"/>
                </a:cubicBezTo>
                <a:cubicBezTo>
                  <a:pt x="102" y="62"/>
                  <a:pt x="97" y="74"/>
                  <a:pt x="100" y="87"/>
                </a:cubicBezTo>
                <a:cubicBezTo>
                  <a:pt x="95" y="100"/>
                  <a:pt x="97" y="112"/>
                  <a:pt x="99" y="126"/>
                </a:cubicBezTo>
                <a:cubicBezTo>
                  <a:pt x="101" y="137"/>
                  <a:pt x="104" y="148"/>
                  <a:pt x="108" y="160"/>
                </a:cubicBezTo>
                <a:cubicBezTo>
                  <a:pt x="113" y="177"/>
                  <a:pt x="118" y="194"/>
                  <a:pt x="128" y="209"/>
                </a:cubicBezTo>
                <a:cubicBezTo>
                  <a:pt x="130" y="212"/>
                  <a:pt x="131" y="216"/>
                  <a:pt x="132" y="220"/>
                </a:cubicBezTo>
                <a:cubicBezTo>
                  <a:pt x="138" y="238"/>
                  <a:pt x="143" y="257"/>
                  <a:pt x="153" y="273"/>
                </a:cubicBezTo>
                <a:cubicBezTo>
                  <a:pt x="155" y="276"/>
                  <a:pt x="156" y="278"/>
                  <a:pt x="156" y="281"/>
                </a:cubicBezTo>
                <a:cubicBezTo>
                  <a:pt x="156" y="292"/>
                  <a:pt x="159" y="302"/>
                  <a:pt x="166" y="310"/>
                </a:cubicBezTo>
                <a:cubicBezTo>
                  <a:pt x="168" y="312"/>
                  <a:pt x="168" y="315"/>
                  <a:pt x="168" y="318"/>
                </a:cubicBezTo>
                <a:cubicBezTo>
                  <a:pt x="169" y="320"/>
                  <a:pt x="169" y="323"/>
                  <a:pt x="171" y="325"/>
                </a:cubicBezTo>
                <a:cubicBezTo>
                  <a:pt x="177" y="334"/>
                  <a:pt x="184" y="342"/>
                  <a:pt x="191" y="350"/>
                </a:cubicBezTo>
                <a:cubicBezTo>
                  <a:pt x="198" y="358"/>
                  <a:pt x="206" y="365"/>
                  <a:pt x="213" y="373"/>
                </a:cubicBezTo>
                <a:cubicBezTo>
                  <a:pt x="228" y="389"/>
                  <a:pt x="247" y="398"/>
                  <a:pt x="267" y="406"/>
                </a:cubicBezTo>
                <a:cubicBezTo>
                  <a:pt x="286" y="413"/>
                  <a:pt x="286" y="413"/>
                  <a:pt x="297" y="429"/>
                </a:cubicBezTo>
                <a:cubicBezTo>
                  <a:pt x="299" y="431"/>
                  <a:pt x="300" y="433"/>
                  <a:pt x="301" y="436"/>
                </a:cubicBezTo>
                <a:cubicBezTo>
                  <a:pt x="308" y="445"/>
                  <a:pt x="312" y="455"/>
                  <a:pt x="312" y="467"/>
                </a:cubicBezTo>
                <a:cubicBezTo>
                  <a:pt x="312" y="471"/>
                  <a:pt x="312" y="475"/>
                  <a:pt x="315" y="478"/>
                </a:cubicBezTo>
                <a:cubicBezTo>
                  <a:pt x="320" y="484"/>
                  <a:pt x="321" y="490"/>
                  <a:pt x="320" y="497"/>
                </a:cubicBezTo>
                <a:cubicBezTo>
                  <a:pt x="320" y="500"/>
                  <a:pt x="320" y="502"/>
                  <a:pt x="321" y="505"/>
                </a:cubicBezTo>
                <a:cubicBezTo>
                  <a:pt x="325" y="520"/>
                  <a:pt x="328" y="536"/>
                  <a:pt x="330" y="552"/>
                </a:cubicBezTo>
                <a:cubicBezTo>
                  <a:pt x="337" y="549"/>
                  <a:pt x="338" y="543"/>
                  <a:pt x="340" y="537"/>
                </a:cubicBezTo>
                <a:cubicBezTo>
                  <a:pt x="341" y="534"/>
                  <a:pt x="341" y="529"/>
                  <a:pt x="343" y="526"/>
                </a:cubicBezTo>
                <a:cubicBezTo>
                  <a:pt x="349" y="519"/>
                  <a:pt x="350" y="508"/>
                  <a:pt x="356" y="502"/>
                </a:cubicBezTo>
                <a:cubicBezTo>
                  <a:pt x="363" y="494"/>
                  <a:pt x="365" y="484"/>
                  <a:pt x="371" y="476"/>
                </a:cubicBezTo>
                <a:cubicBezTo>
                  <a:pt x="378" y="466"/>
                  <a:pt x="384" y="455"/>
                  <a:pt x="389" y="443"/>
                </a:cubicBezTo>
                <a:cubicBezTo>
                  <a:pt x="393" y="435"/>
                  <a:pt x="397" y="427"/>
                  <a:pt x="403" y="420"/>
                </a:cubicBezTo>
                <a:cubicBezTo>
                  <a:pt x="413" y="408"/>
                  <a:pt x="415" y="392"/>
                  <a:pt x="423" y="379"/>
                </a:cubicBezTo>
                <a:cubicBezTo>
                  <a:pt x="424" y="378"/>
                  <a:pt x="424" y="377"/>
                  <a:pt x="424" y="375"/>
                </a:cubicBezTo>
                <a:cubicBezTo>
                  <a:pt x="424" y="361"/>
                  <a:pt x="426" y="346"/>
                  <a:pt x="422" y="332"/>
                </a:cubicBezTo>
                <a:cubicBezTo>
                  <a:pt x="419" y="324"/>
                  <a:pt x="420" y="315"/>
                  <a:pt x="414" y="308"/>
                </a:cubicBezTo>
                <a:cubicBezTo>
                  <a:pt x="418" y="299"/>
                  <a:pt x="412" y="294"/>
                  <a:pt x="409" y="287"/>
                </a:cubicBezTo>
                <a:cubicBezTo>
                  <a:pt x="407" y="284"/>
                  <a:pt x="406" y="280"/>
                  <a:pt x="404" y="276"/>
                </a:cubicBezTo>
                <a:cubicBezTo>
                  <a:pt x="397" y="259"/>
                  <a:pt x="390" y="242"/>
                  <a:pt x="381" y="226"/>
                </a:cubicBezTo>
                <a:cubicBezTo>
                  <a:pt x="370" y="207"/>
                  <a:pt x="354" y="193"/>
                  <a:pt x="338" y="179"/>
                </a:cubicBezTo>
                <a:cubicBezTo>
                  <a:pt x="333" y="174"/>
                  <a:pt x="326" y="170"/>
                  <a:pt x="322" y="165"/>
                </a:cubicBezTo>
                <a:cubicBezTo>
                  <a:pt x="311" y="153"/>
                  <a:pt x="299" y="144"/>
                  <a:pt x="287" y="135"/>
                </a:cubicBezTo>
                <a:cubicBezTo>
                  <a:pt x="262" y="117"/>
                  <a:pt x="234" y="101"/>
                  <a:pt x="212" y="80"/>
                </a:cubicBezTo>
                <a:cubicBezTo>
                  <a:pt x="211" y="79"/>
                  <a:pt x="209" y="79"/>
                  <a:pt x="208" y="78"/>
                </a:cubicBezTo>
                <a:cubicBezTo>
                  <a:pt x="191" y="64"/>
                  <a:pt x="172" y="53"/>
                  <a:pt x="157" y="37"/>
                </a:cubicBezTo>
                <a:cubicBezTo>
                  <a:pt x="150" y="28"/>
                  <a:pt x="141" y="21"/>
                  <a:pt x="130" y="16"/>
                </a:cubicBezTo>
                <a:close/>
                <a:moveTo>
                  <a:pt x="422" y="767"/>
                </a:moveTo>
                <a:cubicBezTo>
                  <a:pt x="425" y="769"/>
                  <a:pt x="427" y="769"/>
                  <a:pt x="428" y="768"/>
                </a:cubicBezTo>
                <a:cubicBezTo>
                  <a:pt x="439" y="761"/>
                  <a:pt x="450" y="755"/>
                  <a:pt x="462" y="750"/>
                </a:cubicBezTo>
                <a:cubicBezTo>
                  <a:pt x="467" y="748"/>
                  <a:pt x="471" y="746"/>
                  <a:pt x="477" y="746"/>
                </a:cubicBezTo>
                <a:cubicBezTo>
                  <a:pt x="482" y="746"/>
                  <a:pt x="487" y="746"/>
                  <a:pt x="492" y="744"/>
                </a:cubicBezTo>
                <a:cubicBezTo>
                  <a:pt x="495" y="743"/>
                  <a:pt x="497" y="742"/>
                  <a:pt x="500" y="744"/>
                </a:cubicBezTo>
                <a:cubicBezTo>
                  <a:pt x="507" y="747"/>
                  <a:pt x="514" y="746"/>
                  <a:pt x="522" y="746"/>
                </a:cubicBezTo>
                <a:cubicBezTo>
                  <a:pt x="529" y="746"/>
                  <a:pt x="536" y="744"/>
                  <a:pt x="543" y="744"/>
                </a:cubicBezTo>
                <a:cubicBezTo>
                  <a:pt x="551" y="743"/>
                  <a:pt x="558" y="748"/>
                  <a:pt x="566" y="749"/>
                </a:cubicBezTo>
                <a:cubicBezTo>
                  <a:pt x="571" y="750"/>
                  <a:pt x="577" y="750"/>
                  <a:pt x="582" y="750"/>
                </a:cubicBezTo>
                <a:cubicBezTo>
                  <a:pt x="602" y="750"/>
                  <a:pt x="621" y="755"/>
                  <a:pt x="638" y="766"/>
                </a:cubicBezTo>
                <a:cubicBezTo>
                  <a:pt x="641" y="768"/>
                  <a:pt x="644" y="770"/>
                  <a:pt x="648" y="770"/>
                </a:cubicBezTo>
                <a:cubicBezTo>
                  <a:pt x="653" y="770"/>
                  <a:pt x="658" y="771"/>
                  <a:pt x="663" y="773"/>
                </a:cubicBezTo>
                <a:cubicBezTo>
                  <a:pt x="673" y="775"/>
                  <a:pt x="683" y="778"/>
                  <a:pt x="692" y="777"/>
                </a:cubicBezTo>
                <a:cubicBezTo>
                  <a:pt x="701" y="776"/>
                  <a:pt x="710" y="775"/>
                  <a:pt x="719" y="774"/>
                </a:cubicBezTo>
                <a:cubicBezTo>
                  <a:pt x="729" y="772"/>
                  <a:pt x="739" y="770"/>
                  <a:pt x="745" y="760"/>
                </a:cubicBezTo>
                <a:cubicBezTo>
                  <a:pt x="746" y="758"/>
                  <a:pt x="750" y="756"/>
                  <a:pt x="752" y="754"/>
                </a:cubicBezTo>
                <a:cubicBezTo>
                  <a:pt x="752" y="743"/>
                  <a:pt x="754" y="732"/>
                  <a:pt x="751" y="722"/>
                </a:cubicBezTo>
                <a:cubicBezTo>
                  <a:pt x="747" y="709"/>
                  <a:pt x="751" y="695"/>
                  <a:pt x="745" y="683"/>
                </a:cubicBezTo>
                <a:cubicBezTo>
                  <a:pt x="747" y="669"/>
                  <a:pt x="742" y="657"/>
                  <a:pt x="736" y="645"/>
                </a:cubicBezTo>
                <a:cubicBezTo>
                  <a:pt x="732" y="638"/>
                  <a:pt x="734" y="629"/>
                  <a:pt x="728" y="623"/>
                </a:cubicBezTo>
                <a:cubicBezTo>
                  <a:pt x="722" y="616"/>
                  <a:pt x="725" y="606"/>
                  <a:pt x="718" y="599"/>
                </a:cubicBezTo>
                <a:cubicBezTo>
                  <a:pt x="714" y="596"/>
                  <a:pt x="717" y="589"/>
                  <a:pt x="713" y="585"/>
                </a:cubicBezTo>
                <a:cubicBezTo>
                  <a:pt x="705" y="575"/>
                  <a:pt x="701" y="564"/>
                  <a:pt x="696" y="553"/>
                </a:cubicBezTo>
                <a:cubicBezTo>
                  <a:pt x="693" y="545"/>
                  <a:pt x="686" y="540"/>
                  <a:pt x="682" y="532"/>
                </a:cubicBezTo>
                <a:cubicBezTo>
                  <a:pt x="675" y="516"/>
                  <a:pt x="664" y="503"/>
                  <a:pt x="654" y="489"/>
                </a:cubicBezTo>
                <a:cubicBezTo>
                  <a:pt x="650" y="483"/>
                  <a:pt x="644" y="477"/>
                  <a:pt x="644" y="468"/>
                </a:cubicBezTo>
                <a:cubicBezTo>
                  <a:pt x="644" y="464"/>
                  <a:pt x="642" y="462"/>
                  <a:pt x="640" y="459"/>
                </a:cubicBezTo>
                <a:cubicBezTo>
                  <a:pt x="636" y="455"/>
                  <a:pt x="633" y="451"/>
                  <a:pt x="629" y="447"/>
                </a:cubicBezTo>
                <a:cubicBezTo>
                  <a:pt x="624" y="448"/>
                  <a:pt x="619" y="450"/>
                  <a:pt x="614" y="450"/>
                </a:cubicBezTo>
                <a:cubicBezTo>
                  <a:pt x="588" y="450"/>
                  <a:pt x="568" y="461"/>
                  <a:pt x="550" y="478"/>
                </a:cubicBezTo>
                <a:cubicBezTo>
                  <a:pt x="545" y="483"/>
                  <a:pt x="541" y="488"/>
                  <a:pt x="535" y="490"/>
                </a:cubicBezTo>
                <a:cubicBezTo>
                  <a:pt x="526" y="494"/>
                  <a:pt x="520" y="501"/>
                  <a:pt x="513" y="507"/>
                </a:cubicBezTo>
                <a:cubicBezTo>
                  <a:pt x="501" y="518"/>
                  <a:pt x="491" y="531"/>
                  <a:pt x="483" y="544"/>
                </a:cubicBezTo>
                <a:cubicBezTo>
                  <a:pt x="476" y="554"/>
                  <a:pt x="472" y="565"/>
                  <a:pt x="465" y="575"/>
                </a:cubicBezTo>
                <a:cubicBezTo>
                  <a:pt x="450" y="595"/>
                  <a:pt x="445" y="619"/>
                  <a:pt x="430" y="639"/>
                </a:cubicBezTo>
                <a:cubicBezTo>
                  <a:pt x="429" y="640"/>
                  <a:pt x="429" y="642"/>
                  <a:pt x="429" y="643"/>
                </a:cubicBezTo>
                <a:cubicBezTo>
                  <a:pt x="424" y="661"/>
                  <a:pt x="418" y="680"/>
                  <a:pt x="420" y="700"/>
                </a:cubicBezTo>
                <a:cubicBezTo>
                  <a:pt x="421" y="713"/>
                  <a:pt x="421" y="726"/>
                  <a:pt x="420" y="739"/>
                </a:cubicBezTo>
                <a:cubicBezTo>
                  <a:pt x="420" y="744"/>
                  <a:pt x="422" y="749"/>
                  <a:pt x="424" y="753"/>
                </a:cubicBezTo>
                <a:cubicBezTo>
                  <a:pt x="426" y="758"/>
                  <a:pt x="419" y="763"/>
                  <a:pt x="422" y="767"/>
                </a:cubicBezTo>
                <a:close/>
                <a:moveTo>
                  <a:pt x="287" y="1074"/>
                </a:moveTo>
                <a:cubicBezTo>
                  <a:pt x="287" y="1071"/>
                  <a:pt x="285" y="1069"/>
                  <a:pt x="284" y="1067"/>
                </a:cubicBezTo>
                <a:cubicBezTo>
                  <a:pt x="277" y="1060"/>
                  <a:pt x="270" y="1054"/>
                  <a:pt x="265" y="1046"/>
                </a:cubicBezTo>
                <a:cubicBezTo>
                  <a:pt x="256" y="1033"/>
                  <a:pt x="248" y="1019"/>
                  <a:pt x="241" y="1005"/>
                </a:cubicBezTo>
                <a:cubicBezTo>
                  <a:pt x="234" y="991"/>
                  <a:pt x="226" y="977"/>
                  <a:pt x="214" y="966"/>
                </a:cubicBezTo>
                <a:cubicBezTo>
                  <a:pt x="205" y="956"/>
                  <a:pt x="198" y="945"/>
                  <a:pt x="193" y="933"/>
                </a:cubicBezTo>
                <a:cubicBezTo>
                  <a:pt x="186" y="917"/>
                  <a:pt x="178" y="902"/>
                  <a:pt x="170" y="886"/>
                </a:cubicBezTo>
                <a:cubicBezTo>
                  <a:pt x="163" y="871"/>
                  <a:pt x="158" y="854"/>
                  <a:pt x="150" y="839"/>
                </a:cubicBezTo>
                <a:cubicBezTo>
                  <a:pt x="139" y="820"/>
                  <a:pt x="131" y="798"/>
                  <a:pt x="122" y="777"/>
                </a:cubicBezTo>
                <a:cubicBezTo>
                  <a:pt x="121" y="774"/>
                  <a:pt x="121" y="770"/>
                  <a:pt x="120" y="766"/>
                </a:cubicBezTo>
                <a:cubicBezTo>
                  <a:pt x="120" y="760"/>
                  <a:pt x="119" y="756"/>
                  <a:pt x="116" y="751"/>
                </a:cubicBezTo>
                <a:cubicBezTo>
                  <a:pt x="113" y="745"/>
                  <a:pt x="110" y="739"/>
                  <a:pt x="109" y="732"/>
                </a:cubicBezTo>
                <a:cubicBezTo>
                  <a:pt x="108" y="727"/>
                  <a:pt x="106" y="723"/>
                  <a:pt x="103" y="718"/>
                </a:cubicBezTo>
                <a:cubicBezTo>
                  <a:pt x="95" y="702"/>
                  <a:pt x="88" y="686"/>
                  <a:pt x="80" y="670"/>
                </a:cubicBezTo>
                <a:cubicBezTo>
                  <a:pt x="77" y="664"/>
                  <a:pt x="73" y="659"/>
                  <a:pt x="69" y="653"/>
                </a:cubicBezTo>
                <a:cubicBezTo>
                  <a:pt x="68" y="651"/>
                  <a:pt x="64" y="652"/>
                  <a:pt x="63" y="654"/>
                </a:cubicBezTo>
                <a:cubicBezTo>
                  <a:pt x="61" y="660"/>
                  <a:pt x="58" y="665"/>
                  <a:pt x="57" y="671"/>
                </a:cubicBezTo>
                <a:cubicBezTo>
                  <a:pt x="54" y="683"/>
                  <a:pt x="50" y="695"/>
                  <a:pt x="47" y="707"/>
                </a:cubicBezTo>
                <a:cubicBezTo>
                  <a:pt x="43" y="720"/>
                  <a:pt x="41" y="733"/>
                  <a:pt x="37" y="745"/>
                </a:cubicBezTo>
                <a:cubicBezTo>
                  <a:pt x="36" y="747"/>
                  <a:pt x="37" y="749"/>
                  <a:pt x="36" y="751"/>
                </a:cubicBezTo>
                <a:cubicBezTo>
                  <a:pt x="36" y="754"/>
                  <a:pt x="37" y="757"/>
                  <a:pt x="35" y="759"/>
                </a:cubicBezTo>
                <a:cubicBezTo>
                  <a:pt x="28" y="772"/>
                  <a:pt x="28" y="788"/>
                  <a:pt x="22" y="802"/>
                </a:cubicBezTo>
                <a:cubicBezTo>
                  <a:pt x="19" y="809"/>
                  <a:pt x="20" y="817"/>
                  <a:pt x="23" y="824"/>
                </a:cubicBezTo>
                <a:cubicBezTo>
                  <a:pt x="31" y="838"/>
                  <a:pt x="29" y="853"/>
                  <a:pt x="27" y="868"/>
                </a:cubicBezTo>
                <a:cubicBezTo>
                  <a:pt x="26" y="874"/>
                  <a:pt x="25" y="878"/>
                  <a:pt x="27" y="884"/>
                </a:cubicBezTo>
                <a:cubicBezTo>
                  <a:pt x="33" y="898"/>
                  <a:pt x="34" y="914"/>
                  <a:pt x="36" y="930"/>
                </a:cubicBezTo>
                <a:cubicBezTo>
                  <a:pt x="37" y="935"/>
                  <a:pt x="38" y="940"/>
                  <a:pt x="40" y="945"/>
                </a:cubicBezTo>
                <a:cubicBezTo>
                  <a:pt x="46" y="958"/>
                  <a:pt x="49" y="972"/>
                  <a:pt x="48" y="986"/>
                </a:cubicBezTo>
                <a:cubicBezTo>
                  <a:pt x="48" y="997"/>
                  <a:pt x="50" y="1007"/>
                  <a:pt x="54" y="1017"/>
                </a:cubicBezTo>
                <a:cubicBezTo>
                  <a:pt x="57" y="1023"/>
                  <a:pt x="60" y="1030"/>
                  <a:pt x="61" y="1037"/>
                </a:cubicBezTo>
                <a:cubicBezTo>
                  <a:pt x="62" y="1044"/>
                  <a:pt x="67" y="1048"/>
                  <a:pt x="73" y="1049"/>
                </a:cubicBezTo>
                <a:cubicBezTo>
                  <a:pt x="78" y="1051"/>
                  <a:pt x="83" y="1052"/>
                  <a:pt x="89" y="1053"/>
                </a:cubicBezTo>
                <a:cubicBezTo>
                  <a:pt x="101" y="1056"/>
                  <a:pt x="114" y="1058"/>
                  <a:pt x="128" y="1058"/>
                </a:cubicBezTo>
                <a:cubicBezTo>
                  <a:pt x="145" y="1057"/>
                  <a:pt x="162" y="1058"/>
                  <a:pt x="180" y="1058"/>
                </a:cubicBezTo>
                <a:cubicBezTo>
                  <a:pt x="184" y="1058"/>
                  <a:pt x="189" y="1057"/>
                  <a:pt x="194" y="1059"/>
                </a:cubicBezTo>
                <a:cubicBezTo>
                  <a:pt x="201" y="1062"/>
                  <a:pt x="209" y="1062"/>
                  <a:pt x="217" y="1062"/>
                </a:cubicBezTo>
                <a:cubicBezTo>
                  <a:pt x="227" y="1062"/>
                  <a:pt x="237" y="1062"/>
                  <a:pt x="246" y="1064"/>
                </a:cubicBezTo>
                <a:cubicBezTo>
                  <a:pt x="257" y="1066"/>
                  <a:pt x="268" y="1068"/>
                  <a:pt x="277" y="1076"/>
                </a:cubicBezTo>
                <a:cubicBezTo>
                  <a:pt x="279" y="1077"/>
                  <a:pt x="281" y="1077"/>
                  <a:pt x="283" y="1077"/>
                </a:cubicBezTo>
                <a:cubicBezTo>
                  <a:pt x="285" y="1078"/>
                  <a:pt x="287" y="1075"/>
                  <a:pt x="287" y="1074"/>
                </a:cubicBezTo>
                <a:close/>
                <a:moveTo>
                  <a:pt x="184" y="1267"/>
                </a:moveTo>
                <a:cubicBezTo>
                  <a:pt x="185" y="1278"/>
                  <a:pt x="185" y="1278"/>
                  <a:pt x="192" y="1284"/>
                </a:cubicBezTo>
                <a:cubicBezTo>
                  <a:pt x="194" y="1286"/>
                  <a:pt x="197" y="1288"/>
                  <a:pt x="199" y="1290"/>
                </a:cubicBezTo>
                <a:cubicBezTo>
                  <a:pt x="208" y="1300"/>
                  <a:pt x="219" y="1307"/>
                  <a:pt x="232" y="1312"/>
                </a:cubicBezTo>
                <a:cubicBezTo>
                  <a:pt x="241" y="1315"/>
                  <a:pt x="250" y="1320"/>
                  <a:pt x="258" y="1326"/>
                </a:cubicBezTo>
                <a:cubicBezTo>
                  <a:pt x="272" y="1335"/>
                  <a:pt x="287" y="1343"/>
                  <a:pt x="303" y="1346"/>
                </a:cubicBezTo>
                <a:cubicBezTo>
                  <a:pt x="305" y="1347"/>
                  <a:pt x="307" y="1347"/>
                  <a:pt x="308" y="1348"/>
                </a:cubicBezTo>
                <a:cubicBezTo>
                  <a:pt x="317" y="1355"/>
                  <a:pt x="325" y="1361"/>
                  <a:pt x="333" y="1368"/>
                </a:cubicBezTo>
                <a:cubicBezTo>
                  <a:pt x="350" y="1384"/>
                  <a:pt x="364" y="1401"/>
                  <a:pt x="376" y="1420"/>
                </a:cubicBezTo>
                <a:cubicBezTo>
                  <a:pt x="384" y="1432"/>
                  <a:pt x="391" y="1444"/>
                  <a:pt x="393" y="1458"/>
                </a:cubicBezTo>
                <a:cubicBezTo>
                  <a:pt x="394" y="1461"/>
                  <a:pt x="395" y="1466"/>
                  <a:pt x="400" y="1468"/>
                </a:cubicBezTo>
                <a:cubicBezTo>
                  <a:pt x="406" y="1459"/>
                  <a:pt x="413" y="1450"/>
                  <a:pt x="419" y="1440"/>
                </a:cubicBezTo>
                <a:cubicBezTo>
                  <a:pt x="425" y="1431"/>
                  <a:pt x="434" y="1423"/>
                  <a:pt x="434" y="1411"/>
                </a:cubicBezTo>
                <a:cubicBezTo>
                  <a:pt x="434" y="1410"/>
                  <a:pt x="435" y="1410"/>
                  <a:pt x="435" y="1409"/>
                </a:cubicBezTo>
                <a:cubicBezTo>
                  <a:pt x="445" y="1392"/>
                  <a:pt x="448" y="1373"/>
                  <a:pt x="452" y="1355"/>
                </a:cubicBezTo>
                <a:cubicBezTo>
                  <a:pt x="453" y="1351"/>
                  <a:pt x="455" y="1347"/>
                  <a:pt x="454" y="1343"/>
                </a:cubicBezTo>
                <a:cubicBezTo>
                  <a:pt x="451" y="1333"/>
                  <a:pt x="453" y="1322"/>
                  <a:pt x="452" y="1311"/>
                </a:cubicBezTo>
                <a:cubicBezTo>
                  <a:pt x="452" y="1305"/>
                  <a:pt x="450" y="1300"/>
                  <a:pt x="447" y="1295"/>
                </a:cubicBezTo>
                <a:cubicBezTo>
                  <a:pt x="443" y="1289"/>
                  <a:pt x="438" y="1284"/>
                  <a:pt x="434" y="1279"/>
                </a:cubicBezTo>
                <a:cubicBezTo>
                  <a:pt x="430" y="1273"/>
                  <a:pt x="424" y="1269"/>
                  <a:pt x="415" y="1272"/>
                </a:cubicBezTo>
                <a:cubicBezTo>
                  <a:pt x="414" y="1273"/>
                  <a:pt x="411" y="1273"/>
                  <a:pt x="410" y="1272"/>
                </a:cubicBezTo>
                <a:cubicBezTo>
                  <a:pt x="401" y="1269"/>
                  <a:pt x="393" y="1265"/>
                  <a:pt x="383" y="1269"/>
                </a:cubicBezTo>
                <a:cubicBezTo>
                  <a:pt x="377" y="1266"/>
                  <a:pt x="372" y="1266"/>
                  <a:pt x="366" y="1266"/>
                </a:cubicBezTo>
                <a:cubicBezTo>
                  <a:pt x="350" y="1266"/>
                  <a:pt x="335" y="1264"/>
                  <a:pt x="320" y="1266"/>
                </a:cubicBezTo>
                <a:cubicBezTo>
                  <a:pt x="314" y="1266"/>
                  <a:pt x="307" y="1267"/>
                  <a:pt x="300" y="1264"/>
                </a:cubicBezTo>
                <a:cubicBezTo>
                  <a:pt x="298" y="1263"/>
                  <a:pt x="295" y="1262"/>
                  <a:pt x="293" y="1264"/>
                </a:cubicBezTo>
                <a:cubicBezTo>
                  <a:pt x="286" y="1267"/>
                  <a:pt x="280" y="1266"/>
                  <a:pt x="273" y="1266"/>
                </a:cubicBezTo>
                <a:cubicBezTo>
                  <a:pt x="247" y="1266"/>
                  <a:pt x="221" y="1266"/>
                  <a:pt x="195" y="1266"/>
                </a:cubicBezTo>
                <a:cubicBezTo>
                  <a:pt x="191" y="1266"/>
                  <a:pt x="187" y="1265"/>
                  <a:pt x="184" y="1267"/>
                </a:cubicBezTo>
                <a:close/>
                <a:moveTo>
                  <a:pt x="88" y="155"/>
                </a:moveTo>
                <a:cubicBezTo>
                  <a:pt x="85" y="159"/>
                  <a:pt x="89" y="164"/>
                  <a:pt x="89" y="168"/>
                </a:cubicBezTo>
                <a:cubicBezTo>
                  <a:pt x="88" y="173"/>
                  <a:pt x="88" y="179"/>
                  <a:pt x="88" y="184"/>
                </a:cubicBezTo>
                <a:cubicBezTo>
                  <a:pt x="89" y="200"/>
                  <a:pt x="86" y="217"/>
                  <a:pt x="92" y="233"/>
                </a:cubicBezTo>
                <a:cubicBezTo>
                  <a:pt x="91" y="243"/>
                  <a:pt x="97" y="251"/>
                  <a:pt x="96" y="261"/>
                </a:cubicBezTo>
                <a:cubicBezTo>
                  <a:pt x="96" y="270"/>
                  <a:pt x="107" y="276"/>
                  <a:pt x="105" y="286"/>
                </a:cubicBezTo>
                <a:cubicBezTo>
                  <a:pt x="115" y="301"/>
                  <a:pt x="120" y="319"/>
                  <a:pt x="130" y="333"/>
                </a:cubicBezTo>
                <a:cubicBezTo>
                  <a:pt x="137" y="342"/>
                  <a:pt x="143" y="350"/>
                  <a:pt x="146" y="361"/>
                </a:cubicBezTo>
                <a:cubicBezTo>
                  <a:pt x="149" y="370"/>
                  <a:pt x="159" y="378"/>
                  <a:pt x="157" y="390"/>
                </a:cubicBezTo>
                <a:cubicBezTo>
                  <a:pt x="157" y="391"/>
                  <a:pt x="159" y="393"/>
                  <a:pt x="160" y="395"/>
                </a:cubicBezTo>
                <a:cubicBezTo>
                  <a:pt x="167" y="411"/>
                  <a:pt x="174" y="426"/>
                  <a:pt x="181" y="442"/>
                </a:cubicBezTo>
                <a:cubicBezTo>
                  <a:pt x="186" y="453"/>
                  <a:pt x="190" y="463"/>
                  <a:pt x="199" y="470"/>
                </a:cubicBezTo>
                <a:cubicBezTo>
                  <a:pt x="202" y="474"/>
                  <a:pt x="206" y="477"/>
                  <a:pt x="208" y="481"/>
                </a:cubicBezTo>
                <a:cubicBezTo>
                  <a:pt x="219" y="501"/>
                  <a:pt x="238" y="506"/>
                  <a:pt x="258" y="509"/>
                </a:cubicBezTo>
                <a:cubicBezTo>
                  <a:pt x="268" y="511"/>
                  <a:pt x="278" y="512"/>
                  <a:pt x="288" y="517"/>
                </a:cubicBezTo>
                <a:cubicBezTo>
                  <a:pt x="295" y="521"/>
                  <a:pt x="303" y="524"/>
                  <a:pt x="312" y="528"/>
                </a:cubicBezTo>
                <a:cubicBezTo>
                  <a:pt x="313" y="520"/>
                  <a:pt x="308" y="514"/>
                  <a:pt x="308" y="507"/>
                </a:cubicBezTo>
                <a:cubicBezTo>
                  <a:pt x="309" y="500"/>
                  <a:pt x="309" y="492"/>
                  <a:pt x="303" y="485"/>
                </a:cubicBezTo>
                <a:cubicBezTo>
                  <a:pt x="301" y="483"/>
                  <a:pt x="300" y="479"/>
                  <a:pt x="301" y="476"/>
                </a:cubicBezTo>
                <a:cubicBezTo>
                  <a:pt x="301" y="469"/>
                  <a:pt x="298" y="463"/>
                  <a:pt x="297" y="456"/>
                </a:cubicBezTo>
                <a:cubicBezTo>
                  <a:pt x="295" y="448"/>
                  <a:pt x="288" y="443"/>
                  <a:pt x="286" y="435"/>
                </a:cubicBezTo>
                <a:cubicBezTo>
                  <a:pt x="284" y="429"/>
                  <a:pt x="279" y="423"/>
                  <a:pt x="272" y="422"/>
                </a:cubicBezTo>
                <a:cubicBezTo>
                  <a:pt x="261" y="422"/>
                  <a:pt x="253" y="415"/>
                  <a:pt x="243" y="413"/>
                </a:cubicBezTo>
                <a:cubicBezTo>
                  <a:pt x="237" y="411"/>
                  <a:pt x="231" y="407"/>
                  <a:pt x="227" y="402"/>
                </a:cubicBezTo>
                <a:cubicBezTo>
                  <a:pt x="222" y="397"/>
                  <a:pt x="216" y="392"/>
                  <a:pt x="210" y="388"/>
                </a:cubicBezTo>
                <a:cubicBezTo>
                  <a:pt x="204" y="384"/>
                  <a:pt x="200" y="378"/>
                  <a:pt x="195" y="373"/>
                </a:cubicBezTo>
                <a:cubicBezTo>
                  <a:pt x="177" y="357"/>
                  <a:pt x="159" y="341"/>
                  <a:pt x="153" y="316"/>
                </a:cubicBezTo>
                <a:cubicBezTo>
                  <a:pt x="153" y="313"/>
                  <a:pt x="150" y="309"/>
                  <a:pt x="148" y="306"/>
                </a:cubicBezTo>
                <a:cubicBezTo>
                  <a:pt x="147" y="303"/>
                  <a:pt x="145" y="300"/>
                  <a:pt x="145" y="296"/>
                </a:cubicBezTo>
                <a:cubicBezTo>
                  <a:pt x="145" y="288"/>
                  <a:pt x="143" y="281"/>
                  <a:pt x="136" y="275"/>
                </a:cubicBezTo>
                <a:cubicBezTo>
                  <a:pt x="135" y="274"/>
                  <a:pt x="134" y="272"/>
                  <a:pt x="133" y="270"/>
                </a:cubicBezTo>
                <a:cubicBezTo>
                  <a:pt x="122" y="247"/>
                  <a:pt x="118" y="221"/>
                  <a:pt x="105" y="198"/>
                </a:cubicBezTo>
                <a:cubicBezTo>
                  <a:pt x="107" y="187"/>
                  <a:pt x="99" y="180"/>
                  <a:pt x="95" y="171"/>
                </a:cubicBezTo>
                <a:cubicBezTo>
                  <a:pt x="93" y="167"/>
                  <a:pt x="93" y="163"/>
                  <a:pt x="92" y="159"/>
                </a:cubicBezTo>
                <a:cubicBezTo>
                  <a:pt x="92" y="157"/>
                  <a:pt x="91" y="155"/>
                  <a:pt x="88" y="155"/>
                </a:cubicBezTo>
                <a:close/>
                <a:moveTo>
                  <a:pt x="226" y="1327"/>
                </a:moveTo>
                <a:cubicBezTo>
                  <a:pt x="224" y="1333"/>
                  <a:pt x="225" y="1336"/>
                  <a:pt x="228" y="1339"/>
                </a:cubicBezTo>
                <a:cubicBezTo>
                  <a:pt x="232" y="1343"/>
                  <a:pt x="236" y="1347"/>
                  <a:pt x="238" y="1353"/>
                </a:cubicBezTo>
                <a:cubicBezTo>
                  <a:pt x="245" y="1372"/>
                  <a:pt x="256" y="1390"/>
                  <a:pt x="265" y="1408"/>
                </a:cubicBezTo>
                <a:cubicBezTo>
                  <a:pt x="268" y="1414"/>
                  <a:pt x="272" y="1417"/>
                  <a:pt x="277" y="1421"/>
                </a:cubicBezTo>
                <a:cubicBezTo>
                  <a:pt x="284" y="1426"/>
                  <a:pt x="292" y="1428"/>
                  <a:pt x="299" y="1429"/>
                </a:cubicBezTo>
                <a:cubicBezTo>
                  <a:pt x="310" y="1431"/>
                  <a:pt x="321" y="1435"/>
                  <a:pt x="332" y="1434"/>
                </a:cubicBezTo>
                <a:cubicBezTo>
                  <a:pt x="338" y="1433"/>
                  <a:pt x="342" y="1437"/>
                  <a:pt x="347" y="1439"/>
                </a:cubicBezTo>
                <a:cubicBezTo>
                  <a:pt x="350" y="1441"/>
                  <a:pt x="353" y="1442"/>
                  <a:pt x="356" y="1443"/>
                </a:cubicBezTo>
                <a:cubicBezTo>
                  <a:pt x="360" y="1445"/>
                  <a:pt x="364" y="1446"/>
                  <a:pt x="367" y="1447"/>
                </a:cubicBezTo>
                <a:cubicBezTo>
                  <a:pt x="370" y="1448"/>
                  <a:pt x="371" y="1453"/>
                  <a:pt x="375" y="1450"/>
                </a:cubicBezTo>
                <a:cubicBezTo>
                  <a:pt x="375" y="1450"/>
                  <a:pt x="376" y="1449"/>
                  <a:pt x="375" y="1448"/>
                </a:cubicBezTo>
                <a:cubicBezTo>
                  <a:pt x="367" y="1433"/>
                  <a:pt x="359" y="1416"/>
                  <a:pt x="345" y="1404"/>
                </a:cubicBezTo>
                <a:cubicBezTo>
                  <a:pt x="342" y="1401"/>
                  <a:pt x="339" y="1397"/>
                  <a:pt x="336" y="1394"/>
                </a:cubicBezTo>
                <a:cubicBezTo>
                  <a:pt x="334" y="1391"/>
                  <a:pt x="332" y="1389"/>
                  <a:pt x="330" y="1387"/>
                </a:cubicBezTo>
                <a:cubicBezTo>
                  <a:pt x="319" y="1378"/>
                  <a:pt x="307" y="1372"/>
                  <a:pt x="297" y="1362"/>
                </a:cubicBezTo>
                <a:cubicBezTo>
                  <a:pt x="293" y="1359"/>
                  <a:pt x="288" y="1354"/>
                  <a:pt x="281" y="1354"/>
                </a:cubicBezTo>
                <a:cubicBezTo>
                  <a:pt x="272" y="1353"/>
                  <a:pt x="264" y="1347"/>
                  <a:pt x="256" y="1343"/>
                </a:cubicBezTo>
                <a:cubicBezTo>
                  <a:pt x="246" y="1338"/>
                  <a:pt x="237" y="1333"/>
                  <a:pt x="226" y="1327"/>
                </a:cubicBezTo>
                <a:close/>
                <a:moveTo>
                  <a:pt x="315" y="1595"/>
                </a:moveTo>
                <a:cubicBezTo>
                  <a:pt x="335" y="1573"/>
                  <a:pt x="343" y="1551"/>
                  <a:pt x="354" y="1529"/>
                </a:cubicBezTo>
                <a:cubicBezTo>
                  <a:pt x="358" y="1522"/>
                  <a:pt x="360" y="1512"/>
                  <a:pt x="364" y="1504"/>
                </a:cubicBezTo>
                <a:cubicBezTo>
                  <a:pt x="367" y="1498"/>
                  <a:pt x="369" y="1491"/>
                  <a:pt x="368" y="1483"/>
                </a:cubicBezTo>
                <a:cubicBezTo>
                  <a:pt x="368" y="1475"/>
                  <a:pt x="365" y="1467"/>
                  <a:pt x="358" y="1462"/>
                </a:cubicBezTo>
                <a:cubicBezTo>
                  <a:pt x="345" y="1452"/>
                  <a:pt x="331" y="1446"/>
                  <a:pt x="314" y="1452"/>
                </a:cubicBezTo>
                <a:cubicBezTo>
                  <a:pt x="313" y="1457"/>
                  <a:pt x="315" y="1461"/>
                  <a:pt x="313" y="1466"/>
                </a:cubicBezTo>
                <a:cubicBezTo>
                  <a:pt x="311" y="1470"/>
                  <a:pt x="316" y="1474"/>
                  <a:pt x="316" y="1479"/>
                </a:cubicBezTo>
                <a:cubicBezTo>
                  <a:pt x="316" y="1483"/>
                  <a:pt x="316" y="1487"/>
                  <a:pt x="316" y="1491"/>
                </a:cubicBezTo>
                <a:cubicBezTo>
                  <a:pt x="315" y="1493"/>
                  <a:pt x="314" y="1496"/>
                  <a:pt x="315" y="1499"/>
                </a:cubicBezTo>
                <a:cubicBezTo>
                  <a:pt x="318" y="1507"/>
                  <a:pt x="314" y="1516"/>
                  <a:pt x="317" y="1524"/>
                </a:cubicBezTo>
                <a:cubicBezTo>
                  <a:pt x="321" y="1533"/>
                  <a:pt x="316" y="1541"/>
                  <a:pt x="316" y="1549"/>
                </a:cubicBezTo>
                <a:cubicBezTo>
                  <a:pt x="317" y="1555"/>
                  <a:pt x="316" y="1561"/>
                  <a:pt x="319" y="1567"/>
                </a:cubicBezTo>
                <a:cubicBezTo>
                  <a:pt x="321" y="1572"/>
                  <a:pt x="320" y="1577"/>
                  <a:pt x="318" y="1582"/>
                </a:cubicBezTo>
                <a:cubicBezTo>
                  <a:pt x="317" y="1585"/>
                  <a:pt x="317" y="1587"/>
                  <a:pt x="315" y="1595"/>
                </a:cubicBezTo>
                <a:close/>
                <a:moveTo>
                  <a:pt x="387" y="1251"/>
                </a:moveTo>
                <a:cubicBezTo>
                  <a:pt x="387" y="1249"/>
                  <a:pt x="388" y="1248"/>
                  <a:pt x="388" y="1247"/>
                </a:cubicBezTo>
                <a:cubicBezTo>
                  <a:pt x="386" y="1241"/>
                  <a:pt x="382" y="1234"/>
                  <a:pt x="383" y="1228"/>
                </a:cubicBezTo>
                <a:cubicBezTo>
                  <a:pt x="383" y="1220"/>
                  <a:pt x="373" y="1216"/>
                  <a:pt x="378" y="1208"/>
                </a:cubicBezTo>
                <a:cubicBezTo>
                  <a:pt x="379" y="1207"/>
                  <a:pt x="377" y="1206"/>
                  <a:pt x="377" y="1204"/>
                </a:cubicBezTo>
                <a:cubicBezTo>
                  <a:pt x="374" y="1200"/>
                  <a:pt x="372" y="1195"/>
                  <a:pt x="369" y="1191"/>
                </a:cubicBezTo>
                <a:cubicBezTo>
                  <a:pt x="362" y="1181"/>
                  <a:pt x="356" y="1171"/>
                  <a:pt x="349" y="1161"/>
                </a:cubicBezTo>
                <a:cubicBezTo>
                  <a:pt x="347" y="1158"/>
                  <a:pt x="345" y="1155"/>
                  <a:pt x="341" y="1156"/>
                </a:cubicBezTo>
                <a:cubicBezTo>
                  <a:pt x="338" y="1157"/>
                  <a:pt x="338" y="1160"/>
                  <a:pt x="337" y="1162"/>
                </a:cubicBezTo>
                <a:cubicBezTo>
                  <a:pt x="334" y="1170"/>
                  <a:pt x="334" y="1180"/>
                  <a:pt x="331" y="1187"/>
                </a:cubicBezTo>
                <a:cubicBezTo>
                  <a:pt x="324" y="1206"/>
                  <a:pt x="326" y="1225"/>
                  <a:pt x="321" y="1244"/>
                </a:cubicBezTo>
                <a:cubicBezTo>
                  <a:pt x="320" y="1246"/>
                  <a:pt x="323" y="1249"/>
                  <a:pt x="326" y="1249"/>
                </a:cubicBezTo>
                <a:cubicBezTo>
                  <a:pt x="329" y="1250"/>
                  <a:pt x="332" y="1250"/>
                  <a:pt x="336" y="1250"/>
                </a:cubicBezTo>
                <a:cubicBezTo>
                  <a:pt x="353" y="1250"/>
                  <a:pt x="370" y="1249"/>
                  <a:pt x="387" y="1251"/>
                </a:cubicBezTo>
                <a:close/>
                <a:moveTo>
                  <a:pt x="866" y="1306"/>
                </a:moveTo>
                <a:cubicBezTo>
                  <a:pt x="876" y="1318"/>
                  <a:pt x="889" y="1321"/>
                  <a:pt x="899" y="1329"/>
                </a:cubicBezTo>
                <a:cubicBezTo>
                  <a:pt x="901" y="1330"/>
                  <a:pt x="903" y="1330"/>
                  <a:pt x="905" y="1330"/>
                </a:cubicBezTo>
                <a:cubicBezTo>
                  <a:pt x="913" y="1329"/>
                  <a:pt x="919" y="1332"/>
                  <a:pt x="926" y="1334"/>
                </a:cubicBezTo>
                <a:cubicBezTo>
                  <a:pt x="938" y="1337"/>
                  <a:pt x="949" y="1341"/>
                  <a:pt x="960" y="1331"/>
                </a:cubicBezTo>
                <a:cubicBezTo>
                  <a:pt x="961" y="1329"/>
                  <a:pt x="965" y="1330"/>
                  <a:pt x="968" y="1329"/>
                </a:cubicBezTo>
                <a:cubicBezTo>
                  <a:pt x="969" y="1329"/>
                  <a:pt x="971" y="1328"/>
                  <a:pt x="973" y="1327"/>
                </a:cubicBezTo>
                <a:cubicBezTo>
                  <a:pt x="974" y="1325"/>
                  <a:pt x="975" y="1323"/>
                  <a:pt x="975" y="1321"/>
                </a:cubicBezTo>
                <a:cubicBezTo>
                  <a:pt x="975" y="1320"/>
                  <a:pt x="972" y="1318"/>
                  <a:pt x="970" y="1319"/>
                </a:cubicBezTo>
                <a:cubicBezTo>
                  <a:pt x="963" y="1323"/>
                  <a:pt x="955" y="1322"/>
                  <a:pt x="947" y="1321"/>
                </a:cubicBezTo>
                <a:cubicBezTo>
                  <a:pt x="938" y="1320"/>
                  <a:pt x="929" y="1317"/>
                  <a:pt x="920" y="1316"/>
                </a:cubicBezTo>
                <a:cubicBezTo>
                  <a:pt x="903" y="1312"/>
                  <a:pt x="885" y="1309"/>
                  <a:pt x="866" y="1306"/>
                </a:cubicBezTo>
                <a:close/>
                <a:moveTo>
                  <a:pt x="313" y="1140"/>
                </a:moveTo>
                <a:cubicBezTo>
                  <a:pt x="313" y="1142"/>
                  <a:pt x="312" y="1143"/>
                  <a:pt x="313" y="1143"/>
                </a:cubicBezTo>
                <a:cubicBezTo>
                  <a:pt x="314" y="1145"/>
                  <a:pt x="314" y="1147"/>
                  <a:pt x="316" y="1148"/>
                </a:cubicBezTo>
                <a:cubicBezTo>
                  <a:pt x="318" y="1149"/>
                  <a:pt x="319" y="1147"/>
                  <a:pt x="320" y="1145"/>
                </a:cubicBezTo>
                <a:cubicBezTo>
                  <a:pt x="321" y="1141"/>
                  <a:pt x="321" y="1137"/>
                  <a:pt x="323" y="1134"/>
                </a:cubicBezTo>
                <a:cubicBezTo>
                  <a:pt x="325" y="1128"/>
                  <a:pt x="322" y="1125"/>
                  <a:pt x="319" y="1121"/>
                </a:cubicBezTo>
                <a:cubicBezTo>
                  <a:pt x="319" y="1120"/>
                  <a:pt x="317" y="1119"/>
                  <a:pt x="316" y="1119"/>
                </a:cubicBezTo>
                <a:cubicBezTo>
                  <a:pt x="315" y="1120"/>
                  <a:pt x="314" y="1122"/>
                  <a:pt x="314" y="1122"/>
                </a:cubicBezTo>
                <a:cubicBezTo>
                  <a:pt x="317" y="1129"/>
                  <a:pt x="314" y="1135"/>
                  <a:pt x="313" y="1140"/>
                </a:cubicBezTo>
                <a:close/>
                <a:moveTo>
                  <a:pt x="26" y="953"/>
                </a:moveTo>
                <a:cubicBezTo>
                  <a:pt x="22" y="962"/>
                  <a:pt x="27" y="970"/>
                  <a:pt x="29" y="979"/>
                </a:cubicBezTo>
                <a:cubicBezTo>
                  <a:pt x="30" y="982"/>
                  <a:pt x="34" y="984"/>
                  <a:pt x="35" y="983"/>
                </a:cubicBezTo>
                <a:cubicBezTo>
                  <a:pt x="35" y="981"/>
                  <a:pt x="36" y="979"/>
                  <a:pt x="36" y="977"/>
                </a:cubicBezTo>
                <a:cubicBezTo>
                  <a:pt x="34" y="973"/>
                  <a:pt x="32" y="969"/>
                  <a:pt x="30" y="965"/>
                </a:cubicBezTo>
                <a:cubicBezTo>
                  <a:pt x="28" y="961"/>
                  <a:pt x="30" y="956"/>
                  <a:pt x="26" y="9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8000" y="0"/>
            <a:ext cx="533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3" name="TextBox 12"/>
          <p:cNvSpPr txBox="1"/>
          <p:nvPr/>
        </p:nvSpPr>
        <p:spPr>
          <a:xfrm flipH="1">
            <a:off x="7429500" y="5139035"/>
            <a:ext cx="2609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It's through mistakes that you actually can grow. You have to get bad in order to get good</a:t>
            </a:r>
            <a:endParaRPr lang="de-DE" sz="16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29894" y="1112922"/>
            <a:ext cx="291137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Originality</a:t>
            </a:r>
          </a:p>
          <a:p>
            <a:pPr>
              <a:defRPr/>
            </a:pPr>
            <a:r>
              <a:rPr lang="en-US" sz="40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of Design?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525058" y="3321664"/>
            <a:ext cx="2054583" cy="851207"/>
            <a:chOff x="5205054" y="4095185"/>
            <a:chExt cx="2054583" cy="851207"/>
          </a:xfrm>
        </p:grpSpPr>
        <p:sp>
          <p:nvSpPr>
            <p:cNvPr id="17" name="Rectangle 16"/>
            <p:cNvSpPr/>
            <p:nvPr/>
          </p:nvSpPr>
          <p:spPr>
            <a:xfrm>
              <a:off x="5205054" y="4416695"/>
              <a:ext cx="2054583" cy="5296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t, </a:t>
              </a:r>
              <a:r>
                <a:rPr lang="id-ID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consectetur adipiscing elit</a:t>
              </a:r>
              <a:r>
                <a:rPr lang="en-US" sz="1000" dirty="0">
                  <a:solidFill>
                    <a:schemeClr val="bg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05054" y="4095185"/>
              <a:ext cx="2054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Century" panose="02040604050505020304" pitchFamily="18" charset="0"/>
                  <a:ea typeface="Lato" panose="020F0502020204030203" pitchFamily="34" charset="0"/>
                  <a:cs typeface="Lato" panose="020F0502020204030203" pitchFamily="34" charset="0"/>
                </a:rPr>
                <a:t>Who We Are</a:t>
              </a:r>
            </a:p>
          </p:txBody>
        </p:sp>
      </p:grpSp>
      <p:sp>
        <p:nvSpPr>
          <p:cNvPr id="19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2"/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pic>
        <p:nvPicPr>
          <p:cNvPr id="3" name="图片 2" descr="pexels-photo-3718448.web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3347720" cy="446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03623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140964" y="1951672"/>
            <a:ext cx="14847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Hello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Caro-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5483" y="4329246"/>
            <a:ext cx="25790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has been the industry's standard dummy text ever since the 1500s, when an unknown.</a:t>
            </a:r>
          </a:p>
        </p:txBody>
      </p:sp>
      <p:sp>
        <p:nvSpPr>
          <p:cNvPr id="5" name="Rectangle 4"/>
          <p:cNvSpPr/>
          <p:nvPr/>
        </p:nvSpPr>
        <p:spPr>
          <a:xfrm>
            <a:off x="756138" y="1513091"/>
            <a:ext cx="352395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If I think about it too much, I can't get dressed</a:t>
            </a:r>
          </a:p>
        </p:txBody>
      </p:sp>
      <p:sp>
        <p:nvSpPr>
          <p:cNvPr id="50" name="Freeform 31"/>
          <p:cNvSpPr/>
          <p:nvPr/>
        </p:nvSpPr>
        <p:spPr bwMode="auto">
          <a:xfrm>
            <a:off x="7625666" y="3469277"/>
            <a:ext cx="4781551" cy="3751263"/>
          </a:xfrm>
          <a:custGeom>
            <a:avLst/>
            <a:gdLst>
              <a:gd name="T0" fmla="*/ 989 w 1272"/>
              <a:gd name="T1" fmla="*/ 804 h 997"/>
              <a:gd name="T2" fmla="*/ 1055 w 1272"/>
              <a:gd name="T3" fmla="*/ 772 h 997"/>
              <a:gd name="T4" fmla="*/ 1097 w 1272"/>
              <a:gd name="T5" fmla="*/ 738 h 997"/>
              <a:gd name="T6" fmla="*/ 1147 w 1272"/>
              <a:gd name="T7" fmla="*/ 696 h 997"/>
              <a:gd name="T8" fmla="*/ 1165 w 1272"/>
              <a:gd name="T9" fmla="*/ 674 h 997"/>
              <a:gd name="T10" fmla="*/ 1176 w 1272"/>
              <a:gd name="T11" fmla="*/ 662 h 997"/>
              <a:gd name="T12" fmla="*/ 1195 w 1272"/>
              <a:gd name="T13" fmla="*/ 631 h 997"/>
              <a:gd name="T14" fmla="*/ 1212 w 1272"/>
              <a:gd name="T15" fmla="*/ 608 h 997"/>
              <a:gd name="T16" fmla="*/ 1237 w 1272"/>
              <a:gd name="T17" fmla="*/ 553 h 997"/>
              <a:gd name="T18" fmla="*/ 1252 w 1272"/>
              <a:gd name="T19" fmla="*/ 508 h 997"/>
              <a:gd name="T20" fmla="*/ 1260 w 1272"/>
              <a:gd name="T21" fmla="*/ 475 h 997"/>
              <a:gd name="T22" fmla="*/ 1265 w 1272"/>
              <a:gd name="T23" fmla="*/ 432 h 997"/>
              <a:gd name="T24" fmla="*/ 1266 w 1272"/>
              <a:gd name="T25" fmla="*/ 378 h 997"/>
              <a:gd name="T26" fmla="*/ 1266 w 1272"/>
              <a:gd name="T27" fmla="*/ 330 h 997"/>
              <a:gd name="T28" fmla="*/ 1258 w 1272"/>
              <a:gd name="T29" fmla="*/ 259 h 997"/>
              <a:gd name="T30" fmla="*/ 1251 w 1272"/>
              <a:gd name="T31" fmla="*/ 212 h 997"/>
              <a:gd name="T32" fmla="*/ 1248 w 1272"/>
              <a:gd name="T33" fmla="*/ 185 h 997"/>
              <a:gd name="T34" fmla="*/ 1246 w 1272"/>
              <a:gd name="T35" fmla="*/ 174 h 997"/>
              <a:gd name="T36" fmla="*/ 1240 w 1272"/>
              <a:gd name="T37" fmla="*/ 147 h 997"/>
              <a:gd name="T38" fmla="*/ 1236 w 1272"/>
              <a:gd name="T39" fmla="*/ 125 h 997"/>
              <a:gd name="T40" fmla="*/ 1223 w 1272"/>
              <a:gd name="T41" fmla="*/ 54 h 997"/>
              <a:gd name="T42" fmla="*/ 1221 w 1272"/>
              <a:gd name="T43" fmla="*/ 23 h 997"/>
              <a:gd name="T44" fmla="*/ 1221 w 1272"/>
              <a:gd name="T45" fmla="*/ 36 h 997"/>
              <a:gd name="T46" fmla="*/ 1221 w 1272"/>
              <a:gd name="T47" fmla="*/ 62 h 997"/>
              <a:gd name="T48" fmla="*/ 1222 w 1272"/>
              <a:gd name="T49" fmla="*/ 93 h 997"/>
              <a:gd name="T50" fmla="*/ 1230 w 1272"/>
              <a:gd name="T51" fmla="*/ 147 h 997"/>
              <a:gd name="T52" fmla="*/ 1233 w 1272"/>
              <a:gd name="T53" fmla="*/ 173 h 997"/>
              <a:gd name="T54" fmla="*/ 1243 w 1272"/>
              <a:gd name="T55" fmla="*/ 243 h 997"/>
              <a:gd name="T56" fmla="*/ 1250 w 1272"/>
              <a:gd name="T57" fmla="*/ 296 h 997"/>
              <a:gd name="T58" fmla="*/ 1252 w 1272"/>
              <a:gd name="T59" fmla="*/ 336 h 997"/>
              <a:gd name="T60" fmla="*/ 1254 w 1272"/>
              <a:gd name="T61" fmla="*/ 371 h 997"/>
              <a:gd name="T62" fmla="*/ 1250 w 1272"/>
              <a:gd name="T63" fmla="*/ 417 h 997"/>
              <a:gd name="T64" fmla="*/ 1244 w 1272"/>
              <a:gd name="T65" fmla="*/ 467 h 997"/>
              <a:gd name="T66" fmla="*/ 1230 w 1272"/>
              <a:gd name="T67" fmla="*/ 520 h 997"/>
              <a:gd name="T68" fmla="*/ 1210 w 1272"/>
              <a:gd name="T69" fmla="*/ 568 h 997"/>
              <a:gd name="T70" fmla="*/ 1180 w 1272"/>
              <a:gd name="T71" fmla="*/ 619 h 997"/>
              <a:gd name="T72" fmla="*/ 1160 w 1272"/>
              <a:gd name="T73" fmla="*/ 645 h 997"/>
              <a:gd name="T74" fmla="*/ 1121 w 1272"/>
              <a:gd name="T75" fmla="*/ 687 h 997"/>
              <a:gd name="T76" fmla="*/ 1085 w 1272"/>
              <a:gd name="T77" fmla="*/ 717 h 997"/>
              <a:gd name="T78" fmla="*/ 1023 w 1272"/>
              <a:gd name="T79" fmla="*/ 758 h 997"/>
              <a:gd name="T80" fmla="*/ 946 w 1272"/>
              <a:gd name="T81" fmla="*/ 786 h 997"/>
              <a:gd name="T82" fmla="*/ 864 w 1272"/>
              <a:gd name="T83" fmla="*/ 803 h 997"/>
              <a:gd name="T84" fmla="*/ 807 w 1272"/>
              <a:gd name="T85" fmla="*/ 806 h 997"/>
              <a:gd name="T86" fmla="*/ 771 w 1272"/>
              <a:gd name="T87" fmla="*/ 808 h 997"/>
              <a:gd name="T88" fmla="*/ 639 w 1272"/>
              <a:gd name="T89" fmla="*/ 797 h 997"/>
              <a:gd name="T90" fmla="*/ 521 w 1272"/>
              <a:gd name="T91" fmla="*/ 786 h 997"/>
              <a:gd name="T92" fmla="*/ 376 w 1272"/>
              <a:gd name="T93" fmla="*/ 780 h 997"/>
              <a:gd name="T94" fmla="*/ 304 w 1272"/>
              <a:gd name="T95" fmla="*/ 785 h 997"/>
              <a:gd name="T96" fmla="*/ 112 w 1272"/>
              <a:gd name="T97" fmla="*/ 853 h 997"/>
              <a:gd name="T98" fmla="*/ 11 w 1272"/>
              <a:gd name="T99" fmla="*/ 964 h 997"/>
              <a:gd name="T100" fmla="*/ 6 w 1272"/>
              <a:gd name="T101" fmla="*/ 989 h 997"/>
              <a:gd name="T102" fmla="*/ 17 w 1272"/>
              <a:gd name="T103" fmla="*/ 972 h 997"/>
              <a:gd name="T104" fmla="*/ 45 w 1272"/>
              <a:gd name="T105" fmla="*/ 937 h 997"/>
              <a:gd name="T106" fmla="*/ 78 w 1272"/>
              <a:gd name="T107" fmla="*/ 907 h 997"/>
              <a:gd name="T108" fmla="*/ 201 w 1272"/>
              <a:gd name="T109" fmla="*/ 841 h 997"/>
              <a:gd name="T110" fmla="*/ 295 w 1272"/>
              <a:gd name="T111" fmla="*/ 817 h 997"/>
              <a:gd name="T112" fmla="*/ 535 w 1272"/>
              <a:gd name="T113" fmla="*/ 818 h 997"/>
              <a:gd name="T114" fmla="*/ 639 w 1272"/>
              <a:gd name="T115" fmla="*/ 828 h 997"/>
              <a:gd name="T116" fmla="*/ 713 w 1272"/>
              <a:gd name="T117" fmla="*/ 832 h 997"/>
              <a:gd name="T118" fmla="*/ 784 w 1272"/>
              <a:gd name="T119" fmla="*/ 835 h 997"/>
              <a:gd name="T120" fmla="*/ 846 w 1272"/>
              <a:gd name="T121" fmla="*/ 834 h 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72" h="997">
                <a:moveTo>
                  <a:pt x="908" y="827"/>
                </a:moveTo>
                <a:cubicBezTo>
                  <a:pt x="914" y="826"/>
                  <a:pt x="921" y="824"/>
                  <a:pt x="928" y="822"/>
                </a:cubicBezTo>
                <a:cubicBezTo>
                  <a:pt x="931" y="821"/>
                  <a:pt x="935" y="821"/>
                  <a:pt x="938" y="820"/>
                </a:cubicBezTo>
                <a:cubicBezTo>
                  <a:pt x="942" y="819"/>
                  <a:pt x="945" y="818"/>
                  <a:pt x="949" y="817"/>
                </a:cubicBezTo>
                <a:cubicBezTo>
                  <a:pt x="952" y="816"/>
                  <a:pt x="956" y="815"/>
                  <a:pt x="959" y="814"/>
                </a:cubicBezTo>
                <a:cubicBezTo>
                  <a:pt x="963" y="812"/>
                  <a:pt x="966" y="811"/>
                  <a:pt x="969" y="810"/>
                </a:cubicBezTo>
                <a:cubicBezTo>
                  <a:pt x="973" y="809"/>
                  <a:pt x="976" y="808"/>
                  <a:pt x="979" y="807"/>
                </a:cubicBezTo>
                <a:cubicBezTo>
                  <a:pt x="983" y="806"/>
                  <a:pt x="986" y="805"/>
                  <a:pt x="989" y="804"/>
                </a:cubicBezTo>
                <a:cubicBezTo>
                  <a:pt x="993" y="800"/>
                  <a:pt x="1001" y="798"/>
                  <a:pt x="1008" y="794"/>
                </a:cubicBezTo>
                <a:cubicBezTo>
                  <a:pt x="1010" y="795"/>
                  <a:pt x="1010" y="795"/>
                  <a:pt x="1010" y="795"/>
                </a:cubicBezTo>
                <a:cubicBezTo>
                  <a:pt x="1016" y="792"/>
                  <a:pt x="1016" y="792"/>
                  <a:pt x="1016" y="792"/>
                </a:cubicBezTo>
                <a:cubicBezTo>
                  <a:pt x="1018" y="791"/>
                  <a:pt x="1011" y="794"/>
                  <a:pt x="1016" y="793"/>
                </a:cubicBezTo>
                <a:cubicBezTo>
                  <a:pt x="1018" y="791"/>
                  <a:pt x="1018" y="791"/>
                  <a:pt x="1018" y="791"/>
                </a:cubicBezTo>
                <a:cubicBezTo>
                  <a:pt x="1018" y="792"/>
                  <a:pt x="1034" y="784"/>
                  <a:pt x="1024" y="790"/>
                </a:cubicBezTo>
                <a:cubicBezTo>
                  <a:pt x="1032" y="787"/>
                  <a:pt x="1040" y="782"/>
                  <a:pt x="1047" y="778"/>
                </a:cubicBezTo>
                <a:cubicBezTo>
                  <a:pt x="1053" y="776"/>
                  <a:pt x="1050" y="775"/>
                  <a:pt x="1055" y="772"/>
                </a:cubicBezTo>
                <a:cubicBezTo>
                  <a:pt x="1057" y="772"/>
                  <a:pt x="1054" y="774"/>
                  <a:pt x="1054" y="774"/>
                </a:cubicBezTo>
                <a:cubicBezTo>
                  <a:pt x="1063" y="770"/>
                  <a:pt x="1067" y="766"/>
                  <a:pt x="1071" y="763"/>
                </a:cubicBezTo>
                <a:cubicBezTo>
                  <a:pt x="1075" y="759"/>
                  <a:pt x="1079" y="755"/>
                  <a:pt x="1087" y="750"/>
                </a:cubicBezTo>
                <a:cubicBezTo>
                  <a:pt x="1086" y="751"/>
                  <a:pt x="1086" y="751"/>
                  <a:pt x="1086" y="751"/>
                </a:cubicBezTo>
                <a:cubicBezTo>
                  <a:pt x="1088" y="749"/>
                  <a:pt x="1093" y="746"/>
                  <a:pt x="1092" y="745"/>
                </a:cubicBezTo>
                <a:cubicBezTo>
                  <a:pt x="1089" y="745"/>
                  <a:pt x="1090" y="748"/>
                  <a:pt x="1085" y="750"/>
                </a:cubicBezTo>
                <a:cubicBezTo>
                  <a:pt x="1085" y="749"/>
                  <a:pt x="1090" y="746"/>
                  <a:pt x="1089" y="745"/>
                </a:cubicBezTo>
                <a:cubicBezTo>
                  <a:pt x="1093" y="743"/>
                  <a:pt x="1094" y="741"/>
                  <a:pt x="1097" y="738"/>
                </a:cubicBezTo>
                <a:cubicBezTo>
                  <a:pt x="1103" y="735"/>
                  <a:pt x="1109" y="729"/>
                  <a:pt x="1114" y="727"/>
                </a:cubicBezTo>
                <a:cubicBezTo>
                  <a:pt x="1116" y="725"/>
                  <a:pt x="1117" y="721"/>
                  <a:pt x="1122" y="717"/>
                </a:cubicBezTo>
                <a:cubicBezTo>
                  <a:pt x="1126" y="715"/>
                  <a:pt x="1122" y="719"/>
                  <a:pt x="1127" y="715"/>
                </a:cubicBezTo>
                <a:cubicBezTo>
                  <a:pt x="1127" y="714"/>
                  <a:pt x="1127" y="714"/>
                  <a:pt x="1127" y="714"/>
                </a:cubicBezTo>
                <a:cubicBezTo>
                  <a:pt x="1131" y="710"/>
                  <a:pt x="1131" y="711"/>
                  <a:pt x="1131" y="711"/>
                </a:cubicBezTo>
                <a:cubicBezTo>
                  <a:pt x="1135" y="708"/>
                  <a:pt x="1133" y="707"/>
                  <a:pt x="1139" y="703"/>
                </a:cubicBezTo>
                <a:cubicBezTo>
                  <a:pt x="1137" y="706"/>
                  <a:pt x="1137" y="706"/>
                  <a:pt x="1137" y="706"/>
                </a:cubicBezTo>
                <a:cubicBezTo>
                  <a:pt x="1140" y="702"/>
                  <a:pt x="1142" y="701"/>
                  <a:pt x="1147" y="696"/>
                </a:cubicBezTo>
                <a:cubicBezTo>
                  <a:pt x="1147" y="697"/>
                  <a:pt x="1145" y="699"/>
                  <a:pt x="1143" y="700"/>
                </a:cubicBezTo>
                <a:cubicBezTo>
                  <a:pt x="1147" y="698"/>
                  <a:pt x="1148" y="695"/>
                  <a:pt x="1149" y="693"/>
                </a:cubicBezTo>
                <a:cubicBezTo>
                  <a:pt x="1149" y="694"/>
                  <a:pt x="1145" y="697"/>
                  <a:pt x="1146" y="694"/>
                </a:cubicBezTo>
                <a:cubicBezTo>
                  <a:pt x="1149" y="692"/>
                  <a:pt x="1150" y="688"/>
                  <a:pt x="1153" y="687"/>
                </a:cubicBezTo>
                <a:cubicBezTo>
                  <a:pt x="1151" y="690"/>
                  <a:pt x="1151" y="690"/>
                  <a:pt x="1151" y="690"/>
                </a:cubicBezTo>
                <a:cubicBezTo>
                  <a:pt x="1155" y="684"/>
                  <a:pt x="1153" y="687"/>
                  <a:pt x="1159" y="681"/>
                </a:cubicBezTo>
                <a:cubicBezTo>
                  <a:pt x="1158" y="681"/>
                  <a:pt x="1159" y="681"/>
                  <a:pt x="1159" y="681"/>
                </a:cubicBezTo>
                <a:cubicBezTo>
                  <a:pt x="1160" y="679"/>
                  <a:pt x="1162" y="677"/>
                  <a:pt x="1165" y="674"/>
                </a:cubicBezTo>
                <a:cubicBezTo>
                  <a:pt x="1167" y="672"/>
                  <a:pt x="1169" y="669"/>
                  <a:pt x="1172" y="666"/>
                </a:cubicBezTo>
                <a:cubicBezTo>
                  <a:pt x="1171" y="667"/>
                  <a:pt x="1171" y="667"/>
                  <a:pt x="1171" y="667"/>
                </a:cubicBezTo>
                <a:cubicBezTo>
                  <a:pt x="1173" y="664"/>
                  <a:pt x="1173" y="662"/>
                  <a:pt x="1175" y="661"/>
                </a:cubicBezTo>
                <a:cubicBezTo>
                  <a:pt x="1171" y="664"/>
                  <a:pt x="1172" y="663"/>
                  <a:pt x="1171" y="663"/>
                </a:cubicBezTo>
                <a:cubicBezTo>
                  <a:pt x="1173" y="661"/>
                  <a:pt x="1174" y="659"/>
                  <a:pt x="1176" y="656"/>
                </a:cubicBezTo>
                <a:cubicBezTo>
                  <a:pt x="1177" y="654"/>
                  <a:pt x="1178" y="651"/>
                  <a:pt x="1182" y="647"/>
                </a:cubicBezTo>
                <a:cubicBezTo>
                  <a:pt x="1182" y="648"/>
                  <a:pt x="1181" y="650"/>
                  <a:pt x="1179" y="652"/>
                </a:cubicBezTo>
                <a:cubicBezTo>
                  <a:pt x="1178" y="656"/>
                  <a:pt x="1179" y="657"/>
                  <a:pt x="1176" y="662"/>
                </a:cubicBezTo>
                <a:cubicBezTo>
                  <a:pt x="1178" y="659"/>
                  <a:pt x="1181" y="655"/>
                  <a:pt x="1181" y="657"/>
                </a:cubicBezTo>
                <a:cubicBezTo>
                  <a:pt x="1180" y="655"/>
                  <a:pt x="1180" y="655"/>
                  <a:pt x="1180" y="655"/>
                </a:cubicBezTo>
                <a:cubicBezTo>
                  <a:pt x="1182" y="653"/>
                  <a:pt x="1183" y="651"/>
                  <a:pt x="1184" y="650"/>
                </a:cubicBezTo>
                <a:cubicBezTo>
                  <a:pt x="1183" y="649"/>
                  <a:pt x="1180" y="653"/>
                  <a:pt x="1182" y="648"/>
                </a:cubicBezTo>
                <a:cubicBezTo>
                  <a:pt x="1185" y="643"/>
                  <a:pt x="1185" y="647"/>
                  <a:pt x="1185" y="645"/>
                </a:cubicBezTo>
                <a:cubicBezTo>
                  <a:pt x="1189" y="638"/>
                  <a:pt x="1186" y="642"/>
                  <a:pt x="1191" y="636"/>
                </a:cubicBezTo>
                <a:cubicBezTo>
                  <a:pt x="1190" y="636"/>
                  <a:pt x="1190" y="638"/>
                  <a:pt x="1189" y="638"/>
                </a:cubicBezTo>
                <a:cubicBezTo>
                  <a:pt x="1191" y="636"/>
                  <a:pt x="1193" y="633"/>
                  <a:pt x="1195" y="631"/>
                </a:cubicBezTo>
                <a:cubicBezTo>
                  <a:pt x="1196" y="629"/>
                  <a:pt x="1198" y="627"/>
                  <a:pt x="1199" y="626"/>
                </a:cubicBezTo>
                <a:cubicBezTo>
                  <a:pt x="1199" y="627"/>
                  <a:pt x="1200" y="628"/>
                  <a:pt x="1198" y="630"/>
                </a:cubicBezTo>
                <a:cubicBezTo>
                  <a:pt x="1198" y="629"/>
                  <a:pt x="1198" y="629"/>
                  <a:pt x="1198" y="629"/>
                </a:cubicBezTo>
                <a:cubicBezTo>
                  <a:pt x="1196" y="635"/>
                  <a:pt x="1201" y="625"/>
                  <a:pt x="1201" y="627"/>
                </a:cubicBezTo>
                <a:cubicBezTo>
                  <a:pt x="1200" y="627"/>
                  <a:pt x="1204" y="621"/>
                  <a:pt x="1206" y="618"/>
                </a:cubicBezTo>
                <a:cubicBezTo>
                  <a:pt x="1205" y="618"/>
                  <a:pt x="1205" y="618"/>
                  <a:pt x="1205" y="618"/>
                </a:cubicBezTo>
                <a:cubicBezTo>
                  <a:pt x="1208" y="606"/>
                  <a:pt x="1206" y="620"/>
                  <a:pt x="1212" y="610"/>
                </a:cubicBezTo>
                <a:cubicBezTo>
                  <a:pt x="1215" y="603"/>
                  <a:pt x="1210" y="612"/>
                  <a:pt x="1212" y="608"/>
                </a:cubicBezTo>
                <a:cubicBezTo>
                  <a:pt x="1215" y="603"/>
                  <a:pt x="1216" y="602"/>
                  <a:pt x="1219" y="595"/>
                </a:cubicBezTo>
                <a:cubicBezTo>
                  <a:pt x="1221" y="594"/>
                  <a:pt x="1223" y="591"/>
                  <a:pt x="1225" y="591"/>
                </a:cubicBezTo>
                <a:cubicBezTo>
                  <a:pt x="1226" y="587"/>
                  <a:pt x="1231" y="579"/>
                  <a:pt x="1231" y="576"/>
                </a:cubicBezTo>
                <a:cubicBezTo>
                  <a:pt x="1227" y="582"/>
                  <a:pt x="1229" y="584"/>
                  <a:pt x="1224" y="591"/>
                </a:cubicBezTo>
                <a:cubicBezTo>
                  <a:pt x="1224" y="590"/>
                  <a:pt x="1224" y="589"/>
                  <a:pt x="1224" y="588"/>
                </a:cubicBezTo>
                <a:cubicBezTo>
                  <a:pt x="1226" y="582"/>
                  <a:pt x="1229" y="575"/>
                  <a:pt x="1231" y="571"/>
                </a:cubicBezTo>
                <a:cubicBezTo>
                  <a:pt x="1231" y="572"/>
                  <a:pt x="1230" y="572"/>
                  <a:pt x="1230" y="572"/>
                </a:cubicBezTo>
                <a:cubicBezTo>
                  <a:pt x="1234" y="564"/>
                  <a:pt x="1233" y="561"/>
                  <a:pt x="1237" y="553"/>
                </a:cubicBezTo>
                <a:cubicBezTo>
                  <a:pt x="1238" y="552"/>
                  <a:pt x="1236" y="557"/>
                  <a:pt x="1235" y="560"/>
                </a:cubicBezTo>
                <a:cubicBezTo>
                  <a:pt x="1238" y="556"/>
                  <a:pt x="1237" y="555"/>
                  <a:pt x="1241" y="547"/>
                </a:cubicBezTo>
                <a:cubicBezTo>
                  <a:pt x="1242" y="547"/>
                  <a:pt x="1239" y="553"/>
                  <a:pt x="1239" y="554"/>
                </a:cubicBezTo>
                <a:cubicBezTo>
                  <a:pt x="1242" y="545"/>
                  <a:pt x="1242" y="545"/>
                  <a:pt x="1242" y="545"/>
                </a:cubicBezTo>
                <a:cubicBezTo>
                  <a:pt x="1243" y="545"/>
                  <a:pt x="1243" y="545"/>
                  <a:pt x="1243" y="545"/>
                </a:cubicBezTo>
                <a:cubicBezTo>
                  <a:pt x="1242" y="543"/>
                  <a:pt x="1245" y="538"/>
                  <a:pt x="1247" y="533"/>
                </a:cubicBezTo>
                <a:cubicBezTo>
                  <a:pt x="1251" y="520"/>
                  <a:pt x="1250" y="517"/>
                  <a:pt x="1250" y="509"/>
                </a:cubicBezTo>
                <a:cubicBezTo>
                  <a:pt x="1251" y="507"/>
                  <a:pt x="1252" y="507"/>
                  <a:pt x="1252" y="508"/>
                </a:cubicBezTo>
                <a:cubicBezTo>
                  <a:pt x="1250" y="511"/>
                  <a:pt x="1251" y="511"/>
                  <a:pt x="1251" y="512"/>
                </a:cubicBezTo>
                <a:cubicBezTo>
                  <a:pt x="1252" y="507"/>
                  <a:pt x="1255" y="502"/>
                  <a:pt x="1255" y="505"/>
                </a:cubicBezTo>
                <a:cubicBezTo>
                  <a:pt x="1257" y="498"/>
                  <a:pt x="1254" y="507"/>
                  <a:pt x="1254" y="503"/>
                </a:cubicBezTo>
                <a:cubicBezTo>
                  <a:pt x="1257" y="493"/>
                  <a:pt x="1257" y="493"/>
                  <a:pt x="1257" y="493"/>
                </a:cubicBezTo>
                <a:cubicBezTo>
                  <a:pt x="1256" y="494"/>
                  <a:pt x="1255" y="498"/>
                  <a:pt x="1256" y="492"/>
                </a:cubicBezTo>
                <a:cubicBezTo>
                  <a:pt x="1256" y="488"/>
                  <a:pt x="1257" y="486"/>
                  <a:pt x="1258" y="481"/>
                </a:cubicBezTo>
                <a:cubicBezTo>
                  <a:pt x="1258" y="481"/>
                  <a:pt x="1260" y="479"/>
                  <a:pt x="1259" y="483"/>
                </a:cubicBezTo>
                <a:cubicBezTo>
                  <a:pt x="1260" y="481"/>
                  <a:pt x="1261" y="476"/>
                  <a:pt x="1260" y="475"/>
                </a:cubicBezTo>
                <a:cubicBezTo>
                  <a:pt x="1258" y="481"/>
                  <a:pt x="1261" y="464"/>
                  <a:pt x="1259" y="469"/>
                </a:cubicBezTo>
                <a:cubicBezTo>
                  <a:pt x="1261" y="463"/>
                  <a:pt x="1261" y="463"/>
                  <a:pt x="1261" y="463"/>
                </a:cubicBezTo>
                <a:cubicBezTo>
                  <a:pt x="1261" y="464"/>
                  <a:pt x="1261" y="464"/>
                  <a:pt x="1261" y="466"/>
                </a:cubicBezTo>
                <a:cubicBezTo>
                  <a:pt x="1262" y="465"/>
                  <a:pt x="1261" y="461"/>
                  <a:pt x="1261" y="459"/>
                </a:cubicBezTo>
                <a:cubicBezTo>
                  <a:pt x="1262" y="457"/>
                  <a:pt x="1263" y="451"/>
                  <a:pt x="1263" y="451"/>
                </a:cubicBezTo>
                <a:cubicBezTo>
                  <a:pt x="1263" y="449"/>
                  <a:pt x="1264" y="444"/>
                  <a:pt x="1265" y="443"/>
                </a:cubicBezTo>
                <a:cubicBezTo>
                  <a:pt x="1265" y="440"/>
                  <a:pt x="1264" y="443"/>
                  <a:pt x="1264" y="442"/>
                </a:cubicBezTo>
                <a:cubicBezTo>
                  <a:pt x="1265" y="432"/>
                  <a:pt x="1265" y="432"/>
                  <a:pt x="1265" y="432"/>
                </a:cubicBezTo>
                <a:cubicBezTo>
                  <a:pt x="1266" y="432"/>
                  <a:pt x="1268" y="431"/>
                  <a:pt x="1268" y="433"/>
                </a:cubicBezTo>
                <a:cubicBezTo>
                  <a:pt x="1268" y="429"/>
                  <a:pt x="1266" y="431"/>
                  <a:pt x="1267" y="426"/>
                </a:cubicBezTo>
                <a:cubicBezTo>
                  <a:pt x="1268" y="429"/>
                  <a:pt x="1268" y="418"/>
                  <a:pt x="1270" y="423"/>
                </a:cubicBezTo>
                <a:cubicBezTo>
                  <a:pt x="1271" y="420"/>
                  <a:pt x="1272" y="410"/>
                  <a:pt x="1271" y="405"/>
                </a:cubicBezTo>
                <a:cubicBezTo>
                  <a:pt x="1271" y="402"/>
                  <a:pt x="1270" y="411"/>
                  <a:pt x="1269" y="410"/>
                </a:cubicBezTo>
                <a:cubicBezTo>
                  <a:pt x="1270" y="396"/>
                  <a:pt x="1266" y="395"/>
                  <a:pt x="1267" y="384"/>
                </a:cubicBezTo>
                <a:cubicBezTo>
                  <a:pt x="1267" y="387"/>
                  <a:pt x="1267" y="387"/>
                  <a:pt x="1267" y="387"/>
                </a:cubicBezTo>
                <a:cubicBezTo>
                  <a:pt x="1266" y="381"/>
                  <a:pt x="1266" y="381"/>
                  <a:pt x="1266" y="378"/>
                </a:cubicBezTo>
                <a:cubicBezTo>
                  <a:pt x="1267" y="379"/>
                  <a:pt x="1270" y="370"/>
                  <a:pt x="1269" y="359"/>
                </a:cubicBezTo>
                <a:cubicBezTo>
                  <a:pt x="1268" y="358"/>
                  <a:pt x="1268" y="365"/>
                  <a:pt x="1266" y="364"/>
                </a:cubicBezTo>
                <a:cubicBezTo>
                  <a:pt x="1266" y="356"/>
                  <a:pt x="1266" y="356"/>
                  <a:pt x="1266" y="356"/>
                </a:cubicBezTo>
                <a:cubicBezTo>
                  <a:pt x="1266" y="356"/>
                  <a:pt x="1266" y="357"/>
                  <a:pt x="1267" y="358"/>
                </a:cubicBezTo>
                <a:cubicBezTo>
                  <a:pt x="1266" y="351"/>
                  <a:pt x="1268" y="346"/>
                  <a:pt x="1266" y="344"/>
                </a:cubicBezTo>
                <a:cubicBezTo>
                  <a:pt x="1268" y="337"/>
                  <a:pt x="1268" y="337"/>
                  <a:pt x="1268" y="337"/>
                </a:cubicBezTo>
                <a:cubicBezTo>
                  <a:pt x="1268" y="338"/>
                  <a:pt x="1268" y="339"/>
                  <a:pt x="1267" y="340"/>
                </a:cubicBezTo>
                <a:cubicBezTo>
                  <a:pt x="1267" y="339"/>
                  <a:pt x="1266" y="332"/>
                  <a:pt x="1266" y="330"/>
                </a:cubicBezTo>
                <a:cubicBezTo>
                  <a:pt x="1264" y="323"/>
                  <a:pt x="1265" y="320"/>
                  <a:pt x="1265" y="316"/>
                </a:cubicBezTo>
                <a:cubicBezTo>
                  <a:pt x="1265" y="318"/>
                  <a:pt x="1264" y="321"/>
                  <a:pt x="1263" y="315"/>
                </a:cubicBezTo>
                <a:cubicBezTo>
                  <a:pt x="1265" y="315"/>
                  <a:pt x="1263" y="303"/>
                  <a:pt x="1264" y="303"/>
                </a:cubicBezTo>
                <a:cubicBezTo>
                  <a:pt x="1264" y="301"/>
                  <a:pt x="1264" y="297"/>
                  <a:pt x="1263" y="297"/>
                </a:cubicBezTo>
                <a:cubicBezTo>
                  <a:pt x="1265" y="297"/>
                  <a:pt x="1265" y="297"/>
                  <a:pt x="1265" y="297"/>
                </a:cubicBezTo>
                <a:cubicBezTo>
                  <a:pt x="1263" y="296"/>
                  <a:pt x="1262" y="288"/>
                  <a:pt x="1261" y="282"/>
                </a:cubicBezTo>
                <a:cubicBezTo>
                  <a:pt x="1264" y="283"/>
                  <a:pt x="1260" y="275"/>
                  <a:pt x="1262" y="271"/>
                </a:cubicBezTo>
                <a:cubicBezTo>
                  <a:pt x="1260" y="270"/>
                  <a:pt x="1259" y="260"/>
                  <a:pt x="1258" y="259"/>
                </a:cubicBezTo>
                <a:cubicBezTo>
                  <a:pt x="1257" y="254"/>
                  <a:pt x="1259" y="254"/>
                  <a:pt x="1259" y="253"/>
                </a:cubicBezTo>
                <a:cubicBezTo>
                  <a:pt x="1258" y="251"/>
                  <a:pt x="1258" y="251"/>
                  <a:pt x="1258" y="251"/>
                </a:cubicBezTo>
                <a:cubicBezTo>
                  <a:pt x="1259" y="248"/>
                  <a:pt x="1258" y="239"/>
                  <a:pt x="1257" y="233"/>
                </a:cubicBezTo>
                <a:cubicBezTo>
                  <a:pt x="1255" y="229"/>
                  <a:pt x="1255" y="229"/>
                  <a:pt x="1255" y="229"/>
                </a:cubicBezTo>
                <a:cubicBezTo>
                  <a:pt x="1255" y="227"/>
                  <a:pt x="1255" y="227"/>
                  <a:pt x="1255" y="227"/>
                </a:cubicBezTo>
                <a:cubicBezTo>
                  <a:pt x="1255" y="226"/>
                  <a:pt x="1254" y="222"/>
                  <a:pt x="1254" y="224"/>
                </a:cubicBezTo>
                <a:cubicBezTo>
                  <a:pt x="1253" y="222"/>
                  <a:pt x="1253" y="222"/>
                  <a:pt x="1253" y="222"/>
                </a:cubicBezTo>
                <a:cubicBezTo>
                  <a:pt x="1252" y="222"/>
                  <a:pt x="1252" y="218"/>
                  <a:pt x="1251" y="212"/>
                </a:cubicBezTo>
                <a:cubicBezTo>
                  <a:pt x="1251" y="211"/>
                  <a:pt x="1251" y="211"/>
                  <a:pt x="1252" y="212"/>
                </a:cubicBezTo>
                <a:cubicBezTo>
                  <a:pt x="1251" y="210"/>
                  <a:pt x="1252" y="211"/>
                  <a:pt x="1253" y="209"/>
                </a:cubicBezTo>
                <a:cubicBezTo>
                  <a:pt x="1253" y="211"/>
                  <a:pt x="1248" y="200"/>
                  <a:pt x="1248" y="207"/>
                </a:cubicBezTo>
                <a:cubicBezTo>
                  <a:pt x="1248" y="208"/>
                  <a:pt x="1246" y="204"/>
                  <a:pt x="1246" y="201"/>
                </a:cubicBezTo>
                <a:cubicBezTo>
                  <a:pt x="1248" y="199"/>
                  <a:pt x="1248" y="199"/>
                  <a:pt x="1248" y="199"/>
                </a:cubicBezTo>
                <a:cubicBezTo>
                  <a:pt x="1245" y="196"/>
                  <a:pt x="1245" y="196"/>
                  <a:pt x="1245" y="196"/>
                </a:cubicBezTo>
                <a:cubicBezTo>
                  <a:pt x="1244" y="192"/>
                  <a:pt x="1245" y="190"/>
                  <a:pt x="1245" y="186"/>
                </a:cubicBezTo>
                <a:cubicBezTo>
                  <a:pt x="1245" y="190"/>
                  <a:pt x="1249" y="194"/>
                  <a:pt x="1248" y="185"/>
                </a:cubicBezTo>
                <a:cubicBezTo>
                  <a:pt x="1249" y="189"/>
                  <a:pt x="1250" y="192"/>
                  <a:pt x="1251" y="194"/>
                </a:cubicBezTo>
                <a:cubicBezTo>
                  <a:pt x="1250" y="192"/>
                  <a:pt x="1250" y="191"/>
                  <a:pt x="1251" y="194"/>
                </a:cubicBezTo>
                <a:cubicBezTo>
                  <a:pt x="1250" y="187"/>
                  <a:pt x="1250" y="192"/>
                  <a:pt x="1249" y="185"/>
                </a:cubicBezTo>
                <a:cubicBezTo>
                  <a:pt x="1250" y="185"/>
                  <a:pt x="1250" y="183"/>
                  <a:pt x="1250" y="177"/>
                </a:cubicBezTo>
                <a:cubicBezTo>
                  <a:pt x="1250" y="181"/>
                  <a:pt x="1250" y="181"/>
                  <a:pt x="1250" y="181"/>
                </a:cubicBezTo>
                <a:cubicBezTo>
                  <a:pt x="1249" y="181"/>
                  <a:pt x="1249" y="181"/>
                  <a:pt x="1249" y="181"/>
                </a:cubicBezTo>
                <a:cubicBezTo>
                  <a:pt x="1249" y="182"/>
                  <a:pt x="1249" y="183"/>
                  <a:pt x="1249" y="183"/>
                </a:cubicBezTo>
                <a:cubicBezTo>
                  <a:pt x="1248" y="182"/>
                  <a:pt x="1245" y="176"/>
                  <a:pt x="1246" y="174"/>
                </a:cubicBezTo>
                <a:cubicBezTo>
                  <a:pt x="1245" y="182"/>
                  <a:pt x="1242" y="162"/>
                  <a:pt x="1242" y="167"/>
                </a:cubicBezTo>
                <a:cubicBezTo>
                  <a:pt x="1241" y="166"/>
                  <a:pt x="1240" y="161"/>
                  <a:pt x="1241" y="161"/>
                </a:cubicBezTo>
                <a:cubicBezTo>
                  <a:pt x="1243" y="166"/>
                  <a:pt x="1242" y="156"/>
                  <a:pt x="1243" y="157"/>
                </a:cubicBezTo>
                <a:cubicBezTo>
                  <a:pt x="1242" y="155"/>
                  <a:pt x="1243" y="162"/>
                  <a:pt x="1241" y="159"/>
                </a:cubicBezTo>
                <a:cubicBezTo>
                  <a:pt x="1241" y="155"/>
                  <a:pt x="1241" y="153"/>
                  <a:pt x="1241" y="151"/>
                </a:cubicBezTo>
                <a:cubicBezTo>
                  <a:pt x="1242" y="152"/>
                  <a:pt x="1242" y="152"/>
                  <a:pt x="1242" y="152"/>
                </a:cubicBezTo>
                <a:cubicBezTo>
                  <a:pt x="1242" y="147"/>
                  <a:pt x="1242" y="147"/>
                  <a:pt x="1242" y="147"/>
                </a:cubicBezTo>
                <a:cubicBezTo>
                  <a:pt x="1241" y="146"/>
                  <a:pt x="1241" y="152"/>
                  <a:pt x="1240" y="147"/>
                </a:cubicBezTo>
                <a:cubicBezTo>
                  <a:pt x="1240" y="146"/>
                  <a:pt x="1239" y="141"/>
                  <a:pt x="1239" y="141"/>
                </a:cubicBezTo>
                <a:cubicBezTo>
                  <a:pt x="1241" y="143"/>
                  <a:pt x="1242" y="141"/>
                  <a:pt x="1243" y="145"/>
                </a:cubicBezTo>
                <a:cubicBezTo>
                  <a:pt x="1242" y="142"/>
                  <a:pt x="1240" y="131"/>
                  <a:pt x="1240" y="135"/>
                </a:cubicBezTo>
                <a:cubicBezTo>
                  <a:pt x="1239" y="131"/>
                  <a:pt x="1239" y="131"/>
                  <a:pt x="1239" y="131"/>
                </a:cubicBezTo>
                <a:cubicBezTo>
                  <a:pt x="1239" y="134"/>
                  <a:pt x="1239" y="141"/>
                  <a:pt x="1237" y="133"/>
                </a:cubicBezTo>
                <a:cubicBezTo>
                  <a:pt x="1238" y="133"/>
                  <a:pt x="1238" y="133"/>
                  <a:pt x="1238" y="133"/>
                </a:cubicBezTo>
                <a:cubicBezTo>
                  <a:pt x="1235" y="127"/>
                  <a:pt x="1235" y="127"/>
                  <a:pt x="1235" y="127"/>
                </a:cubicBezTo>
                <a:cubicBezTo>
                  <a:pt x="1236" y="125"/>
                  <a:pt x="1236" y="125"/>
                  <a:pt x="1236" y="125"/>
                </a:cubicBezTo>
                <a:cubicBezTo>
                  <a:pt x="1235" y="125"/>
                  <a:pt x="1235" y="124"/>
                  <a:pt x="1235" y="122"/>
                </a:cubicBezTo>
                <a:cubicBezTo>
                  <a:pt x="1235" y="121"/>
                  <a:pt x="1235" y="119"/>
                  <a:pt x="1235" y="119"/>
                </a:cubicBezTo>
                <a:cubicBezTo>
                  <a:pt x="1234" y="113"/>
                  <a:pt x="1234" y="114"/>
                  <a:pt x="1233" y="113"/>
                </a:cubicBezTo>
                <a:cubicBezTo>
                  <a:pt x="1232" y="109"/>
                  <a:pt x="1232" y="108"/>
                  <a:pt x="1234" y="110"/>
                </a:cubicBezTo>
                <a:cubicBezTo>
                  <a:pt x="1233" y="105"/>
                  <a:pt x="1231" y="96"/>
                  <a:pt x="1232" y="93"/>
                </a:cubicBezTo>
                <a:cubicBezTo>
                  <a:pt x="1230" y="87"/>
                  <a:pt x="1232" y="94"/>
                  <a:pt x="1230" y="91"/>
                </a:cubicBezTo>
                <a:cubicBezTo>
                  <a:pt x="1232" y="85"/>
                  <a:pt x="1228" y="69"/>
                  <a:pt x="1226" y="59"/>
                </a:cubicBezTo>
                <a:cubicBezTo>
                  <a:pt x="1224" y="62"/>
                  <a:pt x="1225" y="56"/>
                  <a:pt x="1223" y="54"/>
                </a:cubicBezTo>
                <a:cubicBezTo>
                  <a:pt x="1224" y="57"/>
                  <a:pt x="1223" y="44"/>
                  <a:pt x="1225" y="53"/>
                </a:cubicBezTo>
                <a:cubicBezTo>
                  <a:pt x="1224" y="48"/>
                  <a:pt x="1224" y="48"/>
                  <a:pt x="1224" y="48"/>
                </a:cubicBezTo>
                <a:cubicBezTo>
                  <a:pt x="1225" y="44"/>
                  <a:pt x="1226" y="57"/>
                  <a:pt x="1227" y="51"/>
                </a:cubicBezTo>
                <a:cubicBezTo>
                  <a:pt x="1226" y="45"/>
                  <a:pt x="1223" y="41"/>
                  <a:pt x="1223" y="33"/>
                </a:cubicBezTo>
                <a:cubicBezTo>
                  <a:pt x="1225" y="36"/>
                  <a:pt x="1222" y="28"/>
                  <a:pt x="1224" y="29"/>
                </a:cubicBezTo>
                <a:cubicBezTo>
                  <a:pt x="1225" y="31"/>
                  <a:pt x="1225" y="33"/>
                  <a:pt x="1225" y="35"/>
                </a:cubicBezTo>
                <a:cubicBezTo>
                  <a:pt x="1225" y="34"/>
                  <a:pt x="1225" y="34"/>
                  <a:pt x="1225" y="34"/>
                </a:cubicBezTo>
                <a:cubicBezTo>
                  <a:pt x="1224" y="20"/>
                  <a:pt x="1223" y="30"/>
                  <a:pt x="1221" y="23"/>
                </a:cubicBezTo>
                <a:cubicBezTo>
                  <a:pt x="1220" y="14"/>
                  <a:pt x="1222" y="16"/>
                  <a:pt x="1222" y="15"/>
                </a:cubicBezTo>
                <a:cubicBezTo>
                  <a:pt x="1223" y="14"/>
                  <a:pt x="1222" y="10"/>
                  <a:pt x="1221" y="8"/>
                </a:cubicBezTo>
                <a:cubicBezTo>
                  <a:pt x="1223" y="13"/>
                  <a:pt x="1221" y="17"/>
                  <a:pt x="1220" y="15"/>
                </a:cubicBezTo>
                <a:cubicBezTo>
                  <a:pt x="1221" y="11"/>
                  <a:pt x="1219" y="3"/>
                  <a:pt x="1218" y="0"/>
                </a:cubicBezTo>
                <a:cubicBezTo>
                  <a:pt x="1217" y="13"/>
                  <a:pt x="1219" y="9"/>
                  <a:pt x="1218" y="20"/>
                </a:cubicBezTo>
                <a:cubicBezTo>
                  <a:pt x="1219" y="22"/>
                  <a:pt x="1220" y="21"/>
                  <a:pt x="1220" y="28"/>
                </a:cubicBezTo>
                <a:cubicBezTo>
                  <a:pt x="1219" y="24"/>
                  <a:pt x="1219" y="28"/>
                  <a:pt x="1219" y="30"/>
                </a:cubicBezTo>
                <a:cubicBezTo>
                  <a:pt x="1220" y="28"/>
                  <a:pt x="1220" y="34"/>
                  <a:pt x="1221" y="36"/>
                </a:cubicBezTo>
                <a:cubicBezTo>
                  <a:pt x="1220" y="38"/>
                  <a:pt x="1218" y="33"/>
                  <a:pt x="1219" y="39"/>
                </a:cubicBezTo>
                <a:cubicBezTo>
                  <a:pt x="1221" y="41"/>
                  <a:pt x="1221" y="41"/>
                  <a:pt x="1221" y="41"/>
                </a:cubicBezTo>
                <a:cubicBezTo>
                  <a:pt x="1221" y="43"/>
                  <a:pt x="1219" y="40"/>
                  <a:pt x="1221" y="45"/>
                </a:cubicBezTo>
                <a:cubicBezTo>
                  <a:pt x="1219" y="42"/>
                  <a:pt x="1219" y="46"/>
                  <a:pt x="1218" y="39"/>
                </a:cubicBezTo>
                <a:cubicBezTo>
                  <a:pt x="1217" y="48"/>
                  <a:pt x="1220" y="53"/>
                  <a:pt x="1222" y="60"/>
                </a:cubicBezTo>
                <a:cubicBezTo>
                  <a:pt x="1222" y="59"/>
                  <a:pt x="1222" y="59"/>
                  <a:pt x="1221" y="58"/>
                </a:cubicBezTo>
                <a:cubicBezTo>
                  <a:pt x="1222" y="60"/>
                  <a:pt x="1223" y="63"/>
                  <a:pt x="1223" y="65"/>
                </a:cubicBezTo>
                <a:cubicBezTo>
                  <a:pt x="1223" y="70"/>
                  <a:pt x="1221" y="61"/>
                  <a:pt x="1221" y="62"/>
                </a:cubicBezTo>
                <a:cubicBezTo>
                  <a:pt x="1222" y="70"/>
                  <a:pt x="1222" y="70"/>
                  <a:pt x="1222" y="70"/>
                </a:cubicBezTo>
                <a:cubicBezTo>
                  <a:pt x="1222" y="70"/>
                  <a:pt x="1222" y="70"/>
                  <a:pt x="1222" y="70"/>
                </a:cubicBezTo>
                <a:cubicBezTo>
                  <a:pt x="1223" y="72"/>
                  <a:pt x="1223" y="74"/>
                  <a:pt x="1223" y="75"/>
                </a:cubicBezTo>
                <a:cubicBezTo>
                  <a:pt x="1222" y="73"/>
                  <a:pt x="1221" y="72"/>
                  <a:pt x="1220" y="71"/>
                </a:cubicBezTo>
                <a:cubicBezTo>
                  <a:pt x="1223" y="78"/>
                  <a:pt x="1223" y="78"/>
                  <a:pt x="1223" y="78"/>
                </a:cubicBezTo>
                <a:cubicBezTo>
                  <a:pt x="1222" y="78"/>
                  <a:pt x="1223" y="85"/>
                  <a:pt x="1221" y="80"/>
                </a:cubicBezTo>
                <a:cubicBezTo>
                  <a:pt x="1223" y="91"/>
                  <a:pt x="1223" y="91"/>
                  <a:pt x="1223" y="91"/>
                </a:cubicBezTo>
                <a:cubicBezTo>
                  <a:pt x="1222" y="93"/>
                  <a:pt x="1222" y="93"/>
                  <a:pt x="1222" y="93"/>
                </a:cubicBezTo>
                <a:cubicBezTo>
                  <a:pt x="1223" y="95"/>
                  <a:pt x="1223" y="95"/>
                  <a:pt x="1223" y="92"/>
                </a:cubicBezTo>
                <a:cubicBezTo>
                  <a:pt x="1223" y="96"/>
                  <a:pt x="1228" y="110"/>
                  <a:pt x="1225" y="108"/>
                </a:cubicBezTo>
                <a:cubicBezTo>
                  <a:pt x="1228" y="117"/>
                  <a:pt x="1228" y="121"/>
                  <a:pt x="1230" y="132"/>
                </a:cubicBezTo>
                <a:cubicBezTo>
                  <a:pt x="1228" y="123"/>
                  <a:pt x="1230" y="142"/>
                  <a:pt x="1228" y="133"/>
                </a:cubicBezTo>
                <a:cubicBezTo>
                  <a:pt x="1229" y="138"/>
                  <a:pt x="1230" y="139"/>
                  <a:pt x="1231" y="143"/>
                </a:cubicBezTo>
                <a:cubicBezTo>
                  <a:pt x="1231" y="148"/>
                  <a:pt x="1230" y="146"/>
                  <a:pt x="1228" y="142"/>
                </a:cubicBezTo>
                <a:cubicBezTo>
                  <a:pt x="1230" y="147"/>
                  <a:pt x="1230" y="147"/>
                  <a:pt x="1230" y="147"/>
                </a:cubicBezTo>
                <a:cubicBezTo>
                  <a:pt x="1230" y="147"/>
                  <a:pt x="1230" y="147"/>
                  <a:pt x="1230" y="147"/>
                </a:cubicBezTo>
                <a:cubicBezTo>
                  <a:pt x="1231" y="151"/>
                  <a:pt x="1231" y="151"/>
                  <a:pt x="1231" y="151"/>
                </a:cubicBezTo>
                <a:cubicBezTo>
                  <a:pt x="1231" y="156"/>
                  <a:pt x="1230" y="152"/>
                  <a:pt x="1230" y="157"/>
                </a:cubicBezTo>
                <a:cubicBezTo>
                  <a:pt x="1232" y="158"/>
                  <a:pt x="1232" y="158"/>
                  <a:pt x="1232" y="158"/>
                </a:cubicBezTo>
                <a:cubicBezTo>
                  <a:pt x="1232" y="161"/>
                  <a:pt x="1232" y="161"/>
                  <a:pt x="1232" y="161"/>
                </a:cubicBezTo>
                <a:cubicBezTo>
                  <a:pt x="1232" y="160"/>
                  <a:pt x="1233" y="163"/>
                  <a:pt x="1234" y="166"/>
                </a:cubicBezTo>
                <a:cubicBezTo>
                  <a:pt x="1233" y="166"/>
                  <a:pt x="1233" y="166"/>
                  <a:pt x="1233" y="166"/>
                </a:cubicBezTo>
                <a:cubicBezTo>
                  <a:pt x="1234" y="170"/>
                  <a:pt x="1234" y="170"/>
                  <a:pt x="1234" y="170"/>
                </a:cubicBezTo>
                <a:cubicBezTo>
                  <a:pt x="1233" y="166"/>
                  <a:pt x="1235" y="174"/>
                  <a:pt x="1233" y="173"/>
                </a:cubicBezTo>
                <a:cubicBezTo>
                  <a:pt x="1234" y="176"/>
                  <a:pt x="1234" y="176"/>
                  <a:pt x="1235" y="183"/>
                </a:cubicBezTo>
                <a:cubicBezTo>
                  <a:pt x="1236" y="181"/>
                  <a:pt x="1236" y="181"/>
                  <a:pt x="1236" y="181"/>
                </a:cubicBezTo>
                <a:cubicBezTo>
                  <a:pt x="1238" y="190"/>
                  <a:pt x="1235" y="182"/>
                  <a:pt x="1236" y="189"/>
                </a:cubicBezTo>
                <a:cubicBezTo>
                  <a:pt x="1237" y="188"/>
                  <a:pt x="1237" y="188"/>
                  <a:pt x="1237" y="188"/>
                </a:cubicBezTo>
                <a:cubicBezTo>
                  <a:pt x="1237" y="199"/>
                  <a:pt x="1241" y="205"/>
                  <a:pt x="1241" y="213"/>
                </a:cubicBezTo>
                <a:cubicBezTo>
                  <a:pt x="1240" y="208"/>
                  <a:pt x="1239" y="210"/>
                  <a:pt x="1239" y="210"/>
                </a:cubicBezTo>
                <a:cubicBezTo>
                  <a:pt x="1241" y="216"/>
                  <a:pt x="1242" y="226"/>
                  <a:pt x="1244" y="233"/>
                </a:cubicBezTo>
                <a:cubicBezTo>
                  <a:pt x="1243" y="235"/>
                  <a:pt x="1243" y="236"/>
                  <a:pt x="1243" y="243"/>
                </a:cubicBezTo>
                <a:cubicBezTo>
                  <a:pt x="1244" y="248"/>
                  <a:pt x="1244" y="248"/>
                  <a:pt x="1245" y="250"/>
                </a:cubicBezTo>
                <a:cubicBezTo>
                  <a:pt x="1245" y="255"/>
                  <a:pt x="1247" y="264"/>
                  <a:pt x="1246" y="264"/>
                </a:cubicBezTo>
                <a:cubicBezTo>
                  <a:pt x="1247" y="265"/>
                  <a:pt x="1247" y="268"/>
                  <a:pt x="1248" y="271"/>
                </a:cubicBezTo>
                <a:cubicBezTo>
                  <a:pt x="1247" y="271"/>
                  <a:pt x="1247" y="271"/>
                  <a:pt x="1247" y="271"/>
                </a:cubicBezTo>
                <a:cubicBezTo>
                  <a:pt x="1248" y="271"/>
                  <a:pt x="1248" y="271"/>
                  <a:pt x="1248" y="271"/>
                </a:cubicBezTo>
                <a:cubicBezTo>
                  <a:pt x="1247" y="280"/>
                  <a:pt x="1251" y="285"/>
                  <a:pt x="1250" y="294"/>
                </a:cubicBezTo>
                <a:cubicBezTo>
                  <a:pt x="1250" y="292"/>
                  <a:pt x="1250" y="292"/>
                  <a:pt x="1250" y="292"/>
                </a:cubicBezTo>
                <a:cubicBezTo>
                  <a:pt x="1250" y="296"/>
                  <a:pt x="1250" y="296"/>
                  <a:pt x="1250" y="296"/>
                </a:cubicBezTo>
                <a:cubicBezTo>
                  <a:pt x="1250" y="296"/>
                  <a:pt x="1250" y="295"/>
                  <a:pt x="1249" y="295"/>
                </a:cubicBezTo>
                <a:cubicBezTo>
                  <a:pt x="1250" y="300"/>
                  <a:pt x="1250" y="306"/>
                  <a:pt x="1251" y="312"/>
                </a:cubicBezTo>
                <a:cubicBezTo>
                  <a:pt x="1251" y="308"/>
                  <a:pt x="1251" y="308"/>
                  <a:pt x="1251" y="308"/>
                </a:cubicBezTo>
                <a:cubicBezTo>
                  <a:pt x="1251" y="312"/>
                  <a:pt x="1253" y="314"/>
                  <a:pt x="1252" y="318"/>
                </a:cubicBezTo>
                <a:cubicBezTo>
                  <a:pt x="1250" y="312"/>
                  <a:pt x="1253" y="324"/>
                  <a:pt x="1252" y="325"/>
                </a:cubicBezTo>
                <a:cubicBezTo>
                  <a:pt x="1251" y="321"/>
                  <a:pt x="1251" y="321"/>
                  <a:pt x="1251" y="321"/>
                </a:cubicBezTo>
                <a:cubicBezTo>
                  <a:pt x="1251" y="326"/>
                  <a:pt x="1251" y="326"/>
                  <a:pt x="1252" y="326"/>
                </a:cubicBezTo>
                <a:cubicBezTo>
                  <a:pt x="1253" y="332"/>
                  <a:pt x="1251" y="330"/>
                  <a:pt x="1252" y="336"/>
                </a:cubicBezTo>
                <a:cubicBezTo>
                  <a:pt x="1252" y="332"/>
                  <a:pt x="1252" y="332"/>
                  <a:pt x="1252" y="332"/>
                </a:cubicBezTo>
                <a:cubicBezTo>
                  <a:pt x="1252" y="330"/>
                  <a:pt x="1254" y="333"/>
                  <a:pt x="1254" y="336"/>
                </a:cubicBezTo>
                <a:cubicBezTo>
                  <a:pt x="1254" y="337"/>
                  <a:pt x="1253" y="339"/>
                  <a:pt x="1253" y="337"/>
                </a:cubicBezTo>
                <a:cubicBezTo>
                  <a:pt x="1254" y="342"/>
                  <a:pt x="1253" y="349"/>
                  <a:pt x="1254" y="351"/>
                </a:cubicBezTo>
                <a:cubicBezTo>
                  <a:pt x="1254" y="354"/>
                  <a:pt x="1253" y="353"/>
                  <a:pt x="1253" y="352"/>
                </a:cubicBezTo>
                <a:cubicBezTo>
                  <a:pt x="1254" y="363"/>
                  <a:pt x="1253" y="357"/>
                  <a:pt x="1254" y="367"/>
                </a:cubicBezTo>
                <a:cubicBezTo>
                  <a:pt x="1253" y="367"/>
                  <a:pt x="1253" y="367"/>
                  <a:pt x="1253" y="367"/>
                </a:cubicBezTo>
                <a:cubicBezTo>
                  <a:pt x="1253" y="368"/>
                  <a:pt x="1254" y="370"/>
                  <a:pt x="1254" y="371"/>
                </a:cubicBezTo>
                <a:cubicBezTo>
                  <a:pt x="1253" y="376"/>
                  <a:pt x="1253" y="376"/>
                  <a:pt x="1253" y="376"/>
                </a:cubicBezTo>
                <a:cubicBezTo>
                  <a:pt x="1253" y="374"/>
                  <a:pt x="1253" y="374"/>
                  <a:pt x="1253" y="374"/>
                </a:cubicBezTo>
                <a:cubicBezTo>
                  <a:pt x="1253" y="378"/>
                  <a:pt x="1254" y="380"/>
                  <a:pt x="1253" y="384"/>
                </a:cubicBezTo>
                <a:cubicBezTo>
                  <a:pt x="1253" y="382"/>
                  <a:pt x="1253" y="382"/>
                  <a:pt x="1253" y="382"/>
                </a:cubicBezTo>
                <a:cubicBezTo>
                  <a:pt x="1253" y="392"/>
                  <a:pt x="1251" y="394"/>
                  <a:pt x="1252" y="403"/>
                </a:cubicBezTo>
                <a:cubicBezTo>
                  <a:pt x="1252" y="404"/>
                  <a:pt x="1252" y="402"/>
                  <a:pt x="1251" y="402"/>
                </a:cubicBezTo>
                <a:cubicBezTo>
                  <a:pt x="1252" y="410"/>
                  <a:pt x="1249" y="408"/>
                  <a:pt x="1251" y="417"/>
                </a:cubicBezTo>
                <a:cubicBezTo>
                  <a:pt x="1250" y="416"/>
                  <a:pt x="1250" y="417"/>
                  <a:pt x="1250" y="417"/>
                </a:cubicBezTo>
                <a:cubicBezTo>
                  <a:pt x="1250" y="421"/>
                  <a:pt x="1250" y="421"/>
                  <a:pt x="1250" y="421"/>
                </a:cubicBezTo>
                <a:cubicBezTo>
                  <a:pt x="1249" y="420"/>
                  <a:pt x="1249" y="420"/>
                  <a:pt x="1249" y="420"/>
                </a:cubicBezTo>
                <a:cubicBezTo>
                  <a:pt x="1250" y="424"/>
                  <a:pt x="1250" y="424"/>
                  <a:pt x="1250" y="424"/>
                </a:cubicBezTo>
                <a:cubicBezTo>
                  <a:pt x="1249" y="426"/>
                  <a:pt x="1249" y="426"/>
                  <a:pt x="1249" y="426"/>
                </a:cubicBezTo>
                <a:cubicBezTo>
                  <a:pt x="1249" y="428"/>
                  <a:pt x="1249" y="428"/>
                  <a:pt x="1249" y="428"/>
                </a:cubicBezTo>
                <a:cubicBezTo>
                  <a:pt x="1247" y="432"/>
                  <a:pt x="1248" y="438"/>
                  <a:pt x="1245" y="443"/>
                </a:cubicBezTo>
                <a:cubicBezTo>
                  <a:pt x="1247" y="443"/>
                  <a:pt x="1247" y="443"/>
                  <a:pt x="1247" y="443"/>
                </a:cubicBezTo>
                <a:cubicBezTo>
                  <a:pt x="1247" y="450"/>
                  <a:pt x="1246" y="458"/>
                  <a:pt x="1244" y="467"/>
                </a:cubicBezTo>
                <a:cubicBezTo>
                  <a:pt x="1242" y="471"/>
                  <a:pt x="1241" y="475"/>
                  <a:pt x="1240" y="479"/>
                </a:cubicBezTo>
                <a:cubicBezTo>
                  <a:pt x="1239" y="484"/>
                  <a:pt x="1238" y="488"/>
                  <a:pt x="1237" y="492"/>
                </a:cubicBezTo>
                <a:cubicBezTo>
                  <a:pt x="1236" y="492"/>
                  <a:pt x="1236" y="492"/>
                  <a:pt x="1236" y="492"/>
                </a:cubicBezTo>
                <a:cubicBezTo>
                  <a:pt x="1236" y="499"/>
                  <a:pt x="1236" y="499"/>
                  <a:pt x="1236" y="499"/>
                </a:cubicBezTo>
                <a:cubicBezTo>
                  <a:pt x="1234" y="503"/>
                  <a:pt x="1235" y="497"/>
                  <a:pt x="1235" y="498"/>
                </a:cubicBezTo>
                <a:cubicBezTo>
                  <a:pt x="1233" y="505"/>
                  <a:pt x="1235" y="501"/>
                  <a:pt x="1233" y="510"/>
                </a:cubicBezTo>
                <a:cubicBezTo>
                  <a:pt x="1231" y="514"/>
                  <a:pt x="1233" y="508"/>
                  <a:pt x="1233" y="506"/>
                </a:cubicBezTo>
                <a:cubicBezTo>
                  <a:pt x="1232" y="510"/>
                  <a:pt x="1231" y="515"/>
                  <a:pt x="1230" y="520"/>
                </a:cubicBezTo>
                <a:cubicBezTo>
                  <a:pt x="1228" y="525"/>
                  <a:pt x="1227" y="529"/>
                  <a:pt x="1225" y="532"/>
                </a:cubicBezTo>
                <a:cubicBezTo>
                  <a:pt x="1226" y="532"/>
                  <a:pt x="1226" y="532"/>
                  <a:pt x="1226" y="532"/>
                </a:cubicBezTo>
                <a:cubicBezTo>
                  <a:pt x="1224" y="538"/>
                  <a:pt x="1221" y="544"/>
                  <a:pt x="1219" y="550"/>
                </a:cubicBezTo>
                <a:cubicBezTo>
                  <a:pt x="1218" y="550"/>
                  <a:pt x="1219" y="548"/>
                  <a:pt x="1219" y="547"/>
                </a:cubicBezTo>
                <a:cubicBezTo>
                  <a:pt x="1218" y="549"/>
                  <a:pt x="1217" y="551"/>
                  <a:pt x="1217" y="553"/>
                </a:cubicBezTo>
                <a:cubicBezTo>
                  <a:pt x="1217" y="551"/>
                  <a:pt x="1217" y="551"/>
                  <a:pt x="1217" y="551"/>
                </a:cubicBezTo>
                <a:cubicBezTo>
                  <a:pt x="1215" y="555"/>
                  <a:pt x="1212" y="564"/>
                  <a:pt x="1210" y="564"/>
                </a:cubicBezTo>
                <a:cubicBezTo>
                  <a:pt x="1211" y="564"/>
                  <a:pt x="1212" y="565"/>
                  <a:pt x="1210" y="568"/>
                </a:cubicBezTo>
                <a:cubicBezTo>
                  <a:pt x="1207" y="570"/>
                  <a:pt x="1206" y="579"/>
                  <a:pt x="1202" y="584"/>
                </a:cubicBezTo>
                <a:cubicBezTo>
                  <a:pt x="1202" y="583"/>
                  <a:pt x="1204" y="579"/>
                  <a:pt x="1203" y="580"/>
                </a:cubicBezTo>
                <a:cubicBezTo>
                  <a:pt x="1201" y="583"/>
                  <a:pt x="1200" y="586"/>
                  <a:pt x="1199" y="589"/>
                </a:cubicBezTo>
                <a:cubicBezTo>
                  <a:pt x="1199" y="587"/>
                  <a:pt x="1199" y="587"/>
                  <a:pt x="1199" y="587"/>
                </a:cubicBezTo>
                <a:cubicBezTo>
                  <a:pt x="1193" y="601"/>
                  <a:pt x="1193" y="601"/>
                  <a:pt x="1193" y="601"/>
                </a:cubicBezTo>
                <a:cubicBezTo>
                  <a:pt x="1190" y="602"/>
                  <a:pt x="1185" y="614"/>
                  <a:pt x="1185" y="612"/>
                </a:cubicBezTo>
                <a:cubicBezTo>
                  <a:pt x="1182" y="617"/>
                  <a:pt x="1188" y="609"/>
                  <a:pt x="1184" y="615"/>
                </a:cubicBezTo>
                <a:cubicBezTo>
                  <a:pt x="1183" y="616"/>
                  <a:pt x="1181" y="620"/>
                  <a:pt x="1180" y="619"/>
                </a:cubicBezTo>
                <a:cubicBezTo>
                  <a:pt x="1181" y="619"/>
                  <a:pt x="1181" y="619"/>
                  <a:pt x="1181" y="619"/>
                </a:cubicBezTo>
                <a:cubicBezTo>
                  <a:pt x="1180" y="620"/>
                  <a:pt x="1179" y="621"/>
                  <a:pt x="1178" y="623"/>
                </a:cubicBezTo>
                <a:cubicBezTo>
                  <a:pt x="1178" y="622"/>
                  <a:pt x="1179" y="621"/>
                  <a:pt x="1179" y="620"/>
                </a:cubicBezTo>
                <a:cubicBezTo>
                  <a:pt x="1177" y="623"/>
                  <a:pt x="1176" y="626"/>
                  <a:pt x="1176" y="627"/>
                </a:cubicBezTo>
                <a:cubicBezTo>
                  <a:pt x="1174" y="630"/>
                  <a:pt x="1171" y="635"/>
                  <a:pt x="1169" y="636"/>
                </a:cubicBezTo>
                <a:cubicBezTo>
                  <a:pt x="1169" y="634"/>
                  <a:pt x="1169" y="634"/>
                  <a:pt x="1169" y="634"/>
                </a:cubicBezTo>
                <a:cubicBezTo>
                  <a:pt x="1168" y="637"/>
                  <a:pt x="1166" y="638"/>
                  <a:pt x="1165" y="640"/>
                </a:cubicBezTo>
                <a:cubicBezTo>
                  <a:pt x="1163" y="642"/>
                  <a:pt x="1161" y="644"/>
                  <a:pt x="1160" y="645"/>
                </a:cubicBezTo>
                <a:cubicBezTo>
                  <a:pt x="1157" y="648"/>
                  <a:pt x="1154" y="651"/>
                  <a:pt x="1152" y="655"/>
                </a:cubicBezTo>
                <a:cubicBezTo>
                  <a:pt x="1151" y="655"/>
                  <a:pt x="1151" y="655"/>
                  <a:pt x="1152" y="654"/>
                </a:cubicBezTo>
                <a:cubicBezTo>
                  <a:pt x="1148" y="659"/>
                  <a:pt x="1148" y="659"/>
                  <a:pt x="1148" y="659"/>
                </a:cubicBezTo>
                <a:cubicBezTo>
                  <a:pt x="1148" y="659"/>
                  <a:pt x="1148" y="658"/>
                  <a:pt x="1148" y="657"/>
                </a:cubicBezTo>
                <a:cubicBezTo>
                  <a:pt x="1146" y="661"/>
                  <a:pt x="1144" y="664"/>
                  <a:pt x="1142" y="667"/>
                </a:cubicBezTo>
                <a:cubicBezTo>
                  <a:pt x="1141" y="666"/>
                  <a:pt x="1141" y="666"/>
                  <a:pt x="1141" y="666"/>
                </a:cubicBezTo>
                <a:cubicBezTo>
                  <a:pt x="1139" y="669"/>
                  <a:pt x="1135" y="672"/>
                  <a:pt x="1132" y="676"/>
                </a:cubicBezTo>
                <a:cubicBezTo>
                  <a:pt x="1129" y="680"/>
                  <a:pt x="1125" y="684"/>
                  <a:pt x="1121" y="687"/>
                </a:cubicBezTo>
                <a:cubicBezTo>
                  <a:pt x="1122" y="686"/>
                  <a:pt x="1122" y="686"/>
                  <a:pt x="1122" y="686"/>
                </a:cubicBezTo>
                <a:cubicBezTo>
                  <a:pt x="1115" y="694"/>
                  <a:pt x="1115" y="693"/>
                  <a:pt x="1109" y="698"/>
                </a:cubicBezTo>
                <a:cubicBezTo>
                  <a:pt x="1109" y="698"/>
                  <a:pt x="1110" y="698"/>
                  <a:pt x="1110" y="697"/>
                </a:cubicBezTo>
                <a:cubicBezTo>
                  <a:pt x="1105" y="702"/>
                  <a:pt x="1105" y="702"/>
                  <a:pt x="1105" y="702"/>
                </a:cubicBezTo>
                <a:cubicBezTo>
                  <a:pt x="1105" y="700"/>
                  <a:pt x="1105" y="700"/>
                  <a:pt x="1105" y="700"/>
                </a:cubicBezTo>
                <a:cubicBezTo>
                  <a:pt x="1102" y="705"/>
                  <a:pt x="1093" y="709"/>
                  <a:pt x="1096" y="708"/>
                </a:cubicBezTo>
                <a:cubicBezTo>
                  <a:pt x="1095" y="710"/>
                  <a:pt x="1091" y="713"/>
                  <a:pt x="1091" y="714"/>
                </a:cubicBezTo>
                <a:cubicBezTo>
                  <a:pt x="1085" y="719"/>
                  <a:pt x="1089" y="715"/>
                  <a:pt x="1085" y="717"/>
                </a:cubicBezTo>
                <a:cubicBezTo>
                  <a:pt x="1081" y="721"/>
                  <a:pt x="1081" y="722"/>
                  <a:pt x="1074" y="726"/>
                </a:cubicBezTo>
                <a:cubicBezTo>
                  <a:pt x="1074" y="726"/>
                  <a:pt x="1074" y="726"/>
                  <a:pt x="1074" y="726"/>
                </a:cubicBezTo>
                <a:cubicBezTo>
                  <a:pt x="1071" y="728"/>
                  <a:pt x="1070" y="729"/>
                  <a:pt x="1066" y="732"/>
                </a:cubicBezTo>
                <a:cubicBezTo>
                  <a:pt x="1067" y="731"/>
                  <a:pt x="1067" y="731"/>
                  <a:pt x="1067" y="731"/>
                </a:cubicBezTo>
                <a:cubicBezTo>
                  <a:pt x="1061" y="736"/>
                  <a:pt x="1058" y="735"/>
                  <a:pt x="1054" y="740"/>
                </a:cubicBezTo>
                <a:cubicBezTo>
                  <a:pt x="1051" y="742"/>
                  <a:pt x="1046" y="745"/>
                  <a:pt x="1046" y="744"/>
                </a:cubicBezTo>
                <a:cubicBezTo>
                  <a:pt x="1042" y="747"/>
                  <a:pt x="1038" y="749"/>
                  <a:pt x="1034" y="752"/>
                </a:cubicBezTo>
                <a:cubicBezTo>
                  <a:pt x="1031" y="754"/>
                  <a:pt x="1027" y="756"/>
                  <a:pt x="1023" y="758"/>
                </a:cubicBezTo>
                <a:cubicBezTo>
                  <a:pt x="1020" y="758"/>
                  <a:pt x="1021" y="760"/>
                  <a:pt x="1015" y="761"/>
                </a:cubicBezTo>
                <a:cubicBezTo>
                  <a:pt x="1016" y="762"/>
                  <a:pt x="1016" y="762"/>
                  <a:pt x="1016" y="762"/>
                </a:cubicBezTo>
                <a:cubicBezTo>
                  <a:pt x="1010" y="765"/>
                  <a:pt x="1003" y="767"/>
                  <a:pt x="996" y="770"/>
                </a:cubicBezTo>
                <a:cubicBezTo>
                  <a:pt x="992" y="771"/>
                  <a:pt x="989" y="772"/>
                  <a:pt x="985" y="773"/>
                </a:cubicBezTo>
                <a:cubicBezTo>
                  <a:pt x="981" y="775"/>
                  <a:pt x="978" y="776"/>
                  <a:pt x="974" y="777"/>
                </a:cubicBezTo>
                <a:cubicBezTo>
                  <a:pt x="974" y="776"/>
                  <a:pt x="974" y="776"/>
                  <a:pt x="974" y="776"/>
                </a:cubicBezTo>
                <a:cubicBezTo>
                  <a:pt x="971" y="779"/>
                  <a:pt x="971" y="779"/>
                  <a:pt x="971" y="779"/>
                </a:cubicBezTo>
                <a:cubicBezTo>
                  <a:pt x="963" y="781"/>
                  <a:pt x="954" y="784"/>
                  <a:pt x="946" y="786"/>
                </a:cubicBezTo>
                <a:cubicBezTo>
                  <a:pt x="937" y="788"/>
                  <a:pt x="929" y="790"/>
                  <a:pt x="923" y="791"/>
                </a:cubicBezTo>
                <a:cubicBezTo>
                  <a:pt x="918" y="793"/>
                  <a:pt x="912" y="795"/>
                  <a:pt x="906" y="796"/>
                </a:cubicBezTo>
                <a:cubicBezTo>
                  <a:pt x="906" y="796"/>
                  <a:pt x="906" y="796"/>
                  <a:pt x="906" y="796"/>
                </a:cubicBezTo>
                <a:cubicBezTo>
                  <a:pt x="901" y="797"/>
                  <a:pt x="895" y="799"/>
                  <a:pt x="889" y="800"/>
                </a:cubicBezTo>
                <a:cubicBezTo>
                  <a:pt x="882" y="801"/>
                  <a:pt x="876" y="802"/>
                  <a:pt x="870" y="802"/>
                </a:cubicBezTo>
                <a:cubicBezTo>
                  <a:pt x="870" y="802"/>
                  <a:pt x="869" y="801"/>
                  <a:pt x="870" y="801"/>
                </a:cubicBezTo>
                <a:cubicBezTo>
                  <a:pt x="868" y="803"/>
                  <a:pt x="863" y="802"/>
                  <a:pt x="860" y="802"/>
                </a:cubicBezTo>
                <a:cubicBezTo>
                  <a:pt x="864" y="803"/>
                  <a:pt x="864" y="803"/>
                  <a:pt x="864" y="803"/>
                </a:cubicBezTo>
                <a:cubicBezTo>
                  <a:pt x="860" y="804"/>
                  <a:pt x="855" y="804"/>
                  <a:pt x="853" y="803"/>
                </a:cubicBezTo>
                <a:cubicBezTo>
                  <a:pt x="847" y="805"/>
                  <a:pt x="847" y="805"/>
                  <a:pt x="847" y="805"/>
                </a:cubicBezTo>
                <a:cubicBezTo>
                  <a:pt x="847" y="805"/>
                  <a:pt x="846" y="805"/>
                  <a:pt x="846" y="804"/>
                </a:cubicBezTo>
                <a:cubicBezTo>
                  <a:pt x="845" y="805"/>
                  <a:pt x="845" y="805"/>
                  <a:pt x="845" y="805"/>
                </a:cubicBezTo>
                <a:cubicBezTo>
                  <a:pt x="842" y="804"/>
                  <a:pt x="842" y="804"/>
                  <a:pt x="842" y="804"/>
                </a:cubicBezTo>
                <a:cubicBezTo>
                  <a:pt x="840" y="804"/>
                  <a:pt x="833" y="805"/>
                  <a:pt x="830" y="807"/>
                </a:cubicBezTo>
                <a:cubicBezTo>
                  <a:pt x="830" y="806"/>
                  <a:pt x="824" y="806"/>
                  <a:pt x="828" y="806"/>
                </a:cubicBezTo>
                <a:cubicBezTo>
                  <a:pt x="821" y="806"/>
                  <a:pt x="814" y="806"/>
                  <a:pt x="807" y="806"/>
                </a:cubicBezTo>
                <a:cubicBezTo>
                  <a:pt x="810" y="807"/>
                  <a:pt x="810" y="807"/>
                  <a:pt x="810" y="807"/>
                </a:cubicBezTo>
                <a:cubicBezTo>
                  <a:pt x="811" y="808"/>
                  <a:pt x="805" y="808"/>
                  <a:pt x="801" y="808"/>
                </a:cubicBezTo>
                <a:cubicBezTo>
                  <a:pt x="806" y="807"/>
                  <a:pt x="802" y="807"/>
                  <a:pt x="800" y="806"/>
                </a:cubicBezTo>
                <a:cubicBezTo>
                  <a:pt x="797" y="807"/>
                  <a:pt x="802" y="807"/>
                  <a:pt x="801" y="807"/>
                </a:cubicBezTo>
                <a:cubicBezTo>
                  <a:pt x="797" y="808"/>
                  <a:pt x="789" y="809"/>
                  <a:pt x="787" y="808"/>
                </a:cubicBezTo>
                <a:cubicBezTo>
                  <a:pt x="790" y="808"/>
                  <a:pt x="790" y="808"/>
                  <a:pt x="790" y="808"/>
                </a:cubicBezTo>
                <a:cubicBezTo>
                  <a:pt x="785" y="808"/>
                  <a:pt x="782" y="806"/>
                  <a:pt x="777" y="806"/>
                </a:cubicBezTo>
                <a:cubicBezTo>
                  <a:pt x="773" y="807"/>
                  <a:pt x="770" y="806"/>
                  <a:pt x="771" y="808"/>
                </a:cubicBezTo>
                <a:cubicBezTo>
                  <a:pt x="764" y="808"/>
                  <a:pt x="768" y="807"/>
                  <a:pt x="766" y="807"/>
                </a:cubicBezTo>
                <a:cubicBezTo>
                  <a:pt x="763" y="808"/>
                  <a:pt x="754" y="807"/>
                  <a:pt x="753" y="806"/>
                </a:cubicBezTo>
                <a:cubicBezTo>
                  <a:pt x="750" y="808"/>
                  <a:pt x="736" y="804"/>
                  <a:pt x="735" y="807"/>
                </a:cubicBezTo>
                <a:cubicBezTo>
                  <a:pt x="730" y="805"/>
                  <a:pt x="730" y="805"/>
                  <a:pt x="730" y="805"/>
                </a:cubicBezTo>
                <a:cubicBezTo>
                  <a:pt x="729" y="806"/>
                  <a:pt x="728" y="807"/>
                  <a:pt x="724" y="807"/>
                </a:cubicBezTo>
                <a:cubicBezTo>
                  <a:pt x="720" y="806"/>
                  <a:pt x="721" y="805"/>
                  <a:pt x="720" y="804"/>
                </a:cubicBezTo>
                <a:cubicBezTo>
                  <a:pt x="717" y="806"/>
                  <a:pt x="717" y="806"/>
                  <a:pt x="717" y="806"/>
                </a:cubicBezTo>
                <a:cubicBezTo>
                  <a:pt x="694" y="803"/>
                  <a:pt x="664" y="802"/>
                  <a:pt x="639" y="797"/>
                </a:cubicBezTo>
                <a:cubicBezTo>
                  <a:pt x="627" y="797"/>
                  <a:pt x="613" y="796"/>
                  <a:pt x="600" y="795"/>
                </a:cubicBezTo>
                <a:cubicBezTo>
                  <a:pt x="601" y="795"/>
                  <a:pt x="601" y="795"/>
                  <a:pt x="601" y="795"/>
                </a:cubicBezTo>
                <a:cubicBezTo>
                  <a:pt x="588" y="793"/>
                  <a:pt x="588" y="793"/>
                  <a:pt x="588" y="793"/>
                </a:cubicBezTo>
                <a:cubicBezTo>
                  <a:pt x="597" y="795"/>
                  <a:pt x="597" y="795"/>
                  <a:pt x="597" y="795"/>
                </a:cubicBezTo>
                <a:cubicBezTo>
                  <a:pt x="595" y="795"/>
                  <a:pt x="592" y="795"/>
                  <a:pt x="590" y="794"/>
                </a:cubicBezTo>
                <a:cubicBezTo>
                  <a:pt x="575" y="792"/>
                  <a:pt x="556" y="789"/>
                  <a:pt x="538" y="788"/>
                </a:cubicBezTo>
                <a:cubicBezTo>
                  <a:pt x="526" y="790"/>
                  <a:pt x="531" y="785"/>
                  <a:pt x="519" y="786"/>
                </a:cubicBezTo>
                <a:cubicBezTo>
                  <a:pt x="520" y="786"/>
                  <a:pt x="521" y="786"/>
                  <a:pt x="521" y="786"/>
                </a:cubicBezTo>
                <a:cubicBezTo>
                  <a:pt x="509" y="785"/>
                  <a:pt x="503" y="785"/>
                  <a:pt x="491" y="786"/>
                </a:cubicBezTo>
                <a:cubicBezTo>
                  <a:pt x="492" y="783"/>
                  <a:pt x="483" y="785"/>
                  <a:pt x="484" y="784"/>
                </a:cubicBezTo>
                <a:cubicBezTo>
                  <a:pt x="483" y="785"/>
                  <a:pt x="483" y="785"/>
                  <a:pt x="483" y="785"/>
                </a:cubicBezTo>
                <a:cubicBezTo>
                  <a:pt x="480" y="784"/>
                  <a:pt x="474" y="784"/>
                  <a:pt x="475" y="783"/>
                </a:cubicBezTo>
                <a:cubicBezTo>
                  <a:pt x="470" y="784"/>
                  <a:pt x="470" y="784"/>
                  <a:pt x="470" y="784"/>
                </a:cubicBezTo>
                <a:cubicBezTo>
                  <a:pt x="469" y="783"/>
                  <a:pt x="469" y="783"/>
                  <a:pt x="469" y="783"/>
                </a:cubicBezTo>
                <a:cubicBezTo>
                  <a:pt x="462" y="782"/>
                  <a:pt x="447" y="782"/>
                  <a:pt x="443" y="780"/>
                </a:cubicBezTo>
                <a:cubicBezTo>
                  <a:pt x="426" y="781"/>
                  <a:pt x="398" y="780"/>
                  <a:pt x="376" y="780"/>
                </a:cubicBezTo>
                <a:cubicBezTo>
                  <a:pt x="373" y="781"/>
                  <a:pt x="366" y="782"/>
                  <a:pt x="361" y="782"/>
                </a:cubicBezTo>
                <a:cubicBezTo>
                  <a:pt x="356" y="781"/>
                  <a:pt x="356" y="781"/>
                  <a:pt x="356" y="781"/>
                </a:cubicBezTo>
                <a:cubicBezTo>
                  <a:pt x="351" y="782"/>
                  <a:pt x="345" y="784"/>
                  <a:pt x="341" y="783"/>
                </a:cubicBezTo>
                <a:cubicBezTo>
                  <a:pt x="341" y="783"/>
                  <a:pt x="341" y="783"/>
                  <a:pt x="341" y="783"/>
                </a:cubicBezTo>
                <a:cubicBezTo>
                  <a:pt x="336" y="784"/>
                  <a:pt x="331" y="783"/>
                  <a:pt x="326" y="785"/>
                </a:cubicBezTo>
                <a:cubicBezTo>
                  <a:pt x="321" y="786"/>
                  <a:pt x="315" y="786"/>
                  <a:pt x="317" y="784"/>
                </a:cubicBezTo>
                <a:cubicBezTo>
                  <a:pt x="316" y="785"/>
                  <a:pt x="313" y="786"/>
                  <a:pt x="310" y="786"/>
                </a:cubicBezTo>
                <a:cubicBezTo>
                  <a:pt x="307" y="786"/>
                  <a:pt x="304" y="785"/>
                  <a:pt x="304" y="785"/>
                </a:cubicBezTo>
                <a:cubicBezTo>
                  <a:pt x="304" y="785"/>
                  <a:pt x="300" y="786"/>
                  <a:pt x="292" y="787"/>
                </a:cubicBezTo>
                <a:cubicBezTo>
                  <a:pt x="288" y="788"/>
                  <a:pt x="283" y="788"/>
                  <a:pt x="277" y="789"/>
                </a:cubicBezTo>
                <a:cubicBezTo>
                  <a:pt x="271" y="791"/>
                  <a:pt x="265" y="791"/>
                  <a:pt x="257" y="793"/>
                </a:cubicBezTo>
                <a:cubicBezTo>
                  <a:pt x="229" y="799"/>
                  <a:pt x="191" y="811"/>
                  <a:pt x="153" y="830"/>
                </a:cubicBezTo>
                <a:cubicBezTo>
                  <a:pt x="149" y="832"/>
                  <a:pt x="144" y="834"/>
                  <a:pt x="139" y="837"/>
                </a:cubicBezTo>
                <a:cubicBezTo>
                  <a:pt x="137" y="838"/>
                  <a:pt x="134" y="839"/>
                  <a:pt x="132" y="841"/>
                </a:cubicBezTo>
                <a:cubicBezTo>
                  <a:pt x="125" y="845"/>
                  <a:pt x="125" y="845"/>
                  <a:pt x="125" y="845"/>
                </a:cubicBezTo>
                <a:cubicBezTo>
                  <a:pt x="121" y="848"/>
                  <a:pt x="116" y="851"/>
                  <a:pt x="112" y="853"/>
                </a:cubicBezTo>
                <a:cubicBezTo>
                  <a:pt x="107" y="857"/>
                  <a:pt x="103" y="860"/>
                  <a:pt x="99" y="863"/>
                </a:cubicBezTo>
                <a:cubicBezTo>
                  <a:pt x="94" y="866"/>
                  <a:pt x="90" y="869"/>
                  <a:pt x="86" y="872"/>
                </a:cubicBezTo>
                <a:cubicBezTo>
                  <a:pt x="82" y="876"/>
                  <a:pt x="78" y="879"/>
                  <a:pt x="74" y="882"/>
                </a:cubicBezTo>
                <a:cubicBezTo>
                  <a:pt x="67" y="889"/>
                  <a:pt x="59" y="896"/>
                  <a:pt x="53" y="903"/>
                </a:cubicBezTo>
                <a:cubicBezTo>
                  <a:pt x="49" y="907"/>
                  <a:pt x="46" y="911"/>
                  <a:pt x="43" y="914"/>
                </a:cubicBezTo>
                <a:cubicBezTo>
                  <a:pt x="40" y="918"/>
                  <a:pt x="38" y="921"/>
                  <a:pt x="35" y="925"/>
                </a:cubicBezTo>
                <a:cubicBezTo>
                  <a:pt x="29" y="932"/>
                  <a:pt x="25" y="939"/>
                  <a:pt x="21" y="945"/>
                </a:cubicBezTo>
                <a:cubicBezTo>
                  <a:pt x="17" y="952"/>
                  <a:pt x="14" y="958"/>
                  <a:pt x="11" y="964"/>
                </a:cubicBezTo>
                <a:cubicBezTo>
                  <a:pt x="10" y="967"/>
                  <a:pt x="9" y="969"/>
                  <a:pt x="8" y="972"/>
                </a:cubicBezTo>
                <a:cubicBezTo>
                  <a:pt x="7" y="974"/>
                  <a:pt x="6" y="977"/>
                  <a:pt x="5" y="979"/>
                </a:cubicBezTo>
                <a:cubicBezTo>
                  <a:pt x="5" y="982"/>
                  <a:pt x="3" y="988"/>
                  <a:pt x="5" y="986"/>
                </a:cubicBezTo>
                <a:cubicBezTo>
                  <a:pt x="3" y="991"/>
                  <a:pt x="0" y="992"/>
                  <a:pt x="1" y="994"/>
                </a:cubicBezTo>
                <a:cubicBezTo>
                  <a:pt x="4" y="988"/>
                  <a:pt x="2" y="997"/>
                  <a:pt x="6" y="991"/>
                </a:cubicBezTo>
                <a:cubicBezTo>
                  <a:pt x="5" y="995"/>
                  <a:pt x="5" y="995"/>
                  <a:pt x="5" y="995"/>
                </a:cubicBezTo>
                <a:cubicBezTo>
                  <a:pt x="5" y="996"/>
                  <a:pt x="6" y="989"/>
                  <a:pt x="7" y="991"/>
                </a:cubicBezTo>
                <a:cubicBezTo>
                  <a:pt x="6" y="989"/>
                  <a:pt x="6" y="989"/>
                  <a:pt x="6" y="989"/>
                </a:cubicBezTo>
                <a:cubicBezTo>
                  <a:pt x="8" y="986"/>
                  <a:pt x="9" y="984"/>
                  <a:pt x="10" y="984"/>
                </a:cubicBezTo>
                <a:cubicBezTo>
                  <a:pt x="11" y="982"/>
                  <a:pt x="10" y="980"/>
                  <a:pt x="11" y="978"/>
                </a:cubicBezTo>
                <a:cubicBezTo>
                  <a:pt x="11" y="976"/>
                  <a:pt x="12" y="974"/>
                  <a:pt x="14" y="971"/>
                </a:cubicBezTo>
                <a:cubicBezTo>
                  <a:pt x="13" y="973"/>
                  <a:pt x="13" y="973"/>
                  <a:pt x="13" y="973"/>
                </a:cubicBezTo>
                <a:cubicBezTo>
                  <a:pt x="17" y="967"/>
                  <a:pt x="16" y="970"/>
                  <a:pt x="17" y="969"/>
                </a:cubicBezTo>
                <a:cubicBezTo>
                  <a:pt x="17" y="970"/>
                  <a:pt x="17" y="970"/>
                  <a:pt x="17" y="970"/>
                </a:cubicBezTo>
                <a:cubicBezTo>
                  <a:pt x="20" y="966"/>
                  <a:pt x="20" y="966"/>
                  <a:pt x="20" y="966"/>
                </a:cubicBezTo>
                <a:cubicBezTo>
                  <a:pt x="18" y="969"/>
                  <a:pt x="15" y="976"/>
                  <a:pt x="17" y="972"/>
                </a:cubicBezTo>
                <a:cubicBezTo>
                  <a:pt x="22" y="966"/>
                  <a:pt x="16" y="974"/>
                  <a:pt x="19" y="969"/>
                </a:cubicBezTo>
                <a:cubicBezTo>
                  <a:pt x="20" y="966"/>
                  <a:pt x="21" y="967"/>
                  <a:pt x="21" y="968"/>
                </a:cubicBezTo>
                <a:cubicBezTo>
                  <a:pt x="24" y="962"/>
                  <a:pt x="24" y="962"/>
                  <a:pt x="24" y="962"/>
                </a:cubicBezTo>
                <a:cubicBezTo>
                  <a:pt x="25" y="963"/>
                  <a:pt x="22" y="966"/>
                  <a:pt x="24" y="964"/>
                </a:cubicBezTo>
                <a:cubicBezTo>
                  <a:pt x="25" y="961"/>
                  <a:pt x="26" y="959"/>
                  <a:pt x="27" y="957"/>
                </a:cubicBezTo>
                <a:cubicBezTo>
                  <a:pt x="30" y="957"/>
                  <a:pt x="32" y="949"/>
                  <a:pt x="35" y="947"/>
                </a:cubicBezTo>
                <a:cubicBezTo>
                  <a:pt x="33" y="952"/>
                  <a:pt x="36" y="947"/>
                  <a:pt x="36" y="948"/>
                </a:cubicBezTo>
                <a:cubicBezTo>
                  <a:pt x="39" y="944"/>
                  <a:pt x="42" y="940"/>
                  <a:pt x="45" y="937"/>
                </a:cubicBezTo>
                <a:cubicBezTo>
                  <a:pt x="46" y="936"/>
                  <a:pt x="43" y="940"/>
                  <a:pt x="44" y="938"/>
                </a:cubicBezTo>
                <a:cubicBezTo>
                  <a:pt x="46" y="937"/>
                  <a:pt x="47" y="935"/>
                  <a:pt x="47" y="934"/>
                </a:cubicBezTo>
                <a:cubicBezTo>
                  <a:pt x="49" y="933"/>
                  <a:pt x="54" y="925"/>
                  <a:pt x="55" y="927"/>
                </a:cubicBezTo>
                <a:cubicBezTo>
                  <a:pt x="62" y="920"/>
                  <a:pt x="56" y="923"/>
                  <a:pt x="63" y="917"/>
                </a:cubicBezTo>
                <a:cubicBezTo>
                  <a:pt x="65" y="916"/>
                  <a:pt x="58" y="922"/>
                  <a:pt x="62" y="920"/>
                </a:cubicBezTo>
                <a:cubicBezTo>
                  <a:pt x="68" y="913"/>
                  <a:pt x="68" y="913"/>
                  <a:pt x="68" y="913"/>
                </a:cubicBezTo>
                <a:cubicBezTo>
                  <a:pt x="68" y="914"/>
                  <a:pt x="68" y="915"/>
                  <a:pt x="65" y="917"/>
                </a:cubicBezTo>
                <a:cubicBezTo>
                  <a:pt x="70" y="913"/>
                  <a:pt x="74" y="910"/>
                  <a:pt x="78" y="907"/>
                </a:cubicBezTo>
                <a:cubicBezTo>
                  <a:pt x="82" y="904"/>
                  <a:pt x="86" y="901"/>
                  <a:pt x="90" y="899"/>
                </a:cubicBezTo>
                <a:cubicBezTo>
                  <a:pt x="94" y="896"/>
                  <a:pt x="98" y="894"/>
                  <a:pt x="102" y="891"/>
                </a:cubicBezTo>
                <a:cubicBezTo>
                  <a:pt x="105" y="888"/>
                  <a:pt x="109" y="885"/>
                  <a:pt x="114" y="882"/>
                </a:cubicBezTo>
                <a:cubicBezTo>
                  <a:pt x="117" y="881"/>
                  <a:pt x="112" y="884"/>
                  <a:pt x="111" y="886"/>
                </a:cubicBezTo>
                <a:cubicBezTo>
                  <a:pt x="117" y="880"/>
                  <a:pt x="122" y="878"/>
                  <a:pt x="127" y="875"/>
                </a:cubicBezTo>
                <a:cubicBezTo>
                  <a:pt x="132" y="873"/>
                  <a:pt x="137" y="871"/>
                  <a:pt x="143" y="868"/>
                </a:cubicBezTo>
                <a:cubicBezTo>
                  <a:pt x="142" y="867"/>
                  <a:pt x="142" y="867"/>
                  <a:pt x="142" y="867"/>
                </a:cubicBezTo>
                <a:cubicBezTo>
                  <a:pt x="160" y="860"/>
                  <a:pt x="180" y="848"/>
                  <a:pt x="201" y="841"/>
                </a:cubicBezTo>
                <a:cubicBezTo>
                  <a:pt x="198" y="842"/>
                  <a:pt x="198" y="842"/>
                  <a:pt x="198" y="842"/>
                </a:cubicBezTo>
                <a:cubicBezTo>
                  <a:pt x="201" y="840"/>
                  <a:pt x="205" y="838"/>
                  <a:pt x="208" y="836"/>
                </a:cubicBezTo>
                <a:cubicBezTo>
                  <a:pt x="209" y="836"/>
                  <a:pt x="207" y="839"/>
                  <a:pt x="212" y="836"/>
                </a:cubicBezTo>
                <a:cubicBezTo>
                  <a:pt x="211" y="837"/>
                  <a:pt x="208" y="837"/>
                  <a:pt x="209" y="836"/>
                </a:cubicBezTo>
                <a:cubicBezTo>
                  <a:pt x="214" y="835"/>
                  <a:pt x="219" y="834"/>
                  <a:pt x="226" y="832"/>
                </a:cubicBezTo>
                <a:cubicBezTo>
                  <a:pt x="232" y="830"/>
                  <a:pt x="240" y="828"/>
                  <a:pt x="247" y="826"/>
                </a:cubicBezTo>
                <a:cubicBezTo>
                  <a:pt x="255" y="824"/>
                  <a:pt x="263" y="823"/>
                  <a:pt x="271" y="821"/>
                </a:cubicBezTo>
                <a:cubicBezTo>
                  <a:pt x="279" y="820"/>
                  <a:pt x="287" y="818"/>
                  <a:pt x="295" y="817"/>
                </a:cubicBezTo>
                <a:cubicBezTo>
                  <a:pt x="315" y="813"/>
                  <a:pt x="337" y="812"/>
                  <a:pt x="359" y="811"/>
                </a:cubicBezTo>
                <a:cubicBezTo>
                  <a:pt x="380" y="810"/>
                  <a:pt x="402" y="810"/>
                  <a:pt x="422" y="810"/>
                </a:cubicBezTo>
                <a:cubicBezTo>
                  <a:pt x="416" y="810"/>
                  <a:pt x="419" y="808"/>
                  <a:pt x="423" y="808"/>
                </a:cubicBezTo>
                <a:cubicBezTo>
                  <a:pt x="436" y="812"/>
                  <a:pt x="446" y="808"/>
                  <a:pt x="459" y="812"/>
                </a:cubicBezTo>
                <a:cubicBezTo>
                  <a:pt x="483" y="812"/>
                  <a:pt x="504" y="817"/>
                  <a:pt x="527" y="816"/>
                </a:cubicBezTo>
                <a:cubicBezTo>
                  <a:pt x="527" y="817"/>
                  <a:pt x="527" y="817"/>
                  <a:pt x="527" y="817"/>
                </a:cubicBezTo>
                <a:cubicBezTo>
                  <a:pt x="530" y="818"/>
                  <a:pt x="531" y="817"/>
                  <a:pt x="535" y="817"/>
                </a:cubicBezTo>
                <a:cubicBezTo>
                  <a:pt x="535" y="818"/>
                  <a:pt x="535" y="818"/>
                  <a:pt x="535" y="818"/>
                </a:cubicBezTo>
                <a:cubicBezTo>
                  <a:pt x="543" y="819"/>
                  <a:pt x="553" y="819"/>
                  <a:pt x="558" y="820"/>
                </a:cubicBezTo>
                <a:cubicBezTo>
                  <a:pt x="558" y="819"/>
                  <a:pt x="558" y="819"/>
                  <a:pt x="558" y="819"/>
                </a:cubicBezTo>
                <a:cubicBezTo>
                  <a:pt x="563" y="819"/>
                  <a:pt x="561" y="820"/>
                  <a:pt x="566" y="820"/>
                </a:cubicBezTo>
                <a:cubicBezTo>
                  <a:pt x="566" y="820"/>
                  <a:pt x="566" y="820"/>
                  <a:pt x="566" y="820"/>
                </a:cubicBezTo>
                <a:cubicBezTo>
                  <a:pt x="572" y="820"/>
                  <a:pt x="572" y="820"/>
                  <a:pt x="572" y="820"/>
                </a:cubicBezTo>
                <a:cubicBezTo>
                  <a:pt x="571" y="822"/>
                  <a:pt x="586" y="821"/>
                  <a:pt x="589" y="823"/>
                </a:cubicBezTo>
                <a:cubicBezTo>
                  <a:pt x="596" y="823"/>
                  <a:pt x="608" y="823"/>
                  <a:pt x="618" y="825"/>
                </a:cubicBezTo>
                <a:cubicBezTo>
                  <a:pt x="620" y="826"/>
                  <a:pt x="632" y="827"/>
                  <a:pt x="639" y="828"/>
                </a:cubicBezTo>
                <a:cubicBezTo>
                  <a:pt x="654" y="829"/>
                  <a:pt x="675" y="831"/>
                  <a:pt x="694" y="833"/>
                </a:cubicBezTo>
                <a:cubicBezTo>
                  <a:pt x="694" y="831"/>
                  <a:pt x="694" y="831"/>
                  <a:pt x="694" y="831"/>
                </a:cubicBezTo>
                <a:cubicBezTo>
                  <a:pt x="699" y="832"/>
                  <a:pt x="699" y="832"/>
                  <a:pt x="699" y="832"/>
                </a:cubicBezTo>
                <a:cubicBezTo>
                  <a:pt x="699" y="832"/>
                  <a:pt x="700" y="832"/>
                  <a:pt x="699" y="832"/>
                </a:cubicBezTo>
                <a:cubicBezTo>
                  <a:pt x="703" y="834"/>
                  <a:pt x="710" y="833"/>
                  <a:pt x="714" y="834"/>
                </a:cubicBezTo>
                <a:cubicBezTo>
                  <a:pt x="712" y="832"/>
                  <a:pt x="711" y="833"/>
                  <a:pt x="708" y="833"/>
                </a:cubicBezTo>
                <a:cubicBezTo>
                  <a:pt x="704" y="832"/>
                  <a:pt x="708" y="831"/>
                  <a:pt x="713" y="832"/>
                </a:cubicBezTo>
                <a:cubicBezTo>
                  <a:pt x="713" y="832"/>
                  <a:pt x="713" y="832"/>
                  <a:pt x="713" y="832"/>
                </a:cubicBezTo>
                <a:cubicBezTo>
                  <a:pt x="717" y="832"/>
                  <a:pt x="717" y="832"/>
                  <a:pt x="717" y="832"/>
                </a:cubicBezTo>
                <a:cubicBezTo>
                  <a:pt x="717" y="833"/>
                  <a:pt x="721" y="834"/>
                  <a:pt x="721" y="835"/>
                </a:cubicBezTo>
                <a:cubicBezTo>
                  <a:pt x="729" y="835"/>
                  <a:pt x="736" y="835"/>
                  <a:pt x="743" y="835"/>
                </a:cubicBezTo>
                <a:cubicBezTo>
                  <a:pt x="750" y="835"/>
                  <a:pt x="757" y="834"/>
                  <a:pt x="766" y="835"/>
                </a:cubicBezTo>
                <a:cubicBezTo>
                  <a:pt x="764" y="836"/>
                  <a:pt x="778" y="835"/>
                  <a:pt x="775" y="837"/>
                </a:cubicBezTo>
                <a:cubicBezTo>
                  <a:pt x="785" y="836"/>
                  <a:pt x="773" y="835"/>
                  <a:pt x="778" y="834"/>
                </a:cubicBezTo>
                <a:cubicBezTo>
                  <a:pt x="780" y="834"/>
                  <a:pt x="783" y="833"/>
                  <a:pt x="784" y="834"/>
                </a:cubicBezTo>
                <a:cubicBezTo>
                  <a:pt x="783" y="834"/>
                  <a:pt x="786" y="835"/>
                  <a:pt x="784" y="835"/>
                </a:cubicBezTo>
                <a:cubicBezTo>
                  <a:pt x="791" y="835"/>
                  <a:pt x="791" y="835"/>
                  <a:pt x="791" y="835"/>
                </a:cubicBezTo>
                <a:cubicBezTo>
                  <a:pt x="791" y="835"/>
                  <a:pt x="790" y="835"/>
                  <a:pt x="789" y="836"/>
                </a:cubicBezTo>
                <a:cubicBezTo>
                  <a:pt x="803" y="834"/>
                  <a:pt x="814" y="836"/>
                  <a:pt x="826" y="835"/>
                </a:cubicBezTo>
                <a:cubicBezTo>
                  <a:pt x="827" y="834"/>
                  <a:pt x="821" y="835"/>
                  <a:pt x="822" y="834"/>
                </a:cubicBezTo>
                <a:cubicBezTo>
                  <a:pt x="835" y="832"/>
                  <a:pt x="834" y="834"/>
                  <a:pt x="845" y="833"/>
                </a:cubicBezTo>
                <a:cubicBezTo>
                  <a:pt x="843" y="834"/>
                  <a:pt x="843" y="834"/>
                  <a:pt x="843" y="834"/>
                </a:cubicBezTo>
                <a:cubicBezTo>
                  <a:pt x="847" y="833"/>
                  <a:pt x="848" y="832"/>
                  <a:pt x="855" y="832"/>
                </a:cubicBezTo>
                <a:cubicBezTo>
                  <a:pt x="856" y="833"/>
                  <a:pt x="849" y="833"/>
                  <a:pt x="846" y="834"/>
                </a:cubicBezTo>
                <a:cubicBezTo>
                  <a:pt x="851" y="834"/>
                  <a:pt x="861" y="833"/>
                  <a:pt x="858" y="832"/>
                </a:cubicBezTo>
                <a:cubicBezTo>
                  <a:pt x="863" y="831"/>
                  <a:pt x="865" y="832"/>
                  <a:pt x="868" y="832"/>
                </a:cubicBezTo>
                <a:cubicBezTo>
                  <a:pt x="868" y="832"/>
                  <a:pt x="863" y="832"/>
                  <a:pt x="866" y="831"/>
                </a:cubicBezTo>
                <a:cubicBezTo>
                  <a:pt x="873" y="831"/>
                  <a:pt x="884" y="829"/>
                  <a:pt x="892" y="828"/>
                </a:cubicBezTo>
                <a:cubicBezTo>
                  <a:pt x="892" y="828"/>
                  <a:pt x="893" y="829"/>
                  <a:pt x="892" y="829"/>
                </a:cubicBezTo>
                <a:cubicBezTo>
                  <a:pt x="899" y="826"/>
                  <a:pt x="899" y="829"/>
                  <a:pt x="908" y="82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4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5483" y="888238"/>
            <a:ext cx="2330587" cy="3281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/>
          <p:cNvSpPr/>
          <p:nvPr/>
        </p:nvSpPr>
        <p:spPr bwMode="auto">
          <a:xfrm>
            <a:off x="6126514" y="4845514"/>
            <a:ext cx="1969245" cy="2012485"/>
          </a:xfrm>
          <a:custGeom>
            <a:avLst/>
            <a:gdLst>
              <a:gd name="T0" fmla="*/ 568 w 674"/>
              <a:gd name="T1" fmla="*/ 24 h 689"/>
              <a:gd name="T2" fmla="*/ 525 w 674"/>
              <a:gd name="T3" fmla="*/ 133 h 689"/>
              <a:gd name="T4" fmla="*/ 421 w 674"/>
              <a:gd name="T5" fmla="*/ 245 h 689"/>
              <a:gd name="T6" fmla="*/ 354 w 674"/>
              <a:gd name="T7" fmla="*/ 312 h 689"/>
              <a:gd name="T8" fmla="*/ 282 w 674"/>
              <a:gd name="T9" fmla="*/ 442 h 689"/>
              <a:gd name="T10" fmla="*/ 181 w 674"/>
              <a:gd name="T11" fmla="*/ 538 h 689"/>
              <a:gd name="T12" fmla="*/ 74 w 674"/>
              <a:gd name="T13" fmla="*/ 568 h 689"/>
              <a:gd name="T14" fmla="*/ 42 w 674"/>
              <a:gd name="T15" fmla="*/ 645 h 689"/>
              <a:gd name="T16" fmla="*/ 0 w 674"/>
              <a:gd name="T17" fmla="*/ 689 h 689"/>
              <a:gd name="T18" fmla="*/ 597 w 674"/>
              <a:gd name="T19" fmla="*/ 689 h 689"/>
              <a:gd name="T20" fmla="*/ 594 w 674"/>
              <a:gd name="T21" fmla="*/ 648 h 689"/>
              <a:gd name="T22" fmla="*/ 581 w 674"/>
              <a:gd name="T23" fmla="*/ 594 h 689"/>
              <a:gd name="T24" fmla="*/ 597 w 674"/>
              <a:gd name="T25" fmla="*/ 482 h 689"/>
              <a:gd name="T26" fmla="*/ 592 w 674"/>
              <a:gd name="T27" fmla="*/ 381 h 689"/>
              <a:gd name="T28" fmla="*/ 629 w 674"/>
              <a:gd name="T29" fmla="*/ 173 h 689"/>
              <a:gd name="T30" fmla="*/ 666 w 674"/>
              <a:gd name="T31" fmla="*/ 85 h 689"/>
              <a:gd name="T32" fmla="*/ 568 w 674"/>
              <a:gd name="T33" fmla="*/ 24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4" h="689">
                <a:moveTo>
                  <a:pt x="568" y="24"/>
                </a:moveTo>
                <a:cubicBezTo>
                  <a:pt x="520" y="48"/>
                  <a:pt x="538" y="96"/>
                  <a:pt x="525" y="133"/>
                </a:cubicBezTo>
                <a:cubicBezTo>
                  <a:pt x="512" y="170"/>
                  <a:pt x="448" y="224"/>
                  <a:pt x="421" y="245"/>
                </a:cubicBezTo>
                <a:cubicBezTo>
                  <a:pt x="394" y="266"/>
                  <a:pt x="378" y="282"/>
                  <a:pt x="354" y="312"/>
                </a:cubicBezTo>
                <a:cubicBezTo>
                  <a:pt x="330" y="341"/>
                  <a:pt x="328" y="400"/>
                  <a:pt x="282" y="442"/>
                </a:cubicBezTo>
                <a:cubicBezTo>
                  <a:pt x="237" y="485"/>
                  <a:pt x="210" y="522"/>
                  <a:pt x="181" y="538"/>
                </a:cubicBezTo>
                <a:cubicBezTo>
                  <a:pt x="152" y="554"/>
                  <a:pt x="101" y="546"/>
                  <a:pt x="74" y="568"/>
                </a:cubicBezTo>
                <a:cubicBezTo>
                  <a:pt x="48" y="589"/>
                  <a:pt x="64" y="626"/>
                  <a:pt x="42" y="645"/>
                </a:cubicBezTo>
                <a:cubicBezTo>
                  <a:pt x="23" y="662"/>
                  <a:pt x="15" y="657"/>
                  <a:pt x="0" y="689"/>
                </a:cubicBezTo>
                <a:cubicBezTo>
                  <a:pt x="597" y="689"/>
                  <a:pt x="597" y="689"/>
                  <a:pt x="597" y="689"/>
                </a:cubicBezTo>
                <a:cubicBezTo>
                  <a:pt x="599" y="677"/>
                  <a:pt x="597" y="664"/>
                  <a:pt x="594" y="648"/>
                </a:cubicBezTo>
                <a:cubicBezTo>
                  <a:pt x="589" y="618"/>
                  <a:pt x="581" y="613"/>
                  <a:pt x="581" y="594"/>
                </a:cubicBezTo>
                <a:cubicBezTo>
                  <a:pt x="581" y="576"/>
                  <a:pt x="600" y="517"/>
                  <a:pt x="597" y="482"/>
                </a:cubicBezTo>
                <a:cubicBezTo>
                  <a:pt x="594" y="448"/>
                  <a:pt x="613" y="424"/>
                  <a:pt x="592" y="381"/>
                </a:cubicBezTo>
                <a:cubicBezTo>
                  <a:pt x="570" y="338"/>
                  <a:pt x="608" y="232"/>
                  <a:pt x="629" y="173"/>
                </a:cubicBezTo>
                <a:cubicBezTo>
                  <a:pt x="650" y="114"/>
                  <a:pt x="674" y="117"/>
                  <a:pt x="666" y="85"/>
                </a:cubicBezTo>
                <a:cubicBezTo>
                  <a:pt x="658" y="53"/>
                  <a:pt x="616" y="0"/>
                  <a:pt x="568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561" y="0"/>
            <a:ext cx="2649345" cy="5583020"/>
          </a:xfrm>
          <a:custGeom>
            <a:avLst/>
            <a:gdLst>
              <a:gd name="connsiteX0" fmla="*/ 0 w 2649345"/>
              <a:gd name="connsiteY0" fmla="*/ 0 h 5583020"/>
              <a:gd name="connsiteX1" fmla="*/ 1095071 w 2649345"/>
              <a:gd name="connsiteY1" fmla="*/ 0 h 5583020"/>
              <a:gd name="connsiteX2" fmla="*/ 1151574 w 2649345"/>
              <a:gd name="connsiteY2" fmla="*/ 52493 h 5583020"/>
              <a:gd name="connsiteX3" fmla="*/ 2632245 w 2649345"/>
              <a:gd name="connsiteY3" fmla="*/ 3263621 h 5583020"/>
              <a:gd name="connsiteX4" fmla="*/ 1040351 w 2649345"/>
              <a:gd name="connsiteY4" fmla="*/ 5575181 h 5583020"/>
              <a:gd name="connsiteX5" fmla="*/ 74918 w 2649345"/>
              <a:gd name="connsiteY5" fmla="*/ 4805678 h 5583020"/>
              <a:gd name="connsiteX6" fmla="*/ 0 w 2649345"/>
              <a:gd name="connsiteY6" fmla="*/ 4717383 h 558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9345" h="5583020">
                <a:moveTo>
                  <a:pt x="0" y="0"/>
                </a:moveTo>
                <a:lnTo>
                  <a:pt x="1095071" y="0"/>
                </a:lnTo>
                <a:lnTo>
                  <a:pt x="1151574" y="52493"/>
                </a:lnTo>
                <a:cubicBezTo>
                  <a:pt x="2172088" y="1104434"/>
                  <a:pt x="2469438" y="2875351"/>
                  <a:pt x="2632245" y="3263621"/>
                </a:cubicBezTo>
                <a:cubicBezTo>
                  <a:pt x="2818311" y="3707358"/>
                  <a:pt x="1433156" y="5420389"/>
                  <a:pt x="1040351" y="5575181"/>
                </a:cubicBezTo>
                <a:cubicBezTo>
                  <a:pt x="868498" y="5642903"/>
                  <a:pt x="471090" y="5262251"/>
                  <a:pt x="74918" y="4805678"/>
                </a:cubicBezTo>
                <a:lnTo>
                  <a:pt x="0" y="471738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38677" y="4117065"/>
            <a:ext cx="5747362" cy="2797175"/>
            <a:chOff x="1810874" y="4283735"/>
            <a:chExt cx="5747362" cy="2797175"/>
          </a:xfrm>
        </p:grpSpPr>
        <p:sp>
          <p:nvSpPr>
            <p:cNvPr id="4" name="Rectangle 3"/>
            <p:cNvSpPr/>
            <p:nvPr/>
          </p:nvSpPr>
          <p:spPr>
            <a:xfrm>
              <a:off x="4070467" y="4283735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810874" y="4283735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90656" y="5512460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62356" y="5512460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94517" y="4283735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8356" y="5512460"/>
              <a:ext cx="309880" cy="15684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9600" dirty="0">
                <a:solidFill>
                  <a:schemeClr val="accent3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67643" y="768571"/>
            <a:ext cx="3445899" cy="2069824"/>
            <a:chOff x="-540013" y="3653446"/>
            <a:chExt cx="3445899" cy="2069824"/>
          </a:xfrm>
        </p:grpSpPr>
        <p:sp>
          <p:nvSpPr>
            <p:cNvPr id="9" name="TextBox 8"/>
            <p:cNvSpPr txBox="1"/>
            <p:nvPr/>
          </p:nvSpPr>
          <p:spPr>
            <a:xfrm>
              <a:off x="-540013" y="3653446"/>
              <a:ext cx="34458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3"/>
                  </a:solidFill>
                  <a:latin typeface="Century" panose="02040604050505020304" pitchFamily="18" charset="0"/>
                  <a:ea typeface="Roboto" panose="02000000000000000000" pitchFamily="2" charset="0"/>
                  <a:cs typeface="Lato" panose="020F0502020204030203" pitchFamily="34" charset="0"/>
                </a:rPr>
                <a:t>Make Your Mockup Here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540012" y="4938440"/>
              <a:ext cx="28790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accent3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Lato" panose="020F0502020204030203" pitchFamily="34" charset="0"/>
                </a:rPr>
                <a:t>Lorem ipsum dolor sit amet, consectetur adipiscing elit, sed do eiusmod tempor incididunt ut labore et dolore magna aliqua. </a:t>
              </a:r>
              <a:endParaRPr lang="en-US" sz="1000" dirty="0">
                <a:solidFill>
                  <a:schemeClr val="accent3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Freeform 5"/>
          <p:cNvSpPr/>
          <p:nvPr/>
        </p:nvSpPr>
        <p:spPr bwMode="auto">
          <a:xfrm>
            <a:off x="9524489" y="0"/>
            <a:ext cx="2673351" cy="3048000"/>
          </a:xfrm>
          <a:custGeom>
            <a:avLst/>
            <a:gdLst>
              <a:gd name="T0" fmla="*/ 34 w 710"/>
              <a:gd name="T1" fmla="*/ 12 h 810"/>
              <a:gd name="T2" fmla="*/ 33 w 710"/>
              <a:gd name="T3" fmla="*/ 55 h 810"/>
              <a:gd name="T4" fmla="*/ 68 w 710"/>
              <a:gd name="T5" fmla="*/ 111 h 810"/>
              <a:gd name="T6" fmla="*/ 134 w 710"/>
              <a:gd name="T7" fmla="*/ 140 h 810"/>
              <a:gd name="T8" fmla="*/ 141 w 710"/>
              <a:gd name="T9" fmla="*/ 180 h 810"/>
              <a:gd name="T10" fmla="*/ 141 w 710"/>
              <a:gd name="T11" fmla="*/ 194 h 810"/>
              <a:gd name="T12" fmla="*/ 165 w 710"/>
              <a:gd name="T13" fmla="*/ 252 h 810"/>
              <a:gd name="T14" fmla="*/ 202 w 710"/>
              <a:gd name="T15" fmla="*/ 299 h 810"/>
              <a:gd name="T16" fmla="*/ 236 w 710"/>
              <a:gd name="T17" fmla="*/ 325 h 810"/>
              <a:gd name="T18" fmla="*/ 262 w 710"/>
              <a:gd name="T19" fmla="*/ 374 h 810"/>
              <a:gd name="T20" fmla="*/ 262 w 710"/>
              <a:gd name="T21" fmla="*/ 381 h 810"/>
              <a:gd name="T22" fmla="*/ 284 w 710"/>
              <a:gd name="T23" fmla="*/ 447 h 810"/>
              <a:gd name="T24" fmla="*/ 352 w 710"/>
              <a:gd name="T25" fmla="*/ 500 h 810"/>
              <a:gd name="T26" fmla="*/ 426 w 710"/>
              <a:gd name="T27" fmla="*/ 536 h 810"/>
              <a:gd name="T28" fmla="*/ 486 w 710"/>
              <a:gd name="T29" fmla="*/ 648 h 810"/>
              <a:gd name="T30" fmla="*/ 490 w 710"/>
              <a:gd name="T31" fmla="*/ 751 h 810"/>
              <a:gd name="T32" fmla="*/ 690 w 710"/>
              <a:gd name="T33" fmla="*/ 809 h 810"/>
              <a:gd name="T34" fmla="*/ 710 w 710"/>
              <a:gd name="T35" fmla="*/ 790 h 810"/>
              <a:gd name="T36" fmla="*/ 710 w 710"/>
              <a:gd name="T37" fmla="*/ 19 h 810"/>
              <a:gd name="T38" fmla="*/ 691 w 710"/>
              <a:gd name="T39" fmla="*/ 0 h 810"/>
              <a:gd name="T40" fmla="*/ 52 w 710"/>
              <a:gd name="T41" fmla="*/ 0 h 810"/>
              <a:gd name="T42" fmla="*/ 34 w 710"/>
              <a:gd name="T43" fmla="*/ 12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10" h="810">
                <a:moveTo>
                  <a:pt x="34" y="12"/>
                </a:moveTo>
                <a:cubicBezTo>
                  <a:pt x="0" y="99"/>
                  <a:pt x="33" y="31"/>
                  <a:pt x="33" y="55"/>
                </a:cubicBezTo>
                <a:cubicBezTo>
                  <a:pt x="33" y="79"/>
                  <a:pt x="36" y="63"/>
                  <a:pt x="68" y="111"/>
                </a:cubicBezTo>
                <a:cubicBezTo>
                  <a:pt x="100" y="159"/>
                  <a:pt x="114" y="124"/>
                  <a:pt x="134" y="140"/>
                </a:cubicBezTo>
                <a:cubicBezTo>
                  <a:pt x="149" y="151"/>
                  <a:pt x="145" y="170"/>
                  <a:pt x="141" y="180"/>
                </a:cubicBezTo>
                <a:cubicBezTo>
                  <a:pt x="139" y="185"/>
                  <a:pt x="139" y="190"/>
                  <a:pt x="141" y="194"/>
                </a:cubicBezTo>
                <a:cubicBezTo>
                  <a:pt x="148" y="210"/>
                  <a:pt x="163" y="249"/>
                  <a:pt x="165" y="252"/>
                </a:cubicBezTo>
                <a:cubicBezTo>
                  <a:pt x="168" y="256"/>
                  <a:pt x="174" y="260"/>
                  <a:pt x="202" y="299"/>
                </a:cubicBezTo>
                <a:cubicBezTo>
                  <a:pt x="230" y="337"/>
                  <a:pt x="202" y="299"/>
                  <a:pt x="236" y="325"/>
                </a:cubicBezTo>
                <a:cubicBezTo>
                  <a:pt x="262" y="346"/>
                  <a:pt x="263" y="367"/>
                  <a:pt x="262" y="374"/>
                </a:cubicBezTo>
                <a:cubicBezTo>
                  <a:pt x="261" y="377"/>
                  <a:pt x="261" y="379"/>
                  <a:pt x="262" y="381"/>
                </a:cubicBezTo>
                <a:cubicBezTo>
                  <a:pt x="265" y="393"/>
                  <a:pt x="274" y="428"/>
                  <a:pt x="284" y="447"/>
                </a:cubicBezTo>
                <a:cubicBezTo>
                  <a:pt x="296" y="469"/>
                  <a:pt x="301" y="468"/>
                  <a:pt x="352" y="500"/>
                </a:cubicBezTo>
                <a:cubicBezTo>
                  <a:pt x="402" y="532"/>
                  <a:pt x="405" y="524"/>
                  <a:pt x="426" y="536"/>
                </a:cubicBezTo>
                <a:cubicBezTo>
                  <a:pt x="448" y="548"/>
                  <a:pt x="456" y="555"/>
                  <a:pt x="486" y="648"/>
                </a:cubicBezTo>
                <a:cubicBezTo>
                  <a:pt x="517" y="741"/>
                  <a:pt x="478" y="695"/>
                  <a:pt x="490" y="751"/>
                </a:cubicBezTo>
                <a:cubicBezTo>
                  <a:pt x="500" y="795"/>
                  <a:pt x="631" y="805"/>
                  <a:pt x="690" y="809"/>
                </a:cubicBezTo>
                <a:cubicBezTo>
                  <a:pt x="701" y="810"/>
                  <a:pt x="710" y="801"/>
                  <a:pt x="710" y="790"/>
                </a:cubicBezTo>
                <a:cubicBezTo>
                  <a:pt x="710" y="19"/>
                  <a:pt x="710" y="19"/>
                  <a:pt x="710" y="19"/>
                </a:cubicBezTo>
                <a:cubicBezTo>
                  <a:pt x="710" y="9"/>
                  <a:pt x="702" y="0"/>
                  <a:pt x="69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37" y="5"/>
                  <a:pt x="34" y="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4038600" y="2767965"/>
            <a:ext cx="441325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>
                <a:solidFill>
                  <a:srgbClr val="8B8A48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56"/>
          <p:cNvSpPr/>
          <p:nvPr/>
        </p:nvSpPr>
        <p:spPr bwMode="auto">
          <a:xfrm>
            <a:off x="-12700" y="4721385"/>
            <a:ext cx="2701925" cy="2136776"/>
          </a:xfrm>
          <a:custGeom>
            <a:avLst/>
            <a:gdLst>
              <a:gd name="T0" fmla="*/ 630 w 718"/>
              <a:gd name="T1" fmla="*/ 139 h 566"/>
              <a:gd name="T2" fmla="*/ 3 w 718"/>
              <a:gd name="T3" fmla="*/ 182 h 566"/>
              <a:gd name="T4" fmla="*/ 0 w 718"/>
              <a:gd name="T5" fmla="*/ 563 h 566"/>
              <a:gd name="T6" fmla="*/ 718 w 718"/>
              <a:gd name="T7" fmla="*/ 566 h 566"/>
              <a:gd name="T8" fmla="*/ 587 w 718"/>
              <a:gd name="T9" fmla="*/ 390 h 566"/>
              <a:gd name="T10" fmla="*/ 630 w 718"/>
              <a:gd name="T11" fmla="*/ 139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8" h="566">
                <a:moveTo>
                  <a:pt x="630" y="139"/>
                </a:moveTo>
                <a:cubicBezTo>
                  <a:pt x="572" y="64"/>
                  <a:pt x="259" y="0"/>
                  <a:pt x="3" y="182"/>
                </a:cubicBezTo>
                <a:cubicBezTo>
                  <a:pt x="0" y="563"/>
                  <a:pt x="0" y="563"/>
                  <a:pt x="0" y="563"/>
                </a:cubicBezTo>
                <a:cubicBezTo>
                  <a:pt x="718" y="566"/>
                  <a:pt x="718" y="566"/>
                  <a:pt x="718" y="566"/>
                </a:cubicBezTo>
                <a:cubicBezTo>
                  <a:pt x="638" y="519"/>
                  <a:pt x="648" y="421"/>
                  <a:pt x="587" y="390"/>
                </a:cubicBezTo>
                <a:cubicBezTo>
                  <a:pt x="440" y="315"/>
                  <a:pt x="707" y="240"/>
                  <a:pt x="630" y="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 bwMode="auto">
          <a:xfrm>
            <a:off x="8854316" y="5210336"/>
            <a:ext cx="2131754" cy="1495146"/>
          </a:xfrm>
          <a:custGeom>
            <a:avLst/>
            <a:gdLst>
              <a:gd name="T0" fmla="*/ 259 w 863"/>
              <a:gd name="T1" fmla="*/ 526 h 604"/>
              <a:gd name="T2" fmla="*/ 610 w 863"/>
              <a:gd name="T3" fmla="*/ 555 h 604"/>
              <a:gd name="T4" fmla="*/ 863 w 863"/>
              <a:gd name="T5" fmla="*/ 364 h 604"/>
              <a:gd name="T6" fmla="*/ 491 w 863"/>
              <a:gd name="T7" fmla="*/ 12 h 604"/>
              <a:gd name="T8" fmla="*/ 7 w 863"/>
              <a:gd name="T9" fmla="*/ 124 h 604"/>
              <a:gd name="T10" fmla="*/ 259 w 863"/>
              <a:gd name="T11" fmla="*/ 52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3" h="604">
                <a:moveTo>
                  <a:pt x="259" y="526"/>
                </a:moveTo>
                <a:cubicBezTo>
                  <a:pt x="364" y="594"/>
                  <a:pt x="496" y="604"/>
                  <a:pt x="610" y="555"/>
                </a:cubicBezTo>
                <a:cubicBezTo>
                  <a:pt x="728" y="505"/>
                  <a:pt x="863" y="432"/>
                  <a:pt x="863" y="364"/>
                </a:cubicBezTo>
                <a:cubicBezTo>
                  <a:pt x="863" y="244"/>
                  <a:pt x="707" y="24"/>
                  <a:pt x="491" y="12"/>
                </a:cubicBezTo>
                <a:cubicBezTo>
                  <a:pt x="275" y="0"/>
                  <a:pt x="15" y="60"/>
                  <a:pt x="7" y="124"/>
                </a:cubicBezTo>
                <a:cubicBezTo>
                  <a:pt x="0" y="178"/>
                  <a:pt x="5" y="360"/>
                  <a:pt x="259" y="5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 bwMode="auto">
          <a:xfrm>
            <a:off x="9539895" y="1989188"/>
            <a:ext cx="2556855" cy="4686526"/>
          </a:xfrm>
          <a:custGeom>
            <a:avLst/>
            <a:gdLst>
              <a:gd name="T0" fmla="*/ 428 w 1036"/>
              <a:gd name="T1" fmla="*/ 1660 h 1901"/>
              <a:gd name="T2" fmla="*/ 20 w 1036"/>
              <a:gd name="T3" fmla="*/ 1248 h 1901"/>
              <a:gd name="T4" fmla="*/ 404 w 1036"/>
              <a:gd name="T5" fmla="*/ 220 h 1901"/>
              <a:gd name="T6" fmla="*/ 920 w 1036"/>
              <a:gd name="T7" fmla="*/ 280 h 1901"/>
              <a:gd name="T8" fmla="*/ 968 w 1036"/>
              <a:gd name="T9" fmla="*/ 1660 h 1901"/>
              <a:gd name="T10" fmla="*/ 428 w 1036"/>
              <a:gd name="T11" fmla="*/ 1660 h 1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6" h="1901">
                <a:moveTo>
                  <a:pt x="428" y="1660"/>
                </a:moveTo>
                <a:cubicBezTo>
                  <a:pt x="311" y="1574"/>
                  <a:pt x="40" y="1416"/>
                  <a:pt x="20" y="1248"/>
                </a:cubicBezTo>
                <a:cubicBezTo>
                  <a:pt x="0" y="1080"/>
                  <a:pt x="232" y="296"/>
                  <a:pt x="404" y="220"/>
                </a:cubicBezTo>
                <a:cubicBezTo>
                  <a:pt x="576" y="144"/>
                  <a:pt x="856" y="0"/>
                  <a:pt x="920" y="280"/>
                </a:cubicBezTo>
                <a:cubicBezTo>
                  <a:pt x="984" y="560"/>
                  <a:pt x="1036" y="1573"/>
                  <a:pt x="968" y="1660"/>
                </a:cubicBezTo>
                <a:cubicBezTo>
                  <a:pt x="924" y="1716"/>
                  <a:pt x="758" y="1901"/>
                  <a:pt x="428" y="16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 bwMode="auto">
          <a:xfrm>
            <a:off x="234003" y="35370"/>
            <a:ext cx="3242434" cy="5443997"/>
          </a:xfrm>
          <a:custGeom>
            <a:avLst/>
            <a:gdLst>
              <a:gd name="T0" fmla="*/ 1 w 1314"/>
              <a:gd name="T1" fmla="*/ 1854 h 2209"/>
              <a:gd name="T2" fmla="*/ 81 w 1314"/>
              <a:gd name="T3" fmla="*/ 2069 h 2209"/>
              <a:gd name="T4" fmla="*/ 324 w 1314"/>
              <a:gd name="T5" fmla="*/ 2172 h 2209"/>
              <a:gd name="T6" fmla="*/ 702 w 1314"/>
              <a:gd name="T7" fmla="*/ 1392 h 2209"/>
              <a:gd name="T8" fmla="*/ 1008 w 1314"/>
              <a:gd name="T9" fmla="*/ 1398 h 2209"/>
              <a:gd name="T10" fmla="*/ 1110 w 1314"/>
              <a:gd name="T11" fmla="*/ 1146 h 2209"/>
              <a:gd name="T12" fmla="*/ 1296 w 1314"/>
              <a:gd name="T13" fmla="*/ 1008 h 2209"/>
              <a:gd name="T14" fmla="*/ 1224 w 1314"/>
              <a:gd name="T15" fmla="*/ 210 h 2209"/>
              <a:gd name="T16" fmla="*/ 186 w 1314"/>
              <a:gd name="T17" fmla="*/ 90 h 2209"/>
              <a:gd name="T18" fmla="*/ 6 w 1314"/>
              <a:gd name="T19" fmla="*/ 594 h 2209"/>
              <a:gd name="T20" fmla="*/ 1 w 1314"/>
              <a:gd name="T21" fmla="*/ 1854 h 2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4" h="2209">
                <a:moveTo>
                  <a:pt x="1" y="1854"/>
                </a:moveTo>
                <a:cubicBezTo>
                  <a:pt x="0" y="1933"/>
                  <a:pt x="29" y="2010"/>
                  <a:pt x="81" y="2069"/>
                </a:cubicBezTo>
                <a:cubicBezTo>
                  <a:pt x="142" y="2139"/>
                  <a:pt x="231" y="2209"/>
                  <a:pt x="324" y="2172"/>
                </a:cubicBezTo>
                <a:cubicBezTo>
                  <a:pt x="492" y="2106"/>
                  <a:pt x="600" y="1446"/>
                  <a:pt x="702" y="1392"/>
                </a:cubicBezTo>
                <a:cubicBezTo>
                  <a:pt x="804" y="1338"/>
                  <a:pt x="840" y="1470"/>
                  <a:pt x="1008" y="1398"/>
                </a:cubicBezTo>
                <a:cubicBezTo>
                  <a:pt x="1176" y="1326"/>
                  <a:pt x="972" y="1248"/>
                  <a:pt x="1110" y="1146"/>
                </a:cubicBezTo>
                <a:cubicBezTo>
                  <a:pt x="1248" y="1044"/>
                  <a:pt x="1278" y="1158"/>
                  <a:pt x="1296" y="1008"/>
                </a:cubicBezTo>
                <a:cubicBezTo>
                  <a:pt x="1314" y="858"/>
                  <a:pt x="1264" y="277"/>
                  <a:pt x="1224" y="210"/>
                </a:cubicBezTo>
                <a:cubicBezTo>
                  <a:pt x="1132" y="58"/>
                  <a:pt x="264" y="0"/>
                  <a:pt x="186" y="90"/>
                </a:cubicBezTo>
                <a:cubicBezTo>
                  <a:pt x="108" y="180"/>
                  <a:pt x="0" y="156"/>
                  <a:pt x="6" y="594"/>
                </a:cubicBezTo>
                <a:cubicBezTo>
                  <a:pt x="11" y="943"/>
                  <a:pt x="4" y="1602"/>
                  <a:pt x="1" y="18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552450" y="3840323"/>
            <a:ext cx="673101" cy="2740026"/>
            <a:chOff x="19050" y="0"/>
            <a:chExt cx="673101" cy="2740026"/>
          </a:xfrm>
          <a:solidFill>
            <a:schemeClr val="bg2"/>
          </a:solidFill>
        </p:grpSpPr>
        <p:sp>
          <p:nvSpPr>
            <p:cNvPr id="20" name="Freeform 17"/>
            <p:cNvSpPr/>
            <p:nvPr/>
          </p:nvSpPr>
          <p:spPr bwMode="auto">
            <a:xfrm>
              <a:off x="63500" y="0"/>
              <a:ext cx="4763" cy="14288"/>
            </a:xfrm>
            <a:custGeom>
              <a:avLst/>
              <a:gdLst>
                <a:gd name="T0" fmla="*/ 1 w 1"/>
                <a:gd name="T1" fmla="*/ 2 h 4"/>
                <a:gd name="T2" fmla="*/ 0 w 1"/>
                <a:gd name="T3" fmla="*/ 1 h 4"/>
                <a:gd name="T4" fmla="*/ 1 w 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cubicBezTo>
                    <a:pt x="0" y="0"/>
                    <a:pt x="0" y="4"/>
                    <a:pt x="0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19050" y="30163"/>
              <a:ext cx="133350" cy="2709863"/>
            </a:xfrm>
            <a:custGeom>
              <a:avLst/>
              <a:gdLst>
                <a:gd name="T0" fmla="*/ 14 w 35"/>
                <a:gd name="T1" fmla="*/ 646 h 720"/>
                <a:gd name="T2" fmla="*/ 14 w 35"/>
                <a:gd name="T3" fmla="*/ 617 h 720"/>
                <a:gd name="T4" fmla="*/ 13 w 35"/>
                <a:gd name="T5" fmla="*/ 579 h 720"/>
                <a:gd name="T6" fmla="*/ 13 w 35"/>
                <a:gd name="T7" fmla="*/ 565 h 720"/>
                <a:gd name="T8" fmla="*/ 15 w 35"/>
                <a:gd name="T9" fmla="*/ 517 h 720"/>
                <a:gd name="T10" fmla="*/ 15 w 35"/>
                <a:gd name="T11" fmla="*/ 502 h 720"/>
                <a:gd name="T12" fmla="*/ 16 w 35"/>
                <a:gd name="T13" fmla="*/ 475 h 720"/>
                <a:gd name="T14" fmla="*/ 18 w 35"/>
                <a:gd name="T15" fmla="*/ 457 h 720"/>
                <a:gd name="T16" fmla="*/ 16 w 35"/>
                <a:gd name="T17" fmla="*/ 436 h 720"/>
                <a:gd name="T18" fmla="*/ 15 w 35"/>
                <a:gd name="T19" fmla="*/ 425 h 720"/>
                <a:gd name="T20" fmla="*/ 16 w 35"/>
                <a:gd name="T21" fmla="*/ 404 h 720"/>
                <a:gd name="T22" fmla="*/ 17 w 35"/>
                <a:gd name="T23" fmla="*/ 381 h 720"/>
                <a:gd name="T24" fmla="*/ 17 w 35"/>
                <a:gd name="T25" fmla="*/ 373 h 720"/>
                <a:gd name="T26" fmla="*/ 17 w 35"/>
                <a:gd name="T27" fmla="*/ 360 h 720"/>
                <a:gd name="T28" fmla="*/ 18 w 35"/>
                <a:gd name="T29" fmla="*/ 339 h 720"/>
                <a:gd name="T30" fmla="*/ 19 w 35"/>
                <a:gd name="T31" fmla="*/ 319 h 720"/>
                <a:gd name="T32" fmla="*/ 20 w 35"/>
                <a:gd name="T33" fmla="*/ 295 h 720"/>
                <a:gd name="T34" fmla="*/ 23 w 35"/>
                <a:gd name="T35" fmla="*/ 283 h 720"/>
                <a:gd name="T36" fmla="*/ 21 w 35"/>
                <a:gd name="T37" fmla="*/ 275 h 720"/>
                <a:gd name="T38" fmla="*/ 23 w 35"/>
                <a:gd name="T39" fmla="*/ 270 h 720"/>
                <a:gd name="T40" fmla="*/ 22 w 35"/>
                <a:gd name="T41" fmla="*/ 257 h 720"/>
                <a:gd name="T42" fmla="*/ 22 w 35"/>
                <a:gd name="T43" fmla="*/ 236 h 720"/>
                <a:gd name="T44" fmla="*/ 22 w 35"/>
                <a:gd name="T45" fmla="*/ 211 h 720"/>
                <a:gd name="T46" fmla="*/ 22 w 35"/>
                <a:gd name="T47" fmla="*/ 196 h 720"/>
                <a:gd name="T48" fmla="*/ 21 w 35"/>
                <a:gd name="T49" fmla="*/ 165 h 720"/>
                <a:gd name="T50" fmla="*/ 22 w 35"/>
                <a:gd name="T51" fmla="*/ 155 h 720"/>
                <a:gd name="T52" fmla="*/ 23 w 35"/>
                <a:gd name="T53" fmla="*/ 152 h 720"/>
                <a:gd name="T54" fmla="*/ 23 w 35"/>
                <a:gd name="T55" fmla="*/ 140 h 720"/>
                <a:gd name="T56" fmla="*/ 21 w 35"/>
                <a:gd name="T57" fmla="*/ 127 h 720"/>
                <a:gd name="T58" fmla="*/ 19 w 35"/>
                <a:gd name="T59" fmla="*/ 121 h 720"/>
                <a:gd name="T60" fmla="*/ 18 w 35"/>
                <a:gd name="T61" fmla="*/ 112 h 720"/>
                <a:gd name="T62" fmla="*/ 20 w 35"/>
                <a:gd name="T63" fmla="*/ 101 h 720"/>
                <a:gd name="T64" fmla="*/ 19 w 35"/>
                <a:gd name="T65" fmla="*/ 91 h 720"/>
                <a:gd name="T66" fmla="*/ 19 w 35"/>
                <a:gd name="T67" fmla="*/ 85 h 720"/>
                <a:gd name="T68" fmla="*/ 15 w 35"/>
                <a:gd name="T69" fmla="*/ 79 h 720"/>
                <a:gd name="T70" fmla="*/ 16 w 35"/>
                <a:gd name="T71" fmla="*/ 73 h 720"/>
                <a:gd name="T72" fmla="*/ 21 w 35"/>
                <a:gd name="T73" fmla="*/ 70 h 720"/>
                <a:gd name="T74" fmla="*/ 13 w 35"/>
                <a:gd name="T75" fmla="*/ 53 h 720"/>
                <a:gd name="T76" fmla="*/ 13 w 35"/>
                <a:gd name="T77" fmla="*/ 28 h 720"/>
                <a:gd name="T78" fmla="*/ 13 w 35"/>
                <a:gd name="T79" fmla="*/ 18 h 720"/>
                <a:gd name="T80" fmla="*/ 11 w 35"/>
                <a:gd name="T81" fmla="*/ 3 h 720"/>
                <a:gd name="T82" fmla="*/ 15 w 35"/>
                <a:gd name="T83" fmla="*/ 9 h 720"/>
                <a:gd name="T84" fmla="*/ 16 w 35"/>
                <a:gd name="T85" fmla="*/ 19 h 720"/>
                <a:gd name="T86" fmla="*/ 21 w 35"/>
                <a:gd name="T87" fmla="*/ 45 h 720"/>
                <a:gd name="T88" fmla="*/ 28 w 35"/>
                <a:gd name="T89" fmla="*/ 93 h 720"/>
                <a:gd name="T90" fmla="*/ 31 w 35"/>
                <a:gd name="T91" fmla="*/ 133 h 720"/>
                <a:gd name="T92" fmla="*/ 34 w 35"/>
                <a:gd name="T93" fmla="*/ 201 h 720"/>
                <a:gd name="T94" fmla="*/ 34 w 35"/>
                <a:gd name="T95" fmla="*/ 239 h 720"/>
                <a:gd name="T96" fmla="*/ 31 w 35"/>
                <a:gd name="T97" fmla="*/ 310 h 720"/>
                <a:gd name="T98" fmla="*/ 28 w 35"/>
                <a:gd name="T99" fmla="*/ 347 h 720"/>
                <a:gd name="T100" fmla="*/ 25 w 35"/>
                <a:gd name="T101" fmla="*/ 388 h 720"/>
                <a:gd name="T102" fmla="*/ 25 w 35"/>
                <a:gd name="T103" fmla="*/ 450 h 720"/>
                <a:gd name="T104" fmla="*/ 22 w 35"/>
                <a:gd name="T105" fmla="*/ 565 h 720"/>
                <a:gd name="T106" fmla="*/ 18 w 35"/>
                <a:gd name="T107" fmla="*/ 6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" h="720">
                  <a:moveTo>
                    <a:pt x="1" y="710"/>
                  </a:moveTo>
                  <a:cubicBezTo>
                    <a:pt x="1" y="706"/>
                    <a:pt x="2" y="701"/>
                    <a:pt x="4" y="696"/>
                  </a:cubicBezTo>
                  <a:cubicBezTo>
                    <a:pt x="5" y="691"/>
                    <a:pt x="7" y="686"/>
                    <a:pt x="7" y="681"/>
                  </a:cubicBezTo>
                  <a:cubicBezTo>
                    <a:pt x="7" y="680"/>
                    <a:pt x="8" y="682"/>
                    <a:pt x="8" y="679"/>
                  </a:cubicBezTo>
                  <a:cubicBezTo>
                    <a:pt x="8" y="670"/>
                    <a:pt x="11" y="656"/>
                    <a:pt x="14" y="645"/>
                  </a:cubicBezTo>
                  <a:cubicBezTo>
                    <a:pt x="14" y="646"/>
                    <a:pt x="14" y="646"/>
                    <a:pt x="14" y="646"/>
                  </a:cubicBezTo>
                  <a:cubicBezTo>
                    <a:pt x="15" y="644"/>
                    <a:pt x="13" y="641"/>
                    <a:pt x="14" y="639"/>
                  </a:cubicBezTo>
                  <a:cubicBezTo>
                    <a:pt x="14" y="639"/>
                    <a:pt x="14" y="640"/>
                    <a:pt x="15" y="639"/>
                  </a:cubicBezTo>
                  <a:cubicBezTo>
                    <a:pt x="14" y="638"/>
                    <a:pt x="14" y="635"/>
                    <a:pt x="14" y="634"/>
                  </a:cubicBezTo>
                  <a:cubicBezTo>
                    <a:pt x="14" y="633"/>
                    <a:pt x="15" y="633"/>
                    <a:pt x="15" y="632"/>
                  </a:cubicBezTo>
                  <a:cubicBezTo>
                    <a:pt x="14" y="631"/>
                    <a:pt x="14" y="631"/>
                    <a:pt x="14" y="631"/>
                  </a:cubicBezTo>
                  <a:cubicBezTo>
                    <a:pt x="12" y="627"/>
                    <a:pt x="15" y="622"/>
                    <a:pt x="14" y="617"/>
                  </a:cubicBezTo>
                  <a:cubicBezTo>
                    <a:pt x="14" y="617"/>
                    <a:pt x="14" y="618"/>
                    <a:pt x="15" y="618"/>
                  </a:cubicBezTo>
                  <a:cubicBezTo>
                    <a:pt x="13" y="610"/>
                    <a:pt x="14" y="600"/>
                    <a:pt x="13" y="591"/>
                  </a:cubicBezTo>
                  <a:cubicBezTo>
                    <a:pt x="14" y="591"/>
                    <a:pt x="15" y="592"/>
                    <a:pt x="15" y="591"/>
                  </a:cubicBezTo>
                  <a:cubicBezTo>
                    <a:pt x="14" y="591"/>
                    <a:pt x="14" y="588"/>
                    <a:pt x="13" y="586"/>
                  </a:cubicBezTo>
                  <a:cubicBezTo>
                    <a:pt x="15" y="585"/>
                    <a:pt x="12" y="582"/>
                    <a:pt x="13" y="579"/>
                  </a:cubicBezTo>
                  <a:cubicBezTo>
                    <a:pt x="13" y="579"/>
                    <a:pt x="13" y="579"/>
                    <a:pt x="13" y="579"/>
                  </a:cubicBezTo>
                  <a:cubicBezTo>
                    <a:pt x="12" y="577"/>
                    <a:pt x="14" y="576"/>
                    <a:pt x="12" y="575"/>
                  </a:cubicBezTo>
                  <a:cubicBezTo>
                    <a:pt x="13" y="573"/>
                    <a:pt x="13" y="573"/>
                    <a:pt x="13" y="573"/>
                  </a:cubicBezTo>
                  <a:cubicBezTo>
                    <a:pt x="12" y="572"/>
                    <a:pt x="14" y="570"/>
                    <a:pt x="13" y="569"/>
                  </a:cubicBezTo>
                  <a:cubicBezTo>
                    <a:pt x="13" y="569"/>
                    <a:pt x="13" y="569"/>
                    <a:pt x="13" y="569"/>
                  </a:cubicBezTo>
                  <a:cubicBezTo>
                    <a:pt x="13" y="567"/>
                    <a:pt x="13" y="566"/>
                    <a:pt x="13" y="565"/>
                  </a:cubicBezTo>
                  <a:cubicBezTo>
                    <a:pt x="13" y="565"/>
                    <a:pt x="13" y="565"/>
                    <a:pt x="13" y="565"/>
                  </a:cubicBezTo>
                  <a:cubicBezTo>
                    <a:pt x="13" y="561"/>
                    <a:pt x="14" y="559"/>
                    <a:pt x="13" y="559"/>
                  </a:cubicBezTo>
                  <a:cubicBezTo>
                    <a:pt x="14" y="558"/>
                    <a:pt x="13" y="563"/>
                    <a:pt x="15" y="561"/>
                  </a:cubicBezTo>
                  <a:cubicBezTo>
                    <a:pt x="13" y="549"/>
                    <a:pt x="13" y="538"/>
                    <a:pt x="14" y="526"/>
                  </a:cubicBezTo>
                  <a:cubicBezTo>
                    <a:pt x="14" y="525"/>
                    <a:pt x="14" y="524"/>
                    <a:pt x="15" y="524"/>
                  </a:cubicBezTo>
                  <a:cubicBezTo>
                    <a:pt x="15" y="523"/>
                    <a:pt x="15" y="520"/>
                    <a:pt x="14" y="519"/>
                  </a:cubicBezTo>
                  <a:cubicBezTo>
                    <a:pt x="14" y="519"/>
                    <a:pt x="15" y="518"/>
                    <a:pt x="15" y="517"/>
                  </a:cubicBezTo>
                  <a:cubicBezTo>
                    <a:pt x="15" y="515"/>
                    <a:pt x="13" y="515"/>
                    <a:pt x="14" y="513"/>
                  </a:cubicBezTo>
                  <a:cubicBezTo>
                    <a:pt x="14" y="514"/>
                    <a:pt x="15" y="514"/>
                    <a:pt x="15" y="514"/>
                  </a:cubicBezTo>
                  <a:cubicBezTo>
                    <a:pt x="14" y="512"/>
                    <a:pt x="14" y="509"/>
                    <a:pt x="14" y="507"/>
                  </a:cubicBezTo>
                  <a:cubicBezTo>
                    <a:pt x="14" y="507"/>
                    <a:pt x="14" y="508"/>
                    <a:pt x="15" y="508"/>
                  </a:cubicBezTo>
                  <a:cubicBezTo>
                    <a:pt x="14" y="505"/>
                    <a:pt x="15" y="503"/>
                    <a:pt x="15" y="501"/>
                  </a:cubicBezTo>
                  <a:cubicBezTo>
                    <a:pt x="15" y="502"/>
                    <a:pt x="15" y="502"/>
                    <a:pt x="15" y="502"/>
                  </a:cubicBezTo>
                  <a:cubicBezTo>
                    <a:pt x="16" y="498"/>
                    <a:pt x="14" y="501"/>
                    <a:pt x="14" y="498"/>
                  </a:cubicBezTo>
                  <a:cubicBezTo>
                    <a:pt x="15" y="498"/>
                    <a:pt x="15" y="498"/>
                    <a:pt x="15" y="498"/>
                  </a:cubicBezTo>
                  <a:cubicBezTo>
                    <a:pt x="14" y="495"/>
                    <a:pt x="15" y="491"/>
                    <a:pt x="14" y="488"/>
                  </a:cubicBezTo>
                  <a:cubicBezTo>
                    <a:pt x="14" y="488"/>
                    <a:pt x="14" y="488"/>
                    <a:pt x="14" y="488"/>
                  </a:cubicBezTo>
                  <a:cubicBezTo>
                    <a:pt x="14" y="485"/>
                    <a:pt x="15" y="482"/>
                    <a:pt x="14" y="478"/>
                  </a:cubicBezTo>
                  <a:cubicBezTo>
                    <a:pt x="15" y="477"/>
                    <a:pt x="16" y="479"/>
                    <a:pt x="16" y="475"/>
                  </a:cubicBezTo>
                  <a:cubicBezTo>
                    <a:pt x="15" y="475"/>
                    <a:pt x="16" y="470"/>
                    <a:pt x="14" y="472"/>
                  </a:cubicBezTo>
                  <a:cubicBezTo>
                    <a:pt x="14" y="469"/>
                    <a:pt x="15" y="464"/>
                    <a:pt x="15" y="462"/>
                  </a:cubicBezTo>
                  <a:cubicBezTo>
                    <a:pt x="15" y="464"/>
                    <a:pt x="16" y="461"/>
                    <a:pt x="16" y="464"/>
                  </a:cubicBezTo>
                  <a:cubicBezTo>
                    <a:pt x="17" y="462"/>
                    <a:pt x="17" y="462"/>
                    <a:pt x="17" y="462"/>
                  </a:cubicBezTo>
                  <a:cubicBezTo>
                    <a:pt x="18" y="462"/>
                    <a:pt x="17" y="464"/>
                    <a:pt x="18" y="463"/>
                  </a:cubicBezTo>
                  <a:cubicBezTo>
                    <a:pt x="18" y="462"/>
                    <a:pt x="17" y="458"/>
                    <a:pt x="18" y="457"/>
                  </a:cubicBezTo>
                  <a:cubicBezTo>
                    <a:pt x="17" y="455"/>
                    <a:pt x="15" y="453"/>
                    <a:pt x="15" y="450"/>
                  </a:cubicBezTo>
                  <a:cubicBezTo>
                    <a:pt x="16" y="451"/>
                    <a:pt x="17" y="449"/>
                    <a:pt x="17" y="450"/>
                  </a:cubicBezTo>
                  <a:cubicBezTo>
                    <a:pt x="15" y="445"/>
                    <a:pt x="15" y="445"/>
                    <a:pt x="15" y="445"/>
                  </a:cubicBezTo>
                  <a:cubicBezTo>
                    <a:pt x="15" y="444"/>
                    <a:pt x="16" y="445"/>
                    <a:pt x="15" y="443"/>
                  </a:cubicBezTo>
                  <a:cubicBezTo>
                    <a:pt x="15" y="443"/>
                    <a:pt x="15" y="442"/>
                    <a:pt x="15" y="442"/>
                  </a:cubicBezTo>
                  <a:cubicBezTo>
                    <a:pt x="15" y="441"/>
                    <a:pt x="14" y="437"/>
                    <a:pt x="16" y="436"/>
                  </a:cubicBezTo>
                  <a:cubicBezTo>
                    <a:pt x="16" y="436"/>
                    <a:pt x="16" y="438"/>
                    <a:pt x="17" y="437"/>
                  </a:cubicBezTo>
                  <a:cubicBezTo>
                    <a:pt x="17" y="435"/>
                    <a:pt x="16" y="435"/>
                    <a:pt x="16" y="433"/>
                  </a:cubicBezTo>
                  <a:cubicBezTo>
                    <a:pt x="17" y="433"/>
                    <a:pt x="17" y="433"/>
                    <a:pt x="17" y="433"/>
                  </a:cubicBezTo>
                  <a:cubicBezTo>
                    <a:pt x="17" y="431"/>
                    <a:pt x="16" y="428"/>
                    <a:pt x="15" y="430"/>
                  </a:cubicBezTo>
                  <a:cubicBezTo>
                    <a:pt x="15" y="431"/>
                    <a:pt x="16" y="430"/>
                    <a:pt x="16" y="431"/>
                  </a:cubicBezTo>
                  <a:cubicBezTo>
                    <a:pt x="15" y="430"/>
                    <a:pt x="15" y="427"/>
                    <a:pt x="15" y="425"/>
                  </a:cubicBezTo>
                  <a:cubicBezTo>
                    <a:pt x="15" y="426"/>
                    <a:pt x="15" y="426"/>
                    <a:pt x="16" y="426"/>
                  </a:cubicBezTo>
                  <a:cubicBezTo>
                    <a:pt x="15" y="423"/>
                    <a:pt x="15" y="420"/>
                    <a:pt x="14" y="417"/>
                  </a:cubicBezTo>
                  <a:cubicBezTo>
                    <a:pt x="14" y="417"/>
                    <a:pt x="16" y="418"/>
                    <a:pt x="15" y="419"/>
                  </a:cubicBezTo>
                  <a:cubicBezTo>
                    <a:pt x="16" y="415"/>
                    <a:pt x="14" y="410"/>
                    <a:pt x="16" y="407"/>
                  </a:cubicBezTo>
                  <a:cubicBezTo>
                    <a:pt x="16" y="407"/>
                    <a:pt x="15" y="407"/>
                    <a:pt x="15" y="407"/>
                  </a:cubicBezTo>
                  <a:cubicBezTo>
                    <a:pt x="15" y="405"/>
                    <a:pt x="16" y="405"/>
                    <a:pt x="16" y="404"/>
                  </a:cubicBezTo>
                  <a:cubicBezTo>
                    <a:pt x="17" y="404"/>
                    <a:pt x="16" y="402"/>
                    <a:pt x="16" y="401"/>
                  </a:cubicBezTo>
                  <a:cubicBezTo>
                    <a:pt x="15" y="400"/>
                    <a:pt x="16" y="400"/>
                    <a:pt x="16" y="402"/>
                  </a:cubicBezTo>
                  <a:cubicBezTo>
                    <a:pt x="16" y="400"/>
                    <a:pt x="15" y="392"/>
                    <a:pt x="16" y="388"/>
                  </a:cubicBezTo>
                  <a:cubicBezTo>
                    <a:pt x="16" y="388"/>
                    <a:pt x="15" y="385"/>
                    <a:pt x="15" y="384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7" y="384"/>
                    <a:pt x="16" y="381"/>
                    <a:pt x="17" y="381"/>
                  </a:cubicBezTo>
                  <a:cubicBezTo>
                    <a:pt x="16" y="379"/>
                    <a:pt x="17" y="389"/>
                    <a:pt x="17" y="387"/>
                  </a:cubicBezTo>
                  <a:cubicBezTo>
                    <a:pt x="17" y="386"/>
                    <a:pt x="15" y="382"/>
                    <a:pt x="17" y="383"/>
                  </a:cubicBezTo>
                  <a:cubicBezTo>
                    <a:pt x="17" y="381"/>
                    <a:pt x="16" y="379"/>
                    <a:pt x="17" y="377"/>
                  </a:cubicBezTo>
                  <a:cubicBezTo>
                    <a:pt x="17" y="378"/>
                    <a:pt x="18" y="379"/>
                    <a:pt x="18" y="377"/>
                  </a:cubicBezTo>
                  <a:cubicBezTo>
                    <a:pt x="18" y="375"/>
                    <a:pt x="18" y="377"/>
                    <a:pt x="17" y="374"/>
                  </a:cubicBezTo>
                  <a:cubicBezTo>
                    <a:pt x="17" y="373"/>
                    <a:pt x="17" y="373"/>
                    <a:pt x="17" y="373"/>
                  </a:cubicBezTo>
                  <a:cubicBezTo>
                    <a:pt x="16" y="373"/>
                    <a:pt x="17" y="370"/>
                    <a:pt x="16" y="371"/>
                  </a:cubicBezTo>
                  <a:cubicBezTo>
                    <a:pt x="17" y="371"/>
                    <a:pt x="16" y="367"/>
                    <a:pt x="18" y="368"/>
                  </a:cubicBezTo>
                  <a:cubicBezTo>
                    <a:pt x="19" y="368"/>
                    <a:pt x="19" y="368"/>
                    <a:pt x="19" y="368"/>
                  </a:cubicBezTo>
                  <a:cubicBezTo>
                    <a:pt x="19" y="367"/>
                    <a:pt x="18" y="366"/>
                    <a:pt x="17" y="365"/>
                  </a:cubicBezTo>
                  <a:cubicBezTo>
                    <a:pt x="17" y="365"/>
                    <a:pt x="18" y="364"/>
                    <a:pt x="18" y="365"/>
                  </a:cubicBezTo>
                  <a:cubicBezTo>
                    <a:pt x="16" y="364"/>
                    <a:pt x="18" y="362"/>
                    <a:pt x="17" y="360"/>
                  </a:cubicBezTo>
                  <a:cubicBezTo>
                    <a:pt x="18" y="358"/>
                    <a:pt x="17" y="354"/>
                    <a:pt x="18" y="352"/>
                  </a:cubicBezTo>
                  <a:cubicBezTo>
                    <a:pt x="18" y="350"/>
                    <a:pt x="17" y="349"/>
                    <a:pt x="18" y="346"/>
                  </a:cubicBezTo>
                  <a:cubicBezTo>
                    <a:pt x="18" y="347"/>
                    <a:pt x="18" y="347"/>
                    <a:pt x="18" y="348"/>
                  </a:cubicBezTo>
                  <a:cubicBezTo>
                    <a:pt x="19" y="346"/>
                    <a:pt x="19" y="346"/>
                    <a:pt x="18" y="345"/>
                  </a:cubicBezTo>
                  <a:cubicBezTo>
                    <a:pt x="19" y="345"/>
                    <a:pt x="20" y="342"/>
                    <a:pt x="20" y="340"/>
                  </a:cubicBezTo>
                  <a:cubicBezTo>
                    <a:pt x="20" y="338"/>
                    <a:pt x="19" y="339"/>
                    <a:pt x="18" y="339"/>
                  </a:cubicBezTo>
                  <a:cubicBezTo>
                    <a:pt x="20" y="337"/>
                    <a:pt x="18" y="333"/>
                    <a:pt x="19" y="331"/>
                  </a:cubicBezTo>
                  <a:cubicBezTo>
                    <a:pt x="19" y="332"/>
                    <a:pt x="20" y="334"/>
                    <a:pt x="20" y="332"/>
                  </a:cubicBezTo>
                  <a:cubicBezTo>
                    <a:pt x="22" y="330"/>
                    <a:pt x="19" y="328"/>
                    <a:pt x="20" y="326"/>
                  </a:cubicBezTo>
                  <a:cubicBezTo>
                    <a:pt x="19" y="326"/>
                    <a:pt x="19" y="326"/>
                    <a:pt x="19" y="326"/>
                  </a:cubicBezTo>
                  <a:cubicBezTo>
                    <a:pt x="20" y="325"/>
                    <a:pt x="18" y="322"/>
                    <a:pt x="20" y="322"/>
                  </a:cubicBezTo>
                  <a:cubicBezTo>
                    <a:pt x="19" y="321"/>
                    <a:pt x="20" y="319"/>
                    <a:pt x="19" y="319"/>
                  </a:cubicBezTo>
                  <a:cubicBezTo>
                    <a:pt x="20" y="315"/>
                    <a:pt x="19" y="308"/>
                    <a:pt x="22" y="305"/>
                  </a:cubicBezTo>
                  <a:cubicBezTo>
                    <a:pt x="21" y="304"/>
                    <a:pt x="22" y="303"/>
                    <a:pt x="21" y="303"/>
                  </a:cubicBezTo>
                  <a:cubicBezTo>
                    <a:pt x="20" y="304"/>
                    <a:pt x="21" y="304"/>
                    <a:pt x="21" y="305"/>
                  </a:cubicBezTo>
                  <a:cubicBezTo>
                    <a:pt x="21" y="304"/>
                    <a:pt x="20" y="304"/>
                    <a:pt x="20" y="304"/>
                  </a:cubicBezTo>
                  <a:cubicBezTo>
                    <a:pt x="21" y="303"/>
                    <a:pt x="21" y="301"/>
                    <a:pt x="22" y="303"/>
                  </a:cubicBezTo>
                  <a:cubicBezTo>
                    <a:pt x="23" y="300"/>
                    <a:pt x="20" y="299"/>
                    <a:pt x="20" y="295"/>
                  </a:cubicBezTo>
                  <a:cubicBezTo>
                    <a:pt x="21" y="295"/>
                    <a:pt x="21" y="295"/>
                    <a:pt x="21" y="294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89"/>
                    <a:pt x="22" y="290"/>
                    <a:pt x="23" y="290"/>
                  </a:cubicBezTo>
                  <a:cubicBezTo>
                    <a:pt x="23" y="289"/>
                    <a:pt x="23" y="287"/>
                    <a:pt x="22" y="286"/>
                  </a:cubicBezTo>
                  <a:cubicBezTo>
                    <a:pt x="23" y="284"/>
                    <a:pt x="23" y="284"/>
                    <a:pt x="23" y="284"/>
                  </a:cubicBezTo>
                  <a:cubicBezTo>
                    <a:pt x="22" y="286"/>
                    <a:pt x="23" y="283"/>
                    <a:pt x="23" y="283"/>
                  </a:cubicBezTo>
                  <a:cubicBezTo>
                    <a:pt x="23" y="283"/>
                    <a:pt x="23" y="283"/>
                    <a:pt x="23" y="283"/>
                  </a:cubicBezTo>
                  <a:cubicBezTo>
                    <a:pt x="23" y="283"/>
                    <a:pt x="23" y="281"/>
                    <a:pt x="23" y="280"/>
                  </a:cubicBezTo>
                  <a:cubicBezTo>
                    <a:pt x="22" y="281"/>
                    <a:pt x="22" y="282"/>
                    <a:pt x="22" y="283"/>
                  </a:cubicBezTo>
                  <a:cubicBezTo>
                    <a:pt x="21" y="282"/>
                    <a:pt x="22" y="281"/>
                    <a:pt x="21" y="280"/>
                  </a:cubicBezTo>
                  <a:cubicBezTo>
                    <a:pt x="22" y="281"/>
                    <a:pt x="22" y="278"/>
                    <a:pt x="22" y="277"/>
                  </a:cubicBezTo>
                  <a:cubicBezTo>
                    <a:pt x="22" y="276"/>
                    <a:pt x="21" y="275"/>
                    <a:pt x="21" y="275"/>
                  </a:cubicBezTo>
                  <a:cubicBezTo>
                    <a:pt x="22" y="275"/>
                    <a:pt x="21" y="273"/>
                    <a:pt x="22" y="274"/>
                  </a:cubicBezTo>
                  <a:cubicBezTo>
                    <a:pt x="22" y="274"/>
                    <a:pt x="22" y="275"/>
                    <a:pt x="22" y="276"/>
                  </a:cubicBezTo>
                  <a:cubicBezTo>
                    <a:pt x="22" y="275"/>
                    <a:pt x="23" y="275"/>
                    <a:pt x="23" y="273"/>
                  </a:cubicBezTo>
                  <a:cubicBezTo>
                    <a:pt x="22" y="272"/>
                    <a:pt x="21" y="273"/>
                    <a:pt x="22" y="271"/>
                  </a:cubicBezTo>
                  <a:cubicBezTo>
                    <a:pt x="22" y="271"/>
                    <a:pt x="22" y="272"/>
                    <a:pt x="22" y="272"/>
                  </a:cubicBezTo>
                  <a:cubicBezTo>
                    <a:pt x="23" y="270"/>
                    <a:pt x="23" y="270"/>
                    <a:pt x="23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69"/>
                    <a:pt x="22" y="270"/>
                    <a:pt x="23" y="269"/>
                  </a:cubicBezTo>
                  <a:cubicBezTo>
                    <a:pt x="22" y="269"/>
                    <a:pt x="22" y="266"/>
                    <a:pt x="21" y="265"/>
                  </a:cubicBezTo>
                  <a:cubicBezTo>
                    <a:pt x="21" y="264"/>
                    <a:pt x="22" y="263"/>
                    <a:pt x="22" y="261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3" y="260"/>
                    <a:pt x="23" y="258"/>
                    <a:pt x="22" y="257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2" y="256"/>
                    <a:pt x="22" y="255"/>
                    <a:pt x="22" y="254"/>
                  </a:cubicBezTo>
                  <a:cubicBezTo>
                    <a:pt x="23" y="252"/>
                    <a:pt x="25" y="253"/>
                    <a:pt x="24" y="251"/>
                  </a:cubicBezTo>
                  <a:cubicBezTo>
                    <a:pt x="24" y="249"/>
                    <a:pt x="23" y="248"/>
                    <a:pt x="22" y="249"/>
                  </a:cubicBezTo>
                  <a:cubicBezTo>
                    <a:pt x="23" y="245"/>
                    <a:pt x="21" y="241"/>
                    <a:pt x="23" y="238"/>
                  </a:cubicBezTo>
                  <a:cubicBezTo>
                    <a:pt x="23" y="237"/>
                    <a:pt x="22" y="237"/>
                    <a:pt x="22" y="236"/>
                  </a:cubicBezTo>
                  <a:cubicBezTo>
                    <a:pt x="23" y="231"/>
                    <a:pt x="21" y="225"/>
                    <a:pt x="23" y="221"/>
                  </a:cubicBezTo>
                  <a:cubicBezTo>
                    <a:pt x="24" y="223"/>
                    <a:pt x="24" y="221"/>
                    <a:pt x="25" y="221"/>
                  </a:cubicBezTo>
                  <a:cubicBezTo>
                    <a:pt x="24" y="220"/>
                    <a:pt x="25" y="220"/>
                    <a:pt x="24" y="219"/>
                  </a:cubicBezTo>
                  <a:cubicBezTo>
                    <a:pt x="23" y="219"/>
                    <a:pt x="23" y="219"/>
                    <a:pt x="23" y="221"/>
                  </a:cubicBezTo>
                  <a:cubicBezTo>
                    <a:pt x="22" y="218"/>
                    <a:pt x="22" y="213"/>
                    <a:pt x="23" y="211"/>
                  </a:cubicBezTo>
                  <a:cubicBezTo>
                    <a:pt x="23" y="212"/>
                    <a:pt x="22" y="211"/>
                    <a:pt x="22" y="211"/>
                  </a:cubicBezTo>
                  <a:cubicBezTo>
                    <a:pt x="23" y="211"/>
                    <a:pt x="24" y="209"/>
                    <a:pt x="23" y="207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5"/>
                    <a:pt x="22" y="205"/>
                    <a:pt x="22" y="203"/>
                  </a:cubicBezTo>
                  <a:cubicBezTo>
                    <a:pt x="23" y="203"/>
                    <a:pt x="23" y="203"/>
                    <a:pt x="23" y="202"/>
                  </a:cubicBezTo>
                  <a:cubicBezTo>
                    <a:pt x="23" y="201"/>
                    <a:pt x="22" y="198"/>
                    <a:pt x="22" y="196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3" y="194"/>
                    <a:pt x="23" y="192"/>
                    <a:pt x="22" y="194"/>
                  </a:cubicBezTo>
                  <a:cubicBezTo>
                    <a:pt x="23" y="190"/>
                    <a:pt x="23" y="188"/>
                    <a:pt x="24" y="187"/>
                  </a:cubicBezTo>
                  <a:cubicBezTo>
                    <a:pt x="22" y="182"/>
                    <a:pt x="21" y="173"/>
                    <a:pt x="21" y="167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3" y="165"/>
                    <a:pt x="21" y="166"/>
                    <a:pt x="21" y="165"/>
                  </a:cubicBezTo>
                  <a:cubicBezTo>
                    <a:pt x="22" y="165"/>
                    <a:pt x="23" y="163"/>
                    <a:pt x="23" y="165"/>
                  </a:cubicBezTo>
                  <a:cubicBezTo>
                    <a:pt x="24" y="162"/>
                    <a:pt x="22" y="161"/>
                    <a:pt x="22" y="160"/>
                  </a:cubicBezTo>
                  <a:cubicBezTo>
                    <a:pt x="21" y="159"/>
                    <a:pt x="22" y="161"/>
                    <a:pt x="22" y="161"/>
                  </a:cubicBezTo>
                  <a:cubicBezTo>
                    <a:pt x="21" y="160"/>
                    <a:pt x="22" y="157"/>
                    <a:pt x="21" y="157"/>
                  </a:cubicBezTo>
                  <a:cubicBezTo>
                    <a:pt x="21" y="156"/>
                    <a:pt x="22" y="157"/>
                    <a:pt x="23" y="157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3"/>
                    <a:pt x="25" y="160"/>
                    <a:pt x="26" y="158"/>
                  </a:cubicBezTo>
                  <a:cubicBezTo>
                    <a:pt x="26" y="156"/>
                    <a:pt x="26" y="156"/>
                    <a:pt x="26" y="156"/>
                  </a:cubicBezTo>
                  <a:cubicBezTo>
                    <a:pt x="27" y="155"/>
                    <a:pt x="27" y="160"/>
                    <a:pt x="28" y="156"/>
                  </a:cubicBezTo>
                  <a:cubicBezTo>
                    <a:pt x="27" y="155"/>
                    <a:pt x="25" y="153"/>
                    <a:pt x="25" y="155"/>
                  </a:cubicBezTo>
                  <a:cubicBezTo>
                    <a:pt x="24" y="152"/>
                    <a:pt x="22" y="153"/>
                    <a:pt x="22" y="150"/>
                  </a:cubicBezTo>
                  <a:cubicBezTo>
                    <a:pt x="23" y="149"/>
                    <a:pt x="22" y="153"/>
                    <a:pt x="23" y="152"/>
                  </a:cubicBezTo>
                  <a:cubicBezTo>
                    <a:pt x="24" y="150"/>
                    <a:pt x="23" y="149"/>
                    <a:pt x="23" y="147"/>
                  </a:cubicBezTo>
                  <a:cubicBezTo>
                    <a:pt x="23" y="149"/>
                    <a:pt x="21" y="148"/>
                    <a:pt x="21" y="146"/>
                  </a:cubicBezTo>
                  <a:cubicBezTo>
                    <a:pt x="22" y="145"/>
                    <a:pt x="22" y="148"/>
                    <a:pt x="22" y="145"/>
                  </a:cubicBezTo>
                  <a:cubicBezTo>
                    <a:pt x="22" y="145"/>
                    <a:pt x="21" y="142"/>
                    <a:pt x="21" y="144"/>
                  </a:cubicBezTo>
                  <a:cubicBezTo>
                    <a:pt x="19" y="144"/>
                    <a:pt x="21" y="142"/>
                    <a:pt x="20" y="140"/>
                  </a:cubicBezTo>
                  <a:cubicBezTo>
                    <a:pt x="21" y="140"/>
                    <a:pt x="22" y="143"/>
                    <a:pt x="23" y="140"/>
                  </a:cubicBezTo>
                  <a:cubicBezTo>
                    <a:pt x="22" y="141"/>
                    <a:pt x="21" y="137"/>
                    <a:pt x="20" y="138"/>
                  </a:cubicBezTo>
                  <a:cubicBezTo>
                    <a:pt x="20" y="137"/>
                    <a:pt x="21" y="137"/>
                    <a:pt x="21" y="138"/>
                  </a:cubicBezTo>
                  <a:cubicBezTo>
                    <a:pt x="22" y="136"/>
                    <a:pt x="19" y="134"/>
                    <a:pt x="21" y="133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1" y="132"/>
                    <a:pt x="21" y="132"/>
                    <a:pt x="21" y="131"/>
                  </a:cubicBezTo>
                  <a:cubicBezTo>
                    <a:pt x="21" y="130"/>
                    <a:pt x="20" y="127"/>
                    <a:pt x="21" y="127"/>
                  </a:cubicBezTo>
                  <a:cubicBezTo>
                    <a:pt x="21" y="126"/>
                    <a:pt x="21" y="123"/>
                    <a:pt x="20" y="124"/>
                  </a:cubicBezTo>
                  <a:cubicBezTo>
                    <a:pt x="20" y="126"/>
                    <a:pt x="21" y="127"/>
                    <a:pt x="20" y="128"/>
                  </a:cubicBezTo>
                  <a:cubicBezTo>
                    <a:pt x="21" y="126"/>
                    <a:pt x="19" y="125"/>
                    <a:pt x="19" y="124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19" y="123"/>
                    <a:pt x="19" y="121"/>
                    <a:pt x="18" y="121"/>
                  </a:cubicBezTo>
                  <a:cubicBezTo>
                    <a:pt x="19" y="122"/>
                    <a:pt x="19" y="121"/>
                    <a:pt x="19" y="121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17"/>
                    <a:pt x="20" y="119"/>
                    <a:pt x="20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20" y="118"/>
                    <a:pt x="21" y="117"/>
                    <a:pt x="21" y="116"/>
                  </a:cubicBezTo>
                  <a:cubicBezTo>
                    <a:pt x="20" y="116"/>
                    <a:pt x="19" y="115"/>
                    <a:pt x="18" y="114"/>
                  </a:cubicBezTo>
                  <a:cubicBezTo>
                    <a:pt x="18" y="113"/>
                    <a:pt x="19" y="114"/>
                    <a:pt x="18" y="112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19" y="114"/>
                    <a:pt x="20" y="113"/>
                    <a:pt x="20" y="111"/>
                  </a:cubicBezTo>
                  <a:cubicBezTo>
                    <a:pt x="20" y="109"/>
                    <a:pt x="19" y="108"/>
                    <a:pt x="18" y="110"/>
                  </a:cubicBezTo>
                  <a:cubicBezTo>
                    <a:pt x="18" y="109"/>
                    <a:pt x="19" y="107"/>
                    <a:pt x="19" y="108"/>
                  </a:cubicBezTo>
                  <a:cubicBezTo>
                    <a:pt x="19" y="106"/>
                    <a:pt x="18" y="108"/>
                    <a:pt x="18" y="106"/>
                  </a:cubicBezTo>
                  <a:cubicBezTo>
                    <a:pt x="18" y="105"/>
                    <a:pt x="19" y="103"/>
                    <a:pt x="20" y="101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4"/>
                    <a:pt x="22" y="101"/>
                    <a:pt x="23" y="102"/>
                  </a:cubicBezTo>
                  <a:cubicBezTo>
                    <a:pt x="23" y="101"/>
                    <a:pt x="23" y="100"/>
                    <a:pt x="22" y="99"/>
                  </a:cubicBezTo>
                  <a:cubicBezTo>
                    <a:pt x="21" y="102"/>
                    <a:pt x="20" y="96"/>
                    <a:pt x="18" y="97"/>
                  </a:cubicBezTo>
                  <a:cubicBezTo>
                    <a:pt x="17" y="93"/>
                    <a:pt x="22" y="94"/>
                    <a:pt x="19" y="91"/>
                  </a:cubicBezTo>
                  <a:cubicBezTo>
                    <a:pt x="18" y="91"/>
                    <a:pt x="17" y="90"/>
                    <a:pt x="18" y="92"/>
                  </a:cubicBezTo>
                  <a:cubicBezTo>
                    <a:pt x="18" y="90"/>
                    <a:pt x="16" y="91"/>
                    <a:pt x="16" y="88"/>
                  </a:cubicBezTo>
                  <a:cubicBezTo>
                    <a:pt x="17" y="90"/>
                    <a:pt x="18" y="86"/>
                    <a:pt x="19" y="88"/>
                  </a:cubicBezTo>
                  <a:cubicBezTo>
                    <a:pt x="19" y="88"/>
                    <a:pt x="19" y="90"/>
                    <a:pt x="19" y="90"/>
                  </a:cubicBezTo>
                  <a:cubicBezTo>
                    <a:pt x="20" y="89"/>
                    <a:pt x="21" y="90"/>
                    <a:pt x="21" y="88"/>
                  </a:cubicBezTo>
                  <a:cubicBezTo>
                    <a:pt x="20" y="87"/>
                    <a:pt x="20" y="85"/>
                    <a:pt x="19" y="85"/>
                  </a:cubicBezTo>
                  <a:cubicBezTo>
                    <a:pt x="18" y="85"/>
                    <a:pt x="19" y="87"/>
                    <a:pt x="18" y="86"/>
                  </a:cubicBezTo>
                  <a:cubicBezTo>
                    <a:pt x="18" y="84"/>
                    <a:pt x="19" y="83"/>
                    <a:pt x="17" y="82"/>
                  </a:cubicBezTo>
                  <a:cubicBezTo>
                    <a:pt x="18" y="84"/>
                    <a:pt x="17" y="84"/>
                    <a:pt x="16" y="84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6" y="79"/>
                    <a:pt x="15" y="82"/>
                    <a:pt x="15" y="7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7" y="78"/>
                    <a:pt x="16" y="82"/>
                    <a:pt x="17" y="81"/>
                  </a:cubicBezTo>
                  <a:cubicBezTo>
                    <a:pt x="17" y="79"/>
                    <a:pt x="16" y="78"/>
                    <a:pt x="17" y="76"/>
                  </a:cubicBezTo>
                  <a:cubicBezTo>
                    <a:pt x="17" y="77"/>
                    <a:pt x="17" y="77"/>
                    <a:pt x="17" y="78"/>
                  </a:cubicBezTo>
                  <a:cubicBezTo>
                    <a:pt x="17" y="77"/>
                    <a:pt x="20" y="76"/>
                    <a:pt x="18" y="73"/>
                  </a:cubicBezTo>
                  <a:cubicBezTo>
                    <a:pt x="17" y="71"/>
                    <a:pt x="17" y="73"/>
                    <a:pt x="16" y="73"/>
                  </a:cubicBezTo>
                  <a:cubicBezTo>
                    <a:pt x="16" y="69"/>
                    <a:pt x="15" y="68"/>
                    <a:pt x="15" y="66"/>
                  </a:cubicBezTo>
                  <a:cubicBezTo>
                    <a:pt x="16" y="66"/>
                    <a:pt x="14" y="62"/>
                    <a:pt x="16" y="64"/>
                  </a:cubicBezTo>
                  <a:cubicBezTo>
                    <a:pt x="15" y="66"/>
                    <a:pt x="16" y="71"/>
                    <a:pt x="17" y="72"/>
                  </a:cubicBezTo>
                  <a:cubicBezTo>
                    <a:pt x="19" y="70"/>
                    <a:pt x="17" y="74"/>
                    <a:pt x="19" y="75"/>
                  </a:cubicBezTo>
                  <a:cubicBezTo>
                    <a:pt x="19" y="72"/>
                    <a:pt x="20" y="72"/>
                    <a:pt x="21" y="72"/>
                  </a:cubicBezTo>
                  <a:cubicBezTo>
                    <a:pt x="21" y="71"/>
                    <a:pt x="21" y="70"/>
                    <a:pt x="21" y="70"/>
                  </a:cubicBezTo>
                  <a:cubicBezTo>
                    <a:pt x="20" y="69"/>
                    <a:pt x="20" y="70"/>
                    <a:pt x="19" y="71"/>
                  </a:cubicBezTo>
                  <a:cubicBezTo>
                    <a:pt x="19" y="68"/>
                    <a:pt x="18" y="65"/>
                    <a:pt x="17" y="63"/>
                  </a:cubicBezTo>
                  <a:cubicBezTo>
                    <a:pt x="17" y="62"/>
                    <a:pt x="18" y="62"/>
                    <a:pt x="18" y="63"/>
                  </a:cubicBezTo>
                  <a:cubicBezTo>
                    <a:pt x="18" y="60"/>
                    <a:pt x="17" y="56"/>
                    <a:pt x="17" y="52"/>
                  </a:cubicBezTo>
                  <a:cubicBezTo>
                    <a:pt x="16" y="55"/>
                    <a:pt x="16" y="49"/>
                    <a:pt x="15" y="50"/>
                  </a:cubicBezTo>
                  <a:cubicBezTo>
                    <a:pt x="15" y="52"/>
                    <a:pt x="14" y="54"/>
                    <a:pt x="13" y="53"/>
                  </a:cubicBezTo>
                  <a:cubicBezTo>
                    <a:pt x="13" y="52"/>
                    <a:pt x="14" y="53"/>
                    <a:pt x="14" y="52"/>
                  </a:cubicBezTo>
                  <a:cubicBezTo>
                    <a:pt x="13" y="51"/>
                    <a:pt x="15" y="50"/>
                    <a:pt x="14" y="49"/>
                  </a:cubicBezTo>
                  <a:cubicBezTo>
                    <a:pt x="15" y="52"/>
                    <a:pt x="16" y="49"/>
                    <a:pt x="17" y="50"/>
                  </a:cubicBezTo>
                  <a:cubicBezTo>
                    <a:pt x="16" y="47"/>
                    <a:pt x="18" y="50"/>
                    <a:pt x="18" y="47"/>
                  </a:cubicBezTo>
                  <a:cubicBezTo>
                    <a:pt x="17" y="45"/>
                    <a:pt x="16" y="42"/>
                    <a:pt x="15" y="39"/>
                  </a:cubicBezTo>
                  <a:cubicBezTo>
                    <a:pt x="16" y="36"/>
                    <a:pt x="14" y="31"/>
                    <a:pt x="13" y="28"/>
                  </a:cubicBezTo>
                  <a:cubicBezTo>
                    <a:pt x="14" y="26"/>
                    <a:pt x="15" y="27"/>
                    <a:pt x="15" y="26"/>
                  </a:cubicBezTo>
                  <a:cubicBezTo>
                    <a:pt x="15" y="24"/>
                    <a:pt x="14" y="27"/>
                    <a:pt x="14" y="24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4"/>
                    <a:pt x="14" y="19"/>
                    <a:pt x="12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4" y="18"/>
                    <a:pt x="14" y="17"/>
                    <a:pt x="15" y="18"/>
                  </a:cubicBezTo>
                  <a:cubicBezTo>
                    <a:pt x="15" y="16"/>
                    <a:pt x="14" y="14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0"/>
                    <a:pt x="12" y="8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1"/>
                    <a:pt x="11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3" y="4"/>
                    <a:pt x="12" y="5"/>
                  </a:cubicBezTo>
                  <a:cubicBezTo>
                    <a:pt x="12" y="6"/>
                    <a:pt x="12" y="8"/>
                    <a:pt x="13" y="9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4" y="6"/>
                    <a:pt x="14" y="8"/>
                    <a:pt x="15" y="9"/>
                  </a:cubicBezTo>
                  <a:cubicBezTo>
                    <a:pt x="15" y="8"/>
                    <a:pt x="15" y="7"/>
                    <a:pt x="15" y="7"/>
                  </a:cubicBezTo>
                  <a:cubicBezTo>
                    <a:pt x="15" y="8"/>
                    <a:pt x="16" y="9"/>
                    <a:pt x="16" y="11"/>
                  </a:cubicBezTo>
                  <a:cubicBezTo>
                    <a:pt x="15" y="10"/>
                    <a:pt x="15" y="12"/>
                    <a:pt x="15" y="12"/>
                  </a:cubicBezTo>
                  <a:cubicBezTo>
                    <a:pt x="16" y="12"/>
                    <a:pt x="17" y="13"/>
                    <a:pt x="17" y="16"/>
                  </a:cubicBezTo>
                  <a:cubicBezTo>
                    <a:pt x="16" y="18"/>
                    <a:pt x="19" y="20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21"/>
                    <a:pt x="16" y="21"/>
                    <a:pt x="16" y="23"/>
                  </a:cubicBezTo>
                  <a:cubicBezTo>
                    <a:pt x="17" y="24"/>
                    <a:pt x="18" y="24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9"/>
                    <a:pt x="20" y="29"/>
                    <a:pt x="20" y="31"/>
                  </a:cubicBezTo>
                  <a:cubicBezTo>
                    <a:pt x="21" y="36"/>
                    <a:pt x="21" y="41"/>
                    <a:pt x="22" y="44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3" y="46"/>
                    <a:pt x="22" y="51"/>
                    <a:pt x="23" y="54"/>
                  </a:cubicBezTo>
                  <a:cubicBezTo>
                    <a:pt x="23" y="58"/>
                    <a:pt x="26" y="63"/>
                    <a:pt x="24" y="66"/>
                  </a:cubicBezTo>
                  <a:cubicBezTo>
                    <a:pt x="26" y="73"/>
                    <a:pt x="27" y="80"/>
                    <a:pt x="28" y="89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9"/>
                    <a:pt x="26" y="88"/>
                    <a:pt x="26" y="90"/>
                  </a:cubicBezTo>
                  <a:cubicBezTo>
                    <a:pt x="27" y="88"/>
                    <a:pt x="27" y="92"/>
                    <a:pt x="28" y="93"/>
                  </a:cubicBezTo>
                  <a:cubicBezTo>
                    <a:pt x="28" y="96"/>
                    <a:pt x="29" y="101"/>
                    <a:pt x="30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1" y="108"/>
                    <a:pt x="30" y="112"/>
                    <a:pt x="30" y="116"/>
                  </a:cubicBezTo>
                  <a:cubicBezTo>
                    <a:pt x="30" y="116"/>
                    <a:pt x="29" y="117"/>
                    <a:pt x="29" y="118"/>
                  </a:cubicBezTo>
                  <a:cubicBezTo>
                    <a:pt x="30" y="120"/>
                    <a:pt x="30" y="122"/>
                    <a:pt x="31" y="125"/>
                  </a:cubicBezTo>
                  <a:cubicBezTo>
                    <a:pt x="32" y="127"/>
                    <a:pt x="31" y="131"/>
                    <a:pt x="31" y="133"/>
                  </a:cubicBezTo>
                  <a:cubicBezTo>
                    <a:pt x="33" y="142"/>
                    <a:pt x="32" y="152"/>
                    <a:pt x="34" y="16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5" y="171"/>
                    <a:pt x="33" y="182"/>
                    <a:pt x="34" y="190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2" y="191"/>
                    <a:pt x="33" y="194"/>
                    <a:pt x="34" y="194"/>
                  </a:cubicBezTo>
                  <a:cubicBezTo>
                    <a:pt x="34" y="196"/>
                    <a:pt x="35" y="200"/>
                    <a:pt x="34" y="201"/>
                  </a:cubicBezTo>
                  <a:cubicBezTo>
                    <a:pt x="33" y="204"/>
                    <a:pt x="34" y="204"/>
                    <a:pt x="34" y="206"/>
                  </a:cubicBezTo>
                  <a:cubicBezTo>
                    <a:pt x="34" y="211"/>
                    <a:pt x="34" y="213"/>
                    <a:pt x="34" y="218"/>
                  </a:cubicBezTo>
                  <a:cubicBezTo>
                    <a:pt x="34" y="217"/>
                    <a:pt x="34" y="217"/>
                    <a:pt x="34" y="217"/>
                  </a:cubicBezTo>
                  <a:cubicBezTo>
                    <a:pt x="34" y="216"/>
                    <a:pt x="33" y="216"/>
                    <a:pt x="33" y="217"/>
                  </a:cubicBezTo>
                  <a:cubicBezTo>
                    <a:pt x="34" y="219"/>
                    <a:pt x="33" y="224"/>
                    <a:pt x="35" y="222"/>
                  </a:cubicBezTo>
                  <a:cubicBezTo>
                    <a:pt x="33" y="227"/>
                    <a:pt x="35" y="234"/>
                    <a:pt x="34" y="239"/>
                  </a:cubicBezTo>
                  <a:cubicBezTo>
                    <a:pt x="34" y="238"/>
                    <a:pt x="34" y="239"/>
                    <a:pt x="34" y="240"/>
                  </a:cubicBezTo>
                  <a:cubicBezTo>
                    <a:pt x="34" y="244"/>
                    <a:pt x="33" y="249"/>
                    <a:pt x="34" y="252"/>
                  </a:cubicBezTo>
                  <a:cubicBezTo>
                    <a:pt x="34" y="253"/>
                    <a:pt x="33" y="251"/>
                    <a:pt x="33" y="253"/>
                  </a:cubicBezTo>
                  <a:cubicBezTo>
                    <a:pt x="33" y="254"/>
                    <a:pt x="34" y="253"/>
                    <a:pt x="34" y="254"/>
                  </a:cubicBezTo>
                  <a:cubicBezTo>
                    <a:pt x="35" y="261"/>
                    <a:pt x="32" y="269"/>
                    <a:pt x="32" y="275"/>
                  </a:cubicBezTo>
                  <a:cubicBezTo>
                    <a:pt x="33" y="287"/>
                    <a:pt x="32" y="299"/>
                    <a:pt x="31" y="310"/>
                  </a:cubicBezTo>
                  <a:cubicBezTo>
                    <a:pt x="31" y="309"/>
                    <a:pt x="31" y="309"/>
                    <a:pt x="31" y="309"/>
                  </a:cubicBezTo>
                  <a:cubicBezTo>
                    <a:pt x="32" y="313"/>
                    <a:pt x="29" y="318"/>
                    <a:pt x="31" y="321"/>
                  </a:cubicBezTo>
                  <a:cubicBezTo>
                    <a:pt x="31" y="322"/>
                    <a:pt x="31" y="324"/>
                    <a:pt x="30" y="324"/>
                  </a:cubicBezTo>
                  <a:cubicBezTo>
                    <a:pt x="31" y="327"/>
                    <a:pt x="29" y="332"/>
                    <a:pt x="30" y="336"/>
                  </a:cubicBezTo>
                  <a:cubicBezTo>
                    <a:pt x="30" y="336"/>
                    <a:pt x="30" y="335"/>
                    <a:pt x="30" y="335"/>
                  </a:cubicBezTo>
                  <a:cubicBezTo>
                    <a:pt x="28" y="339"/>
                    <a:pt x="29" y="343"/>
                    <a:pt x="28" y="347"/>
                  </a:cubicBezTo>
                  <a:cubicBezTo>
                    <a:pt x="28" y="347"/>
                    <a:pt x="28" y="346"/>
                    <a:pt x="28" y="346"/>
                  </a:cubicBezTo>
                  <a:cubicBezTo>
                    <a:pt x="27" y="348"/>
                    <a:pt x="29" y="350"/>
                    <a:pt x="27" y="351"/>
                  </a:cubicBezTo>
                  <a:cubicBezTo>
                    <a:pt x="27" y="352"/>
                    <a:pt x="28" y="352"/>
                    <a:pt x="28" y="351"/>
                  </a:cubicBezTo>
                  <a:cubicBezTo>
                    <a:pt x="27" y="361"/>
                    <a:pt x="27" y="372"/>
                    <a:pt x="27" y="382"/>
                  </a:cubicBezTo>
                  <a:cubicBezTo>
                    <a:pt x="26" y="389"/>
                    <a:pt x="24" y="382"/>
                    <a:pt x="25" y="388"/>
                  </a:cubicBezTo>
                  <a:cubicBezTo>
                    <a:pt x="25" y="389"/>
                    <a:pt x="26" y="388"/>
                    <a:pt x="25" y="388"/>
                  </a:cubicBezTo>
                  <a:cubicBezTo>
                    <a:pt x="26" y="391"/>
                    <a:pt x="23" y="392"/>
                    <a:pt x="24" y="393"/>
                  </a:cubicBezTo>
                  <a:cubicBezTo>
                    <a:pt x="25" y="393"/>
                    <a:pt x="25" y="395"/>
                    <a:pt x="25" y="395"/>
                  </a:cubicBezTo>
                  <a:cubicBezTo>
                    <a:pt x="24" y="399"/>
                    <a:pt x="23" y="400"/>
                    <a:pt x="24" y="404"/>
                  </a:cubicBezTo>
                  <a:cubicBezTo>
                    <a:pt x="23" y="403"/>
                    <a:pt x="23" y="403"/>
                    <a:pt x="23" y="403"/>
                  </a:cubicBezTo>
                  <a:cubicBezTo>
                    <a:pt x="25" y="407"/>
                    <a:pt x="24" y="412"/>
                    <a:pt x="25" y="416"/>
                  </a:cubicBezTo>
                  <a:cubicBezTo>
                    <a:pt x="25" y="427"/>
                    <a:pt x="25" y="439"/>
                    <a:pt x="25" y="450"/>
                  </a:cubicBezTo>
                  <a:cubicBezTo>
                    <a:pt x="24" y="461"/>
                    <a:pt x="24" y="472"/>
                    <a:pt x="24" y="483"/>
                  </a:cubicBezTo>
                  <a:cubicBezTo>
                    <a:pt x="23" y="494"/>
                    <a:pt x="23" y="505"/>
                    <a:pt x="23" y="516"/>
                  </a:cubicBezTo>
                  <a:cubicBezTo>
                    <a:pt x="23" y="527"/>
                    <a:pt x="23" y="538"/>
                    <a:pt x="22" y="549"/>
                  </a:cubicBezTo>
                  <a:cubicBezTo>
                    <a:pt x="21" y="554"/>
                    <a:pt x="21" y="555"/>
                    <a:pt x="21" y="560"/>
                  </a:cubicBezTo>
                  <a:cubicBezTo>
                    <a:pt x="21" y="560"/>
                    <a:pt x="21" y="560"/>
                    <a:pt x="21" y="560"/>
                  </a:cubicBezTo>
                  <a:cubicBezTo>
                    <a:pt x="22" y="561"/>
                    <a:pt x="21" y="564"/>
                    <a:pt x="22" y="565"/>
                  </a:cubicBezTo>
                  <a:cubicBezTo>
                    <a:pt x="22" y="573"/>
                    <a:pt x="22" y="581"/>
                    <a:pt x="22" y="589"/>
                  </a:cubicBezTo>
                  <a:cubicBezTo>
                    <a:pt x="22" y="588"/>
                    <a:pt x="21" y="587"/>
                    <a:pt x="21" y="589"/>
                  </a:cubicBezTo>
                  <a:cubicBezTo>
                    <a:pt x="22" y="591"/>
                    <a:pt x="22" y="591"/>
                    <a:pt x="22" y="591"/>
                  </a:cubicBezTo>
                  <a:cubicBezTo>
                    <a:pt x="22" y="591"/>
                    <a:pt x="22" y="591"/>
                    <a:pt x="22" y="591"/>
                  </a:cubicBezTo>
                  <a:cubicBezTo>
                    <a:pt x="22" y="592"/>
                    <a:pt x="22" y="593"/>
                    <a:pt x="23" y="592"/>
                  </a:cubicBezTo>
                  <a:cubicBezTo>
                    <a:pt x="24" y="614"/>
                    <a:pt x="20" y="635"/>
                    <a:pt x="18" y="656"/>
                  </a:cubicBezTo>
                  <a:cubicBezTo>
                    <a:pt x="17" y="661"/>
                    <a:pt x="17" y="669"/>
                    <a:pt x="16" y="674"/>
                  </a:cubicBezTo>
                  <a:cubicBezTo>
                    <a:pt x="12" y="690"/>
                    <a:pt x="7" y="704"/>
                    <a:pt x="3" y="720"/>
                  </a:cubicBezTo>
                  <a:cubicBezTo>
                    <a:pt x="3" y="720"/>
                    <a:pt x="0" y="717"/>
                    <a:pt x="1" y="7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63500" y="19050"/>
              <a:ext cx="7938" cy="11113"/>
            </a:xfrm>
            <a:custGeom>
              <a:avLst/>
              <a:gdLst>
                <a:gd name="T0" fmla="*/ 2 w 2"/>
                <a:gd name="T1" fmla="*/ 1 h 3"/>
                <a:gd name="T2" fmla="*/ 0 w 2"/>
                <a:gd name="T3" fmla="*/ 2 h 3"/>
                <a:gd name="T4" fmla="*/ 2 w 2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1"/>
                  </a:moveTo>
                  <a:cubicBezTo>
                    <a:pt x="1" y="1"/>
                    <a:pt x="1" y="3"/>
                    <a:pt x="0" y="2"/>
                  </a:cubicBezTo>
                  <a:cubicBezTo>
                    <a:pt x="0" y="2"/>
                    <a:pt x="1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71438" y="206375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0" y="1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76200" y="239713"/>
              <a:ext cx="3175" cy="15875"/>
            </a:xfrm>
            <a:custGeom>
              <a:avLst/>
              <a:gdLst>
                <a:gd name="T0" fmla="*/ 1 w 1"/>
                <a:gd name="T1" fmla="*/ 4 h 4"/>
                <a:gd name="T2" fmla="*/ 0 w 1"/>
                <a:gd name="T3" fmla="*/ 0 h 4"/>
                <a:gd name="T4" fmla="*/ 1 w 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4"/>
                  </a:moveTo>
                  <a:cubicBezTo>
                    <a:pt x="1" y="4"/>
                    <a:pt x="0" y="2"/>
                    <a:pt x="0" y="0"/>
                  </a:cubicBezTo>
                  <a:lnTo>
                    <a:pt x="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71438" y="300038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79375" y="30480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82550" y="398463"/>
              <a:ext cx="4763" cy="11113"/>
            </a:xfrm>
            <a:custGeom>
              <a:avLst/>
              <a:gdLst>
                <a:gd name="T0" fmla="*/ 0 w 1"/>
                <a:gd name="T1" fmla="*/ 1 h 3"/>
                <a:gd name="T2" fmla="*/ 0 w 1"/>
                <a:gd name="T3" fmla="*/ 3 h 3"/>
                <a:gd name="T4" fmla="*/ 0 w 1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1"/>
                  </a:moveTo>
                  <a:cubicBezTo>
                    <a:pt x="0" y="2"/>
                    <a:pt x="1" y="3"/>
                    <a:pt x="0" y="3"/>
                  </a:cubicBezTo>
                  <a:cubicBezTo>
                    <a:pt x="1" y="3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87313" y="4476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90488" y="1260475"/>
              <a:ext cx="4763" cy="476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0 h 3"/>
                <a:gd name="T4" fmla="*/ 3 w 3"/>
                <a:gd name="T5" fmla="*/ 0 h 3"/>
                <a:gd name="T6" fmla="*/ 0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68263" y="1625600"/>
              <a:ext cx="3175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71438" y="1817688"/>
              <a:ext cx="7938" cy="4763"/>
            </a:xfrm>
            <a:custGeom>
              <a:avLst/>
              <a:gdLst>
                <a:gd name="T0" fmla="*/ 0 w 5"/>
                <a:gd name="T1" fmla="*/ 3 h 3"/>
                <a:gd name="T2" fmla="*/ 0 w 5"/>
                <a:gd name="T3" fmla="*/ 0 h 3"/>
                <a:gd name="T4" fmla="*/ 5 w 5"/>
                <a:gd name="T5" fmla="*/ 3 h 3"/>
                <a:gd name="T6" fmla="*/ 0 w 5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361950" y="417513"/>
              <a:ext cx="6350" cy="11113"/>
            </a:xfrm>
            <a:custGeom>
              <a:avLst/>
              <a:gdLst>
                <a:gd name="T0" fmla="*/ 1 w 2"/>
                <a:gd name="T1" fmla="*/ 2 h 3"/>
                <a:gd name="T2" fmla="*/ 1 w 2"/>
                <a:gd name="T3" fmla="*/ 0 h 3"/>
                <a:gd name="T4" fmla="*/ 1 w 2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2"/>
                  </a:moveTo>
                  <a:cubicBezTo>
                    <a:pt x="1" y="0"/>
                    <a:pt x="0" y="3"/>
                    <a:pt x="1" y="0"/>
                  </a:cubicBezTo>
                  <a:cubicBezTo>
                    <a:pt x="1" y="1"/>
                    <a:pt x="2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96863" y="439738"/>
              <a:ext cx="163513" cy="2138363"/>
            </a:xfrm>
            <a:custGeom>
              <a:avLst/>
              <a:gdLst>
                <a:gd name="T0" fmla="*/ 9 w 43"/>
                <a:gd name="T1" fmla="*/ 504 h 568"/>
                <a:gd name="T2" fmla="*/ 12 w 43"/>
                <a:gd name="T3" fmla="*/ 488 h 568"/>
                <a:gd name="T4" fmla="*/ 16 w 43"/>
                <a:gd name="T5" fmla="*/ 454 h 568"/>
                <a:gd name="T6" fmla="*/ 18 w 43"/>
                <a:gd name="T7" fmla="*/ 442 h 568"/>
                <a:gd name="T8" fmla="*/ 25 w 43"/>
                <a:gd name="T9" fmla="*/ 406 h 568"/>
                <a:gd name="T10" fmla="*/ 27 w 43"/>
                <a:gd name="T11" fmla="*/ 394 h 568"/>
                <a:gd name="T12" fmla="*/ 28 w 43"/>
                <a:gd name="T13" fmla="*/ 373 h 568"/>
                <a:gd name="T14" fmla="*/ 30 w 43"/>
                <a:gd name="T15" fmla="*/ 356 h 568"/>
                <a:gd name="T16" fmla="*/ 32 w 43"/>
                <a:gd name="T17" fmla="*/ 346 h 568"/>
                <a:gd name="T18" fmla="*/ 31 w 43"/>
                <a:gd name="T19" fmla="*/ 338 h 568"/>
                <a:gd name="T20" fmla="*/ 30 w 43"/>
                <a:gd name="T21" fmla="*/ 318 h 568"/>
                <a:gd name="T22" fmla="*/ 31 w 43"/>
                <a:gd name="T23" fmla="*/ 306 h 568"/>
                <a:gd name="T24" fmla="*/ 30 w 43"/>
                <a:gd name="T25" fmla="*/ 294 h 568"/>
                <a:gd name="T26" fmla="*/ 31 w 43"/>
                <a:gd name="T27" fmla="*/ 279 h 568"/>
                <a:gd name="T28" fmla="*/ 31 w 43"/>
                <a:gd name="T29" fmla="*/ 262 h 568"/>
                <a:gd name="T30" fmla="*/ 32 w 43"/>
                <a:gd name="T31" fmla="*/ 242 h 568"/>
                <a:gd name="T32" fmla="*/ 31 w 43"/>
                <a:gd name="T33" fmla="*/ 233 h 568"/>
                <a:gd name="T34" fmla="*/ 32 w 43"/>
                <a:gd name="T35" fmla="*/ 225 h 568"/>
                <a:gd name="T36" fmla="*/ 30 w 43"/>
                <a:gd name="T37" fmla="*/ 217 h 568"/>
                <a:gd name="T38" fmla="*/ 30 w 43"/>
                <a:gd name="T39" fmla="*/ 214 h 568"/>
                <a:gd name="T40" fmla="*/ 29 w 43"/>
                <a:gd name="T41" fmla="*/ 204 h 568"/>
                <a:gd name="T42" fmla="*/ 28 w 43"/>
                <a:gd name="T43" fmla="*/ 176 h 568"/>
                <a:gd name="T44" fmla="*/ 27 w 43"/>
                <a:gd name="T45" fmla="*/ 164 h 568"/>
                <a:gd name="T46" fmla="*/ 26 w 43"/>
                <a:gd name="T47" fmla="*/ 155 h 568"/>
                <a:gd name="T48" fmla="*/ 25 w 43"/>
                <a:gd name="T49" fmla="*/ 131 h 568"/>
                <a:gd name="T50" fmla="*/ 27 w 43"/>
                <a:gd name="T51" fmla="*/ 125 h 568"/>
                <a:gd name="T52" fmla="*/ 23 w 43"/>
                <a:gd name="T53" fmla="*/ 117 h 568"/>
                <a:gd name="T54" fmla="*/ 20 w 43"/>
                <a:gd name="T55" fmla="*/ 110 h 568"/>
                <a:gd name="T56" fmla="*/ 20 w 43"/>
                <a:gd name="T57" fmla="*/ 99 h 568"/>
                <a:gd name="T58" fmla="*/ 18 w 43"/>
                <a:gd name="T59" fmla="*/ 96 h 568"/>
                <a:gd name="T60" fmla="*/ 19 w 43"/>
                <a:gd name="T61" fmla="*/ 91 h 568"/>
                <a:gd name="T62" fmla="*/ 21 w 43"/>
                <a:gd name="T63" fmla="*/ 82 h 568"/>
                <a:gd name="T64" fmla="*/ 17 w 43"/>
                <a:gd name="T65" fmla="*/ 74 h 568"/>
                <a:gd name="T66" fmla="*/ 18 w 43"/>
                <a:gd name="T67" fmla="*/ 69 h 568"/>
                <a:gd name="T68" fmla="*/ 16 w 43"/>
                <a:gd name="T69" fmla="*/ 61 h 568"/>
                <a:gd name="T70" fmla="*/ 15 w 43"/>
                <a:gd name="T71" fmla="*/ 53 h 568"/>
                <a:gd name="T72" fmla="*/ 19 w 43"/>
                <a:gd name="T73" fmla="*/ 56 h 568"/>
                <a:gd name="T74" fmla="*/ 15 w 43"/>
                <a:gd name="T75" fmla="*/ 42 h 568"/>
                <a:gd name="T76" fmla="*/ 18 w 43"/>
                <a:gd name="T77" fmla="*/ 21 h 568"/>
                <a:gd name="T78" fmla="*/ 18 w 43"/>
                <a:gd name="T79" fmla="*/ 14 h 568"/>
                <a:gd name="T80" fmla="*/ 16 w 43"/>
                <a:gd name="T81" fmla="*/ 0 h 568"/>
                <a:gd name="T82" fmla="*/ 19 w 43"/>
                <a:gd name="T83" fmla="*/ 6 h 568"/>
                <a:gd name="T84" fmla="*/ 18 w 43"/>
                <a:gd name="T85" fmla="*/ 19 h 568"/>
                <a:gd name="T86" fmla="*/ 24 w 43"/>
                <a:gd name="T87" fmla="*/ 43 h 568"/>
                <a:gd name="T88" fmla="*/ 30 w 43"/>
                <a:gd name="T89" fmla="*/ 83 h 568"/>
                <a:gd name="T90" fmla="*/ 35 w 43"/>
                <a:gd name="T91" fmla="*/ 127 h 568"/>
                <a:gd name="T92" fmla="*/ 38 w 43"/>
                <a:gd name="T93" fmla="*/ 163 h 568"/>
                <a:gd name="T94" fmla="*/ 40 w 43"/>
                <a:gd name="T95" fmla="*/ 190 h 568"/>
                <a:gd name="T96" fmla="*/ 41 w 43"/>
                <a:gd name="T97" fmla="*/ 245 h 568"/>
                <a:gd name="T98" fmla="*/ 40 w 43"/>
                <a:gd name="T99" fmla="*/ 274 h 568"/>
                <a:gd name="T100" fmla="*/ 38 w 43"/>
                <a:gd name="T101" fmla="*/ 312 h 568"/>
                <a:gd name="T102" fmla="*/ 37 w 43"/>
                <a:gd name="T103" fmla="*/ 383 h 568"/>
                <a:gd name="T104" fmla="*/ 23 w 43"/>
                <a:gd name="T105" fmla="*/ 467 h 568"/>
                <a:gd name="T106" fmla="*/ 11 w 43"/>
                <a:gd name="T107" fmla="*/ 532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" h="568">
                  <a:moveTo>
                    <a:pt x="2" y="561"/>
                  </a:moveTo>
                  <a:cubicBezTo>
                    <a:pt x="0" y="554"/>
                    <a:pt x="4" y="545"/>
                    <a:pt x="3" y="538"/>
                  </a:cubicBezTo>
                  <a:cubicBezTo>
                    <a:pt x="3" y="537"/>
                    <a:pt x="4" y="538"/>
                    <a:pt x="4" y="536"/>
                  </a:cubicBezTo>
                  <a:cubicBezTo>
                    <a:pt x="3" y="529"/>
                    <a:pt x="6" y="518"/>
                    <a:pt x="9" y="509"/>
                  </a:cubicBezTo>
                  <a:cubicBezTo>
                    <a:pt x="9" y="510"/>
                    <a:pt x="9" y="510"/>
                    <a:pt x="9" y="510"/>
                  </a:cubicBezTo>
                  <a:cubicBezTo>
                    <a:pt x="10" y="508"/>
                    <a:pt x="9" y="506"/>
                    <a:pt x="9" y="504"/>
                  </a:cubicBezTo>
                  <a:cubicBezTo>
                    <a:pt x="10" y="504"/>
                    <a:pt x="10" y="505"/>
                    <a:pt x="10" y="505"/>
                  </a:cubicBezTo>
                  <a:cubicBezTo>
                    <a:pt x="9" y="504"/>
                    <a:pt x="10" y="501"/>
                    <a:pt x="10" y="500"/>
                  </a:cubicBezTo>
                  <a:cubicBezTo>
                    <a:pt x="10" y="500"/>
                    <a:pt x="11" y="500"/>
                    <a:pt x="12" y="499"/>
                  </a:cubicBezTo>
                  <a:cubicBezTo>
                    <a:pt x="11" y="498"/>
                    <a:pt x="11" y="498"/>
                    <a:pt x="11" y="498"/>
                  </a:cubicBezTo>
                  <a:cubicBezTo>
                    <a:pt x="9" y="495"/>
                    <a:pt x="12" y="491"/>
                    <a:pt x="11" y="487"/>
                  </a:cubicBezTo>
                  <a:cubicBezTo>
                    <a:pt x="12" y="488"/>
                    <a:pt x="12" y="488"/>
                    <a:pt x="12" y="488"/>
                  </a:cubicBezTo>
                  <a:cubicBezTo>
                    <a:pt x="12" y="481"/>
                    <a:pt x="13" y="474"/>
                    <a:pt x="14" y="467"/>
                  </a:cubicBezTo>
                  <a:cubicBezTo>
                    <a:pt x="15" y="467"/>
                    <a:pt x="15" y="468"/>
                    <a:pt x="16" y="467"/>
                  </a:cubicBezTo>
                  <a:cubicBezTo>
                    <a:pt x="15" y="467"/>
                    <a:pt x="15" y="465"/>
                    <a:pt x="15" y="463"/>
                  </a:cubicBezTo>
                  <a:cubicBezTo>
                    <a:pt x="16" y="462"/>
                    <a:pt x="14" y="459"/>
                    <a:pt x="16" y="457"/>
                  </a:cubicBezTo>
                  <a:cubicBezTo>
                    <a:pt x="16" y="458"/>
                    <a:pt x="16" y="458"/>
                    <a:pt x="16" y="458"/>
                  </a:cubicBezTo>
                  <a:cubicBezTo>
                    <a:pt x="15" y="456"/>
                    <a:pt x="17" y="455"/>
                    <a:pt x="16" y="454"/>
                  </a:cubicBezTo>
                  <a:cubicBezTo>
                    <a:pt x="17" y="453"/>
                    <a:pt x="17" y="453"/>
                    <a:pt x="17" y="453"/>
                  </a:cubicBezTo>
                  <a:cubicBezTo>
                    <a:pt x="15" y="452"/>
                    <a:pt x="18" y="451"/>
                    <a:pt x="18" y="449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17" y="448"/>
                    <a:pt x="18" y="448"/>
                    <a:pt x="18" y="446"/>
                  </a:cubicBezTo>
                  <a:cubicBezTo>
                    <a:pt x="18" y="446"/>
                    <a:pt x="18" y="446"/>
                    <a:pt x="18" y="446"/>
                  </a:cubicBezTo>
                  <a:cubicBezTo>
                    <a:pt x="18" y="444"/>
                    <a:pt x="19" y="442"/>
                    <a:pt x="18" y="442"/>
                  </a:cubicBezTo>
                  <a:cubicBezTo>
                    <a:pt x="19" y="441"/>
                    <a:pt x="18" y="445"/>
                    <a:pt x="20" y="443"/>
                  </a:cubicBezTo>
                  <a:cubicBezTo>
                    <a:pt x="20" y="434"/>
                    <a:pt x="22" y="425"/>
                    <a:pt x="23" y="416"/>
                  </a:cubicBezTo>
                  <a:cubicBezTo>
                    <a:pt x="24" y="415"/>
                    <a:pt x="24" y="415"/>
                    <a:pt x="25" y="415"/>
                  </a:cubicBezTo>
                  <a:cubicBezTo>
                    <a:pt x="25" y="414"/>
                    <a:pt x="25" y="411"/>
                    <a:pt x="24" y="410"/>
                  </a:cubicBezTo>
                  <a:cubicBezTo>
                    <a:pt x="24" y="411"/>
                    <a:pt x="25" y="410"/>
                    <a:pt x="25" y="409"/>
                  </a:cubicBezTo>
                  <a:cubicBezTo>
                    <a:pt x="26" y="408"/>
                    <a:pt x="24" y="407"/>
                    <a:pt x="25" y="406"/>
                  </a:cubicBezTo>
                  <a:cubicBezTo>
                    <a:pt x="25" y="407"/>
                    <a:pt x="26" y="407"/>
                    <a:pt x="26" y="407"/>
                  </a:cubicBezTo>
                  <a:cubicBezTo>
                    <a:pt x="25" y="405"/>
                    <a:pt x="26" y="403"/>
                    <a:pt x="26" y="401"/>
                  </a:cubicBezTo>
                  <a:cubicBezTo>
                    <a:pt x="26" y="401"/>
                    <a:pt x="26" y="402"/>
                    <a:pt x="26" y="402"/>
                  </a:cubicBezTo>
                  <a:cubicBezTo>
                    <a:pt x="26" y="400"/>
                    <a:pt x="27" y="398"/>
                    <a:pt x="27" y="397"/>
                  </a:cubicBezTo>
                  <a:cubicBezTo>
                    <a:pt x="27" y="397"/>
                    <a:pt x="27" y="397"/>
                    <a:pt x="27" y="397"/>
                  </a:cubicBezTo>
                  <a:cubicBezTo>
                    <a:pt x="29" y="395"/>
                    <a:pt x="26" y="396"/>
                    <a:pt x="27" y="394"/>
                  </a:cubicBezTo>
                  <a:cubicBezTo>
                    <a:pt x="27" y="395"/>
                    <a:pt x="27" y="394"/>
                    <a:pt x="28" y="394"/>
                  </a:cubicBezTo>
                  <a:cubicBezTo>
                    <a:pt x="26" y="392"/>
                    <a:pt x="27" y="388"/>
                    <a:pt x="27" y="386"/>
                  </a:cubicBezTo>
                  <a:cubicBezTo>
                    <a:pt x="27" y="386"/>
                    <a:pt x="27" y="386"/>
                    <a:pt x="27" y="386"/>
                  </a:cubicBezTo>
                  <a:cubicBezTo>
                    <a:pt x="28" y="384"/>
                    <a:pt x="28" y="381"/>
                    <a:pt x="28" y="379"/>
                  </a:cubicBezTo>
                  <a:cubicBezTo>
                    <a:pt x="28" y="378"/>
                    <a:pt x="30" y="379"/>
                    <a:pt x="30" y="377"/>
                  </a:cubicBezTo>
                  <a:cubicBezTo>
                    <a:pt x="28" y="376"/>
                    <a:pt x="30" y="372"/>
                    <a:pt x="28" y="373"/>
                  </a:cubicBezTo>
                  <a:cubicBezTo>
                    <a:pt x="28" y="371"/>
                    <a:pt x="29" y="368"/>
                    <a:pt x="29" y="366"/>
                  </a:cubicBezTo>
                  <a:cubicBezTo>
                    <a:pt x="29" y="367"/>
                    <a:pt x="31" y="365"/>
                    <a:pt x="31" y="367"/>
                  </a:cubicBezTo>
                  <a:cubicBezTo>
                    <a:pt x="32" y="366"/>
                    <a:pt x="32" y="366"/>
                    <a:pt x="32" y="366"/>
                  </a:cubicBezTo>
                  <a:cubicBezTo>
                    <a:pt x="32" y="366"/>
                    <a:pt x="31" y="367"/>
                    <a:pt x="32" y="367"/>
                  </a:cubicBezTo>
                  <a:cubicBezTo>
                    <a:pt x="32" y="366"/>
                    <a:pt x="32" y="363"/>
                    <a:pt x="32" y="362"/>
                  </a:cubicBezTo>
                  <a:cubicBezTo>
                    <a:pt x="31" y="361"/>
                    <a:pt x="30" y="359"/>
                    <a:pt x="30" y="356"/>
                  </a:cubicBezTo>
                  <a:cubicBezTo>
                    <a:pt x="30" y="358"/>
                    <a:pt x="32" y="356"/>
                    <a:pt x="32" y="356"/>
                  </a:cubicBezTo>
                  <a:cubicBezTo>
                    <a:pt x="29" y="352"/>
                    <a:pt x="29" y="352"/>
                    <a:pt x="29" y="352"/>
                  </a:cubicBezTo>
                  <a:cubicBezTo>
                    <a:pt x="29" y="351"/>
                    <a:pt x="30" y="352"/>
                    <a:pt x="30" y="351"/>
                  </a:cubicBezTo>
                  <a:cubicBezTo>
                    <a:pt x="30" y="351"/>
                    <a:pt x="30" y="350"/>
                    <a:pt x="29" y="350"/>
                  </a:cubicBezTo>
                  <a:cubicBezTo>
                    <a:pt x="29" y="350"/>
                    <a:pt x="29" y="346"/>
                    <a:pt x="31" y="346"/>
                  </a:cubicBezTo>
                  <a:cubicBezTo>
                    <a:pt x="31" y="345"/>
                    <a:pt x="31" y="347"/>
                    <a:pt x="32" y="346"/>
                  </a:cubicBezTo>
                  <a:cubicBezTo>
                    <a:pt x="32" y="345"/>
                    <a:pt x="31" y="345"/>
                    <a:pt x="31" y="343"/>
                  </a:cubicBezTo>
                  <a:cubicBezTo>
                    <a:pt x="31" y="343"/>
                    <a:pt x="31" y="343"/>
                    <a:pt x="31" y="343"/>
                  </a:cubicBezTo>
                  <a:cubicBezTo>
                    <a:pt x="32" y="342"/>
                    <a:pt x="31" y="339"/>
                    <a:pt x="30" y="341"/>
                  </a:cubicBezTo>
                  <a:cubicBezTo>
                    <a:pt x="30" y="341"/>
                    <a:pt x="31" y="340"/>
                    <a:pt x="31" y="342"/>
                  </a:cubicBezTo>
                  <a:cubicBezTo>
                    <a:pt x="30" y="341"/>
                    <a:pt x="30" y="339"/>
                    <a:pt x="30" y="337"/>
                  </a:cubicBezTo>
                  <a:cubicBezTo>
                    <a:pt x="30" y="338"/>
                    <a:pt x="30" y="338"/>
                    <a:pt x="31" y="338"/>
                  </a:cubicBezTo>
                  <a:cubicBezTo>
                    <a:pt x="30" y="335"/>
                    <a:pt x="29" y="333"/>
                    <a:pt x="29" y="330"/>
                  </a:cubicBezTo>
                  <a:cubicBezTo>
                    <a:pt x="28" y="330"/>
                    <a:pt x="30" y="331"/>
                    <a:pt x="30" y="332"/>
                  </a:cubicBezTo>
                  <a:cubicBezTo>
                    <a:pt x="31" y="329"/>
                    <a:pt x="29" y="325"/>
                    <a:pt x="31" y="322"/>
                  </a:cubicBezTo>
                  <a:cubicBezTo>
                    <a:pt x="31" y="323"/>
                    <a:pt x="30" y="323"/>
                    <a:pt x="30" y="322"/>
                  </a:cubicBezTo>
                  <a:cubicBezTo>
                    <a:pt x="30" y="321"/>
                    <a:pt x="31" y="321"/>
                    <a:pt x="31" y="320"/>
                  </a:cubicBezTo>
                  <a:cubicBezTo>
                    <a:pt x="31" y="320"/>
                    <a:pt x="31" y="319"/>
                    <a:pt x="30" y="318"/>
                  </a:cubicBezTo>
                  <a:cubicBezTo>
                    <a:pt x="30" y="317"/>
                    <a:pt x="31" y="317"/>
                    <a:pt x="31" y="318"/>
                  </a:cubicBezTo>
                  <a:cubicBezTo>
                    <a:pt x="30" y="317"/>
                    <a:pt x="30" y="311"/>
                    <a:pt x="31" y="307"/>
                  </a:cubicBezTo>
                  <a:cubicBezTo>
                    <a:pt x="30" y="308"/>
                    <a:pt x="29" y="305"/>
                    <a:pt x="29" y="305"/>
                  </a:cubicBezTo>
                  <a:cubicBezTo>
                    <a:pt x="30" y="305"/>
                    <a:pt x="30" y="305"/>
                    <a:pt x="30" y="305"/>
                  </a:cubicBezTo>
                  <a:cubicBezTo>
                    <a:pt x="31" y="304"/>
                    <a:pt x="30" y="302"/>
                    <a:pt x="31" y="302"/>
                  </a:cubicBezTo>
                  <a:cubicBezTo>
                    <a:pt x="30" y="300"/>
                    <a:pt x="32" y="309"/>
                    <a:pt x="31" y="306"/>
                  </a:cubicBezTo>
                  <a:cubicBezTo>
                    <a:pt x="32" y="306"/>
                    <a:pt x="30" y="303"/>
                    <a:pt x="31" y="304"/>
                  </a:cubicBezTo>
                  <a:cubicBezTo>
                    <a:pt x="31" y="302"/>
                    <a:pt x="30" y="301"/>
                    <a:pt x="31" y="299"/>
                  </a:cubicBezTo>
                  <a:cubicBezTo>
                    <a:pt x="31" y="300"/>
                    <a:pt x="32" y="300"/>
                    <a:pt x="32" y="299"/>
                  </a:cubicBezTo>
                  <a:cubicBezTo>
                    <a:pt x="32" y="297"/>
                    <a:pt x="32" y="298"/>
                    <a:pt x="31" y="297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0" y="295"/>
                    <a:pt x="31" y="294"/>
                    <a:pt x="30" y="294"/>
                  </a:cubicBezTo>
                  <a:cubicBezTo>
                    <a:pt x="31" y="294"/>
                    <a:pt x="30" y="291"/>
                    <a:pt x="31" y="291"/>
                  </a:cubicBezTo>
                  <a:cubicBezTo>
                    <a:pt x="32" y="292"/>
                    <a:pt x="32" y="292"/>
                    <a:pt x="32" y="292"/>
                  </a:cubicBezTo>
                  <a:cubicBezTo>
                    <a:pt x="32" y="291"/>
                    <a:pt x="31" y="290"/>
                    <a:pt x="31" y="289"/>
                  </a:cubicBezTo>
                  <a:cubicBezTo>
                    <a:pt x="31" y="289"/>
                    <a:pt x="31" y="289"/>
                    <a:pt x="31" y="289"/>
                  </a:cubicBezTo>
                  <a:cubicBezTo>
                    <a:pt x="29" y="289"/>
                    <a:pt x="31" y="287"/>
                    <a:pt x="30" y="285"/>
                  </a:cubicBezTo>
                  <a:cubicBezTo>
                    <a:pt x="31" y="283"/>
                    <a:pt x="30" y="280"/>
                    <a:pt x="31" y="279"/>
                  </a:cubicBezTo>
                  <a:cubicBezTo>
                    <a:pt x="31" y="278"/>
                    <a:pt x="30" y="276"/>
                    <a:pt x="31" y="275"/>
                  </a:cubicBezTo>
                  <a:cubicBezTo>
                    <a:pt x="31" y="275"/>
                    <a:pt x="31" y="275"/>
                    <a:pt x="31" y="276"/>
                  </a:cubicBezTo>
                  <a:cubicBezTo>
                    <a:pt x="32" y="274"/>
                    <a:pt x="31" y="274"/>
                    <a:pt x="31" y="273"/>
                  </a:cubicBezTo>
                  <a:cubicBezTo>
                    <a:pt x="31" y="273"/>
                    <a:pt x="32" y="271"/>
                    <a:pt x="33" y="270"/>
                  </a:cubicBezTo>
                  <a:cubicBezTo>
                    <a:pt x="32" y="268"/>
                    <a:pt x="31" y="269"/>
                    <a:pt x="31" y="269"/>
                  </a:cubicBezTo>
                  <a:cubicBezTo>
                    <a:pt x="32" y="267"/>
                    <a:pt x="29" y="264"/>
                    <a:pt x="31" y="262"/>
                  </a:cubicBezTo>
                  <a:cubicBezTo>
                    <a:pt x="31" y="263"/>
                    <a:pt x="32" y="265"/>
                    <a:pt x="32" y="263"/>
                  </a:cubicBezTo>
                  <a:cubicBezTo>
                    <a:pt x="34" y="262"/>
                    <a:pt x="31" y="261"/>
                    <a:pt x="32" y="258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8"/>
                    <a:pt x="29" y="255"/>
                    <a:pt x="31" y="256"/>
                  </a:cubicBezTo>
                  <a:cubicBezTo>
                    <a:pt x="30" y="255"/>
                    <a:pt x="31" y="253"/>
                    <a:pt x="30" y="253"/>
                  </a:cubicBezTo>
                  <a:cubicBezTo>
                    <a:pt x="31" y="249"/>
                    <a:pt x="29" y="244"/>
                    <a:pt x="32" y="242"/>
                  </a:cubicBezTo>
                  <a:cubicBezTo>
                    <a:pt x="31" y="241"/>
                    <a:pt x="32" y="240"/>
                    <a:pt x="31" y="240"/>
                  </a:cubicBezTo>
                  <a:cubicBezTo>
                    <a:pt x="30" y="241"/>
                    <a:pt x="32" y="241"/>
                    <a:pt x="31" y="242"/>
                  </a:cubicBezTo>
                  <a:cubicBezTo>
                    <a:pt x="31" y="241"/>
                    <a:pt x="31" y="241"/>
                    <a:pt x="30" y="241"/>
                  </a:cubicBezTo>
                  <a:cubicBezTo>
                    <a:pt x="31" y="240"/>
                    <a:pt x="31" y="239"/>
                    <a:pt x="32" y="240"/>
                  </a:cubicBezTo>
                  <a:cubicBezTo>
                    <a:pt x="33" y="238"/>
                    <a:pt x="30" y="238"/>
                    <a:pt x="30" y="234"/>
                  </a:cubicBezTo>
                  <a:cubicBezTo>
                    <a:pt x="31" y="234"/>
                    <a:pt x="31" y="234"/>
                    <a:pt x="31" y="233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30" y="229"/>
                    <a:pt x="31" y="230"/>
                    <a:pt x="32" y="230"/>
                  </a:cubicBezTo>
                  <a:cubicBezTo>
                    <a:pt x="32" y="229"/>
                    <a:pt x="32" y="227"/>
                    <a:pt x="31" y="227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1" y="227"/>
                    <a:pt x="32" y="225"/>
                    <a:pt x="31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2" y="224"/>
                    <a:pt x="32" y="223"/>
                    <a:pt x="32" y="222"/>
                  </a:cubicBezTo>
                  <a:cubicBezTo>
                    <a:pt x="31" y="223"/>
                    <a:pt x="31" y="224"/>
                    <a:pt x="31" y="225"/>
                  </a:cubicBezTo>
                  <a:cubicBezTo>
                    <a:pt x="30" y="224"/>
                    <a:pt x="30" y="223"/>
                    <a:pt x="30" y="222"/>
                  </a:cubicBezTo>
                  <a:cubicBezTo>
                    <a:pt x="31" y="223"/>
                    <a:pt x="30" y="221"/>
                    <a:pt x="30" y="220"/>
                  </a:cubicBezTo>
                  <a:cubicBezTo>
                    <a:pt x="30" y="219"/>
                    <a:pt x="29" y="219"/>
                    <a:pt x="29" y="218"/>
                  </a:cubicBezTo>
                  <a:cubicBezTo>
                    <a:pt x="30" y="218"/>
                    <a:pt x="29" y="217"/>
                    <a:pt x="30" y="217"/>
                  </a:cubicBezTo>
                  <a:cubicBezTo>
                    <a:pt x="30" y="218"/>
                    <a:pt x="30" y="218"/>
                    <a:pt x="30" y="219"/>
                  </a:cubicBezTo>
                  <a:cubicBezTo>
                    <a:pt x="31" y="218"/>
                    <a:pt x="31" y="218"/>
                    <a:pt x="31" y="217"/>
                  </a:cubicBezTo>
                  <a:cubicBezTo>
                    <a:pt x="30" y="216"/>
                    <a:pt x="29" y="217"/>
                    <a:pt x="29" y="215"/>
                  </a:cubicBezTo>
                  <a:cubicBezTo>
                    <a:pt x="30" y="215"/>
                    <a:pt x="30" y="216"/>
                    <a:pt x="30" y="216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0" y="214"/>
                    <a:pt x="30" y="214"/>
                    <a:pt x="30" y="214"/>
                  </a:cubicBezTo>
                  <a:cubicBezTo>
                    <a:pt x="30" y="214"/>
                    <a:pt x="30" y="214"/>
                    <a:pt x="30" y="214"/>
                  </a:cubicBezTo>
                  <a:cubicBezTo>
                    <a:pt x="29" y="213"/>
                    <a:pt x="30" y="211"/>
                    <a:pt x="29" y="210"/>
                  </a:cubicBezTo>
                  <a:cubicBezTo>
                    <a:pt x="29" y="210"/>
                    <a:pt x="29" y="208"/>
                    <a:pt x="30" y="208"/>
                  </a:cubicBezTo>
                  <a:cubicBezTo>
                    <a:pt x="30" y="208"/>
                    <a:pt x="30" y="208"/>
                    <a:pt x="30" y="208"/>
                  </a:cubicBezTo>
                  <a:cubicBezTo>
                    <a:pt x="30" y="207"/>
                    <a:pt x="30" y="205"/>
                    <a:pt x="29" y="204"/>
                  </a:cubicBezTo>
                  <a:cubicBezTo>
                    <a:pt x="29" y="204"/>
                    <a:pt x="29" y="204"/>
                    <a:pt x="29" y="204"/>
                  </a:cubicBezTo>
                  <a:cubicBezTo>
                    <a:pt x="29" y="204"/>
                    <a:pt x="29" y="202"/>
                    <a:pt x="28" y="201"/>
                  </a:cubicBezTo>
                  <a:cubicBezTo>
                    <a:pt x="29" y="200"/>
                    <a:pt x="32" y="201"/>
                    <a:pt x="31" y="199"/>
                  </a:cubicBezTo>
                  <a:cubicBezTo>
                    <a:pt x="31" y="197"/>
                    <a:pt x="29" y="197"/>
                    <a:pt x="28" y="197"/>
                  </a:cubicBezTo>
                  <a:cubicBezTo>
                    <a:pt x="29" y="194"/>
                    <a:pt x="27" y="191"/>
                    <a:pt x="28" y="189"/>
                  </a:cubicBezTo>
                  <a:cubicBezTo>
                    <a:pt x="28" y="188"/>
                    <a:pt x="28" y="189"/>
                    <a:pt x="28" y="188"/>
                  </a:cubicBezTo>
                  <a:cubicBezTo>
                    <a:pt x="28" y="184"/>
                    <a:pt x="26" y="179"/>
                    <a:pt x="28" y="176"/>
                  </a:cubicBezTo>
                  <a:cubicBezTo>
                    <a:pt x="28" y="177"/>
                    <a:pt x="29" y="176"/>
                    <a:pt x="29" y="176"/>
                  </a:cubicBezTo>
                  <a:cubicBezTo>
                    <a:pt x="28" y="175"/>
                    <a:pt x="30" y="174"/>
                    <a:pt x="28" y="174"/>
                  </a:cubicBezTo>
                  <a:cubicBezTo>
                    <a:pt x="28" y="174"/>
                    <a:pt x="27" y="174"/>
                    <a:pt x="27" y="175"/>
                  </a:cubicBezTo>
                  <a:cubicBezTo>
                    <a:pt x="26" y="173"/>
                    <a:pt x="26" y="169"/>
                    <a:pt x="27" y="168"/>
                  </a:cubicBezTo>
                  <a:cubicBezTo>
                    <a:pt x="26" y="168"/>
                    <a:pt x="26" y="168"/>
                    <a:pt x="26" y="167"/>
                  </a:cubicBezTo>
                  <a:cubicBezTo>
                    <a:pt x="27" y="168"/>
                    <a:pt x="27" y="166"/>
                    <a:pt x="27" y="164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3"/>
                    <a:pt x="25" y="163"/>
                    <a:pt x="26" y="161"/>
                  </a:cubicBezTo>
                  <a:cubicBezTo>
                    <a:pt x="26" y="161"/>
                    <a:pt x="26" y="161"/>
                    <a:pt x="26" y="161"/>
                  </a:cubicBezTo>
                  <a:cubicBezTo>
                    <a:pt x="26" y="160"/>
                    <a:pt x="25" y="158"/>
                    <a:pt x="25" y="156"/>
                  </a:cubicBezTo>
                  <a:cubicBezTo>
                    <a:pt x="26" y="155"/>
                    <a:pt x="26" y="155"/>
                    <a:pt x="26" y="155"/>
                  </a:cubicBezTo>
                  <a:cubicBezTo>
                    <a:pt x="26" y="154"/>
                    <a:pt x="25" y="153"/>
                    <a:pt x="25" y="154"/>
                  </a:cubicBezTo>
                  <a:cubicBezTo>
                    <a:pt x="25" y="151"/>
                    <a:pt x="25" y="150"/>
                    <a:pt x="26" y="149"/>
                  </a:cubicBezTo>
                  <a:cubicBezTo>
                    <a:pt x="24" y="144"/>
                    <a:pt x="23" y="138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1"/>
                    <a:pt x="22" y="132"/>
                    <a:pt x="23" y="131"/>
                  </a:cubicBezTo>
                  <a:cubicBezTo>
                    <a:pt x="23" y="131"/>
                    <a:pt x="24" y="130"/>
                    <a:pt x="25" y="131"/>
                  </a:cubicBezTo>
                  <a:cubicBezTo>
                    <a:pt x="25" y="129"/>
                    <a:pt x="23" y="128"/>
                    <a:pt x="23" y="127"/>
                  </a:cubicBezTo>
                  <a:cubicBezTo>
                    <a:pt x="22" y="127"/>
                    <a:pt x="24" y="128"/>
                    <a:pt x="23" y="128"/>
                  </a:cubicBezTo>
                  <a:cubicBezTo>
                    <a:pt x="22" y="128"/>
                    <a:pt x="23" y="125"/>
                    <a:pt x="22" y="125"/>
                  </a:cubicBezTo>
                  <a:cubicBezTo>
                    <a:pt x="22" y="124"/>
                    <a:pt x="23" y="125"/>
                    <a:pt x="23" y="125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2"/>
                    <a:pt x="26" y="127"/>
                    <a:pt x="27" y="125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8" y="123"/>
                    <a:pt x="28" y="127"/>
                    <a:pt x="29" y="124"/>
                  </a:cubicBezTo>
                  <a:cubicBezTo>
                    <a:pt x="28" y="123"/>
                    <a:pt x="26" y="122"/>
                    <a:pt x="26" y="123"/>
                  </a:cubicBezTo>
                  <a:cubicBezTo>
                    <a:pt x="25" y="121"/>
                    <a:pt x="23" y="122"/>
                    <a:pt x="23" y="119"/>
                  </a:cubicBezTo>
                  <a:cubicBezTo>
                    <a:pt x="23" y="119"/>
                    <a:pt x="23" y="122"/>
                    <a:pt x="24" y="121"/>
                  </a:cubicBezTo>
                  <a:cubicBezTo>
                    <a:pt x="25" y="120"/>
                    <a:pt x="23" y="118"/>
                    <a:pt x="23" y="117"/>
                  </a:cubicBezTo>
                  <a:cubicBezTo>
                    <a:pt x="23" y="119"/>
                    <a:pt x="22" y="118"/>
                    <a:pt x="22" y="117"/>
                  </a:cubicBezTo>
                  <a:cubicBezTo>
                    <a:pt x="22" y="115"/>
                    <a:pt x="23" y="118"/>
                    <a:pt x="23" y="116"/>
                  </a:cubicBezTo>
                  <a:cubicBezTo>
                    <a:pt x="22" y="115"/>
                    <a:pt x="21" y="113"/>
                    <a:pt x="21" y="115"/>
                  </a:cubicBezTo>
                  <a:cubicBezTo>
                    <a:pt x="19" y="115"/>
                    <a:pt x="21" y="113"/>
                    <a:pt x="20" y="112"/>
                  </a:cubicBezTo>
                  <a:cubicBezTo>
                    <a:pt x="21" y="111"/>
                    <a:pt x="23" y="114"/>
                    <a:pt x="23" y="112"/>
                  </a:cubicBezTo>
                  <a:cubicBezTo>
                    <a:pt x="22" y="112"/>
                    <a:pt x="21" y="109"/>
                    <a:pt x="20" y="110"/>
                  </a:cubicBezTo>
                  <a:cubicBezTo>
                    <a:pt x="20" y="109"/>
                    <a:pt x="21" y="109"/>
                    <a:pt x="22" y="110"/>
                  </a:cubicBezTo>
                  <a:cubicBezTo>
                    <a:pt x="22" y="109"/>
                    <a:pt x="20" y="107"/>
                    <a:pt x="22" y="106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21" y="106"/>
                    <a:pt x="21" y="105"/>
                    <a:pt x="21" y="104"/>
                  </a:cubicBezTo>
                  <a:cubicBezTo>
                    <a:pt x="21" y="103"/>
                    <a:pt x="20" y="101"/>
                    <a:pt x="21" y="101"/>
                  </a:cubicBezTo>
                  <a:cubicBezTo>
                    <a:pt x="21" y="101"/>
                    <a:pt x="21" y="98"/>
                    <a:pt x="20" y="99"/>
                  </a:cubicBezTo>
                  <a:cubicBezTo>
                    <a:pt x="19" y="101"/>
                    <a:pt x="21" y="101"/>
                    <a:pt x="20" y="102"/>
                  </a:cubicBezTo>
                  <a:cubicBezTo>
                    <a:pt x="21" y="101"/>
                    <a:pt x="19" y="100"/>
                    <a:pt x="19" y="99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9" y="98"/>
                    <a:pt x="19" y="97"/>
                    <a:pt x="18" y="97"/>
                  </a:cubicBezTo>
                  <a:cubicBezTo>
                    <a:pt x="19" y="97"/>
                    <a:pt x="19" y="97"/>
                    <a:pt x="19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94"/>
                    <a:pt x="20" y="95"/>
                    <a:pt x="19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4"/>
                    <a:pt x="21" y="94"/>
                    <a:pt x="20" y="93"/>
                  </a:cubicBezTo>
                  <a:cubicBezTo>
                    <a:pt x="20" y="92"/>
                    <a:pt x="18" y="92"/>
                    <a:pt x="18" y="91"/>
                  </a:cubicBezTo>
                  <a:cubicBezTo>
                    <a:pt x="17" y="90"/>
                    <a:pt x="19" y="91"/>
                    <a:pt x="18" y="90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91"/>
                    <a:pt x="20" y="90"/>
                    <a:pt x="20" y="88"/>
                  </a:cubicBezTo>
                  <a:cubicBezTo>
                    <a:pt x="20" y="87"/>
                    <a:pt x="18" y="86"/>
                    <a:pt x="18" y="88"/>
                  </a:cubicBezTo>
                  <a:cubicBezTo>
                    <a:pt x="18" y="87"/>
                    <a:pt x="18" y="86"/>
                    <a:pt x="19" y="86"/>
                  </a:cubicBezTo>
                  <a:cubicBezTo>
                    <a:pt x="18" y="84"/>
                    <a:pt x="18" y="86"/>
                    <a:pt x="17" y="85"/>
                  </a:cubicBezTo>
                  <a:cubicBezTo>
                    <a:pt x="18" y="84"/>
                    <a:pt x="18" y="82"/>
                    <a:pt x="19" y="81"/>
                  </a:cubicBezTo>
                  <a:cubicBezTo>
                    <a:pt x="21" y="82"/>
                    <a:pt x="21" y="82"/>
                    <a:pt x="21" y="82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3"/>
                    <a:pt x="21" y="81"/>
                    <a:pt x="23" y="81"/>
                  </a:cubicBezTo>
                  <a:cubicBezTo>
                    <a:pt x="23" y="80"/>
                    <a:pt x="22" y="80"/>
                    <a:pt x="22" y="79"/>
                  </a:cubicBezTo>
                  <a:cubicBezTo>
                    <a:pt x="20" y="81"/>
                    <a:pt x="19" y="77"/>
                    <a:pt x="17" y="78"/>
                  </a:cubicBezTo>
                  <a:cubicBezTo>
                    <a:pt x="17" y="75"/>
                    <a:pt x="22" y="75"/>
                    <a:pt x="18" y="73"/>
                  </a:cubicBezTo>
                  <a:cubicBezTo>
                    <a:pt x="18" y="73"/>
                    <a:pt x="17" y="72"/>
                    <a:pt x="17" y="74"/>
                  </a:cubicBezTo>
                  <a:cubicBezTo>
                    <a:pt x="17" y="72"/>
                    <a:pt x="15" y="73"/>
                    <a:pt x="16" y="70"/>
                  </a:cubicBezTo>
                  <a:cubicBezTo>
                    <a:pt x="17" y="72"/>
                    <a:pt x="18" y="68"/>
                    <a:pt x="19" y="71"/>
                  </a:cubicBezTo>
                  <a:cubicBezTo>
                    <a:pt x="18" y="70"/>
                    <a:pt x="18" y="72"/>
                    <a:pt x="19" y="72"/>
                  </a:cubicBezTo>
                  <a:cubicBezTo>
                    <a:pt x="19" y="71"/>
                    <a:pt x="20" y="72"/>
                    <a:pt x="20" y="70"/>
                  </a:cubicBezTo>
                  <a:cubicBezTo>
                    <a:pt x="20" y="69"/>
                    <a:pt x="20" y="68"/>
                    <a:pt x="19" y="68"/>
                  </a:cubicBezTo>
                  <a:cubicBezTo>
                    <a:pt x="18" y="68"/>
                    <a:pt x="19" y="70"/>
                    <a:pt x="18" y="69"/>
                  </a:cubicBezTo>
                  <a:cubicBezTo>
                    <a:pt x="18" y="67"/>
                    <a:pt x="19" y="66"/>
                    <a:pt x="17" y="66"/>
                  </a:cubicBezTo>
                  <a:cubicBezTo>
                    <a:pt x="17" y="67"/>
                    <a:pt x="16" y="67"/>
                    <a:pt x="16" y="67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3"/>
                    <a:pt x="15" y="65"/>
                    <a:pt x="14" y="63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2"/>
                    <a:pt x="16" y="65"/>
                    <a:pt x="17" y="65"/>
                  </a:cubicBezTo>
                  <a:cubicBezTo>
                    <a:pt x="17" y="63"/>
                    <a:pt x="16" y="62"/>
                    <a:pt x="17" y="61"/>
                  </a:cubicBezTo>
                  <a:cubicBezTo>
                    <a:pt x="17" y="61"/>
                    <a:pt x="17" y="62"/>
                    <a:pt x="17" y="62"/>
                  </a:cubicBezTo>
                  <a:cubicBezTo>
                    <a:pt x="17" y="61"/>
                    <a:pt x="19" y="61"/>
                    <a:pt x="18" y="58"/>
                  </a:cubicBezTo>
                  <a:cubicBezTo>
                    <a:pt x="17" y="57"/>
                    <a:pt x="17" y="58"/>
                    <a:pt x="16" y="58"/>
                  </a:cubicBezTo>
                  <a:cubicBezTo>
                    <a:pt x="16" y="55"/>
                    <a:pt x="15" y="55"/>
                    <a:pt x="15" y="53"/>
                  </a:cubicBezTo>
                  <a:cubicBezTo>
                    <a:pt x="16" y="53"/>
                    <a:pt x="15" y="50"/>
                    <a:pt x="16" y="52"/>
                  </a:cubicBezTo>
                  <a:cubicBezTo>
                    <a:pt x="16" y="53"/>
                    <a:pt x="16" y="56"/>
                    <a:pt x="17" y="57"/>
                  </a:cubicBezTo>
                  <a:cubicBezTo>
                    <a:pt x="19" y="56"/>
                    <a:pt x="17" y="59"/>
                    <a:pt x="19" y="60"/>
                  </a:cubicBezTo>
                  <a:cubicBezTo>
                    <a:pt x="19" y="58"/>
                    <a:pt x="20" y="58"/>
                    <a:pt x="21" y="57"/>
                  </a:cubicBezTo>
                  <a:cubicBezTo>
                    <a:pt x="21" y="57"/>
                    <a:pt x="21" y="56"/>
                    <a:pt x="21" y="56"/>
                  </a:cubicBezTo>
                  <a:cubicBezTo>
                    <a:pt x="20" y="56"/>
                    <a:pt x="20" y="56"/>
                    <a:pt x="19" y="56"/>
                  </a:cubicBezTo>
                  <a:cubicBezTo>
                    <a:pt x="19" y="54"/>
                    <a:pt x="18" y="52"/>
                    <a:pt x="17" y="50"/>
                  </a:cubicBezTo>
                  <a:cubicBezTo>
                    <a:pt x="17" y="50"/>
                    <a:pt x="18" y="50"/>
                    <a:pt x="19" y="51"/>
                  </a:cubicBezTo>
                  <a:cubicBezTo>
                    <a:pt x="18" y="48"/>
                    <a:pt x="18" y="45"/>
                    <a:pt x="18" y="42"/>
                  </a:cubicBezTo>
                  <a:cubicBezTo>
                    <a:pt x="16" y="44"/>
                    <a:pt x="17" y="39"/>
                    <a:pt x="16" y="40"/>
                  </a:cubicBezTo>
                  <a:cubicBezTo>
                    <a:pt x="16" y="42"/>
                    <a:pt x="15" y="43"/>
                    <a:pt x="14" y="42"/>
                  </a:cubicBezTo>
                  <a:cubicBezTo>
                    <a:pt x="14" y="42"/>
                    <a:pt x="15" y="42"/>
                    <a:pt x="15" y="42"/>
                  </a:cubicBezTo>
                  <a:cubicBezTo>
                    <a:pt x="14" y="41"/>
                    <a:pt x="16" y="40"/>
                    <a:pt x="15" y="39"/>
                  </a:cubicBezTo>
                  <a:cubicBezTo>
                    <a:pt x="15" y="42"/>
                    <a:pt x="17" y="39"/>
                    <a:pt x="18" y="40"/>
                  </a:cubicBezTo>
                  <a:cubicBezTo>
                    <a:pt x="17" y="38"/>
                    <a:pt x="19" y="40"/>
                    <a:pt x="19" y="38"/>
                  </a:cubicBezTo>
                  <a:cubicBezTo>
                    <a:pt x="18" y="36"/>
                    <a:pt x="17" y="34"/>
                    <a:pt x="17" y="32"/>
                  </a:cubicBezTo>
                  <a:cubicBezTo>
                    <a:pt x="17" y="29"/>
                    <a:pt x="16" y="25"/>
                    <a:pt x="16" y="23"/>
                  </a:cubicBezTo>
                  <a:cubicBezTo>
                    <a:pt x="16" y="21"/>
                    <a:pt x="18" y="22"/>
                    <a:pt x="18" y="21"/>
                  </a:cubicBezTo>
                  <a:cubicBezTo>
                    <a:pt x="17" y="19"/>
                    <a:pt x="16" y="22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9"/>
                    <a:pt x="17" y="15"/>
                    <a:pt x="15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6" y="14"/>
                  </a:cubicBezTo>
                  <a:cubicBezTo>
                    <a:pt x="17" y="14"/>
                    <a:pt x="17" y="14"/>
                    <a:pt x="18" y="14"/>
                  </a:cubicBezTo>
                  <a:cubicBezTo>
                    <a:pt x="19" y="13"/>
                    <a:pt x="17" y="11"/>
                    <a:pt x="17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8"/>
                    <a:pt x="16" y="6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7" y="1"/>
                    <a:pt x="16" y="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7" y="3"/>
                    <a:pt x="17" y="4"/>
                  </a:cubicBezTo>
                  <a:cubicBezTo>
                    <a:pt x="16" y="5"/>
                    <a:pt x="16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7"/>
                    <a:pt x="19" y="7"/>
                  </a:cubicBezTo>
                  <a:cubicBezTo>
                    <a:pt x="19" y="7"/>
                    <a:pt x="19" y="6"/>
                    <a:pt x="19" y="6"/>
                  </a:cubicBezTo>
                  <a:cubicBezTo>
                    <a:pt x="19" y="7"/>
                    <a:pt x="20" y="8"/>
                    <a:pt x="20" y="9"/>
                  </a:cubicBezTo>
                  <a:cubicBezTo>
                    <a:pt x="19" y="8"/>
                    <a:pt x="19" y="10"/>
                    <a:pt x="19" y="10"/>
                  </a:cubicBezTo>
                  <a:cubicBezTo>
                    <a:pt x="20" y="10"/>
                    <a:pt x="20" y="11"/>
                    <a:pt x="20" y="13"/>
                  </a:cubicBezTo>
                  <a:cubicBezTo>
                    <a:pt x="19" y="15"/>
                    <a:pt x="21" y="17"/>
                    <a:pt x="21" y="19"/>
                  </a:cubicBezTo>
                  <a:cubicBezTo>
                    <a:pt x="20" y="18"/>
                    <a:pt x="19" y="17"/>
                    <a:pt x="19" y="16"/>
                  </a:cubicBezTo>
                  <a:cubicBezTo>
                    <a:pt x="18" y="17"/>
                    <a:pt x="19" y="17"/>
                    <a:pt x="18" y="19"/>
                  </a:cubicBezTo>
                  <a:cubicBezTo>
                    <a:pt x="19" y="19"/>
                    <a:pt x="21" y="20"/>
                    <a:pt x="21" y="21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2" y="23"/>
                    <a:pt x="22" y="25"/>
                  </a:cubicBezTo>
                  <a:cubicBezTo>
                    <a:pt x="22" y="29"/>
                    <a:pt x="23" y="33"/>
                    <a:pt x="23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4" y="37"/>
                    <a:pt x="23" y="41"/>
                    <a:pt x="24" y="43"/>
                  </a:cubicBezTo>
                  <a:cubicBezTo>
                    <a:pt x="24" y="46"/>
                    <a:pt x="26" y="50"/>
                    <a:pt x="24" y="52"/>
                  </a:cubicBezTo>
                  <a:cubicBezTo>
                    <a:pt x="26" y="59"/>
                    <a:pt x="27" y="64"/>
                    <a:pt x="27" y="71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7" y="71"/>
                    <a:pt x="25" y="70"/>
                    <a:pt x="26" y="72"/>
                  </a:cubicBezTo>
                  <a:cubicBezTo>
                    <a:pt x="26" y="70"/>
                    <a:pt x="27" y="73"/>
                    <a:pt x="28" y="74"/>
                  </a:cubicBezTo>
                  <a:cubicBezTo>
                    <a:pt x="27" y="77"/>
                    <a:pt x="29" y="80"/>
                    <a:pt x="30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31" y="85"/>
                    <a:pt x="30" y="89"/>
                    <a:pt x="30" y="92"/>
                  </a:cubicBezTo>
                  <a:cubicBezTo>
                    <a:pt x="29" y="92"/>
                    <a:pt x="29" y="93"/>
                    <a:pt x="29" y="94"/>
                  </a:cubicBezTo>
                  <a:cubicBezTo>
                    <a:pt x="30" y="96"/>
                    <a:pt x="30" y="96"/>
                    <a:pt x="31" y="99"/>
                  </a:cubicBezTo>
                  <a:cubicBezTo>
                    <a:pt x="31" y="101"/>
                    <a:pt x="31" y="104"/>
                    <a:pt x="31" y="106"/>
                  </a:cubicBezTo>
                  <a:cubicBezTo>
                    <a:pt x="34" y="113"/>
                    <a:pt x="33" y="120"/>
                    <a:pt x="35" y="127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6" y="135"/>
                    <a:pt x="35" y="144"/>
                    <a:pt x="37" y="150"/>
                  </a:cubicBezTo>
                  <a:cubicBezTo>
                    <a:pt x="35" y="149"/>
                    <a:pt x="35" y="149"/>
                    <a:pt x="35" y="149"/>
                  </a:cubicBezTo>
                  <a:cubicBezTo>
                    <a:pt x="35" y="151"/>
                    <a:pt x="36" y="154"/>
                    <a:pt x="37" y="153"/>
                  </a:cubicBezTo>
                  <a:cubicBezTo>
                    <a:pt x="37" y="155"/>
                    <a:pt x="38" y="158"/>
                    <a:pt x="37" y="159"/>
                  </a:cubicBezTo>
                  <a:cubicBezTo>
                    <a:pt x="37" y="161"/>
                    <a:pt x="38" y="162"/>
                    <a:pt x="38" y="163"/>
                  </a:cubicBezTo>
                  <a:cubicBezTo>
                    <a:pt x="38" y="167"/>
                    <a:pt x="38" y="169"/>
                    <a:pt x="38" y="172"/>
                  </a:cubicBezTo>
                  <a:cubicBezTo>
                    <a:pt x="38" y="171"/>
                    <a:pt x="38" y="171"/>
                    <a:pt x="38" y="171"/>
                  </a:cubicBezTo>
                  <a:cubicBezTo>
                    <a:pt x="38" y="171"/>
                    <a:pt x="37" y="171"/>
                    <a:pt x="37" y="172"/>
                  </a:cubicBezTo>
                  <a:cubicBezTo>
                    <a:pt x="38" y="173"/>
                    <a:pt x="37" y="177"/>
                    <a:pt x="39" y="176"/>
                  </a:cubicBezTo>
                  <a:cubicBezTo>
                    <a:pt x="38" y="180"/>
                    <a:pt x="40" y="185"/>
                    <a:pt x="39" y="189"/>
                  </a:cubicBezTo>
                  <a:cubicBezTo>
                    <a:pt x="40" y="188"/>
                    <a:pt x="40" y="189"/>
                    <a:pt x="40" y="190"/>
                  </a:cubicBezTo>
                  <a:cubicBezTo>
                    <a:pt x="40" y="193"/>
                    <a:pt x="39" y="197"/>
                    <a:pt x="40" y="199"/>
                  </a:cubicBezTo>
                  <a:cubicBezTo>
                    <a:pt x="40" y="200"/>
                    <a:pt x="40" y="199"/>
                    <a:pt x="40" y="200"/>
                  </a:cubicBezTo>
                  <a:cubicBezTo>
                    <a:pt x="40" y="201"/>
                    <a:pt x="40" y="200"/>
                    <a:pt x="41" y="201"/>
                  </a:cubicBezTo>
                  <a:cubicBezTo>
                    <a:pt x="42" y="207"/>
                    <a:pt x="40" y="213"/>
                    <a:pt x="40" y="218"/>
                  </a:cubicBezTo>
                  <a:cubicBezTo>
                    <a:pt x="42" y="227"/>
                    <a:pt x="42" y="236"/>
                    <a:pt x="42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3" y="248"/>
                    <a:pt x="40" y="252"/>
                    <a:pt x="42" y="254"/>
                  </a:cubicBezTo>
                  <a:cubicBezTo>
                    <a:pt x="42" y="255"/>
                    <a:pt x="42" y="257"/>
                    <a:pt x="41" y="256"/>
                  </a:cubicBezTo>
                  <a:cubicBezTo>
                    <a:pt x="42" y="258"/>
                    <a:pt x="40" y="263"/>
                    <a:pt x="42" y="266"/>
                  </a:cubicBezTo>
                  <a:cubicBezTo>
                    <a:pt x="42" y="266"/>
                    <a:pt x="42" y="266"/>
                    <a:pt x="42" y="265"/>
                  </a:cubicBezTo>
                  <a:cubicBezTo>
                    <a:pt x="41" y="269"/>
                    <a:pt x="42" y="272"/>
                    <a:pt x="41" y="275"/>
                  </a:cubicBezTo>
                  <a:cubicBezTo>
                    <a:pt x="41" y="275"/>
                    <a:pt x="41" y="274"/>
                    <a:pt x="40" y="274"/>
                  </a:cubicBezTo>
                  <a:cubicBezTo>
                    <a:pt x="40" y="275"/>
                    <a:pt x="42" y="277"/>
                    <a:pt x="40" y="278"/>
                  </a:cubicBezTo>
                  <a:cubicBezTo>
                    <a:pt x="40" y="279"/>
                    <a:pt x="41" y="279"/>
                    <a:pt x="41" y="278"/>
                  </a:cubicBezTo>
                  <a:cubicBezTo>
                    <a:pt x="40" y="286"/>
                    <a:pt x="41" y="294"/>
                    <a:pt x="41" y="303"/>
                  </a:cubicBezTo>
                  <a:cubicBezTo>
                    <a:pt x="40" y="308"/>
                    <a:pt x="38" y="303"/>
                    <a:pt x="39" y="307"/>
                  </a:cubicBezTo>
                  <a:cubicBezTo>
                    <a:pt x="39" y="308"/>
                    <a:pt x="40" y="308"/>
                    <a:pt x="40" y="308"/>
                  </a:cubicBezTo>
                  <a:cubicBezTo>
                    <a:pt x="40" y="310"/>
                    <a:pt x="37" y="311"/>
                    <a:pt x="38" y="312"/>
                  </a:cubicBezTo>
                  <a:cubicBezTo>
                    <a:pt x="40" y="311"/>
                    <a:pt x="39" y="313"/>
                    <a:pt x="40" y="313"/>
                  </a:cubicBezTo>
                  <a:cubicBezTo>
                    <a:pt x="39" y="316"/>
                    <a:pt x="38" y="317"/>
                    <a:pt x="39" y="320"/>
                  </a:cubicBezTo>
                  <a:cubicBezTo>
                    <a:pt x="38" y="320"/>
                    <a:pt x="38" y="320"/>
                    <a:pt x="38" y="320"/>
                  </a:cubicBezTo>
                  <a:cubicBezTo>
                    <a:pt x="39" y="323"/>
                    <a:pt x="38" y="327"/>
                    <a:pt x="40" y="330"/>
                  </a:cubicBezTo>
                  <a:cubicBezTo>
                    <a:pt x="40" y="339"/>
                    <a:pt x="40" y="348"/>
                    <a:pt x="39" y="357"/>
                  </a:cubicBezTo>
                  <a:cubicBezTo>
                    <a:pt x="39" y="366"/>
                    <a:pt x="38" y="374"/>
                    <a:pt x="37" y="383"/>
                  </a:cubicBezTo>
                  <a:cubicBezTo>
                    <a:pt x="36" y="392"/>
                    <a:pt x="35" y="401"/>
                    <a:pt x="34" y="410"/>
                  </a:cubicBezTo>
                  <a:cubicBezTo>
                    <a:pt x="33" y="418"/>
                    <a:pt x="31" y="427"/>
                    <a:pt x="29" y="436"/>
                  </a:cubicBezTo>
                  <a:cubicBezTo>
                    <a:pt x="27" y="440"/>
                    <a:pt x="27" y="440"/>
                    <a:pt x="27" y="444"/>
                  </a:cubicBezTo>
                  <a:cubicBezTo>
                    <a:pt x="26" y="444"/>
                    <a:pt x="26" y="444"/>
                    <a:pt x="26" y="444"/>
                  </a:cubicBezTo>
                  <a:cubicBezTo>
                    <a:pt x="27" y="445"/>
                    <a:pt x="26" y="447"/>
                    <a:pt x="27" y="448"/>
                  </a:cubicBezTo>
                  <a:cubicBezTo>
                    <a:pt x="25" y="455"/>
                    <a:pt x="25" y="461"/>
                    <a:pt x="23" y="467"/>
                  </a:cubicBezTo>
                  <a:cubicBezTo>
                    <a:pt x="23" y="466"/>
                    <a:pt x="22" y="465"/>
                    <a:pt x="22" y="467"/>
                  </a:cubicBezTo>
                  <a:cubicBezTo>
                    <a:pt x="23" y="468"/>
                    <a:pt x="23" y="468"/>
                    <a:pt x="23" y="468"/>
                  </a:cubicBezTo>
                  <a:cubicBezTo>
                    <a:pt x="22" y="468"/>
                    <a:pt x="22" y="468"/>
                    <a:pt x="22" y="468"/>
                  </a:cubicBezTo>
                  <a:cubicBezTo>
                    <a:pt x="22" y="469"/>
                    <a:pt x="23" y="470"/>
                    <a:pt x="23" y="469"/>
                  </a:cubicBezTo>
                  <a:cubicBezTo>
                    <a:pt x="21" y="486"/>
                    <a:pt x="15" y="502"/>
                    <a:pt x="13" y="518"/>
                  </a:cubicBezTo>
                  <a:cubicBezTo>
                    <a:pt x="12" y="522"/>
                    <a:pt x="12" y="528"/>
                    <a:pt x="11" y="532"/>
                  </a:cubicBezTo>
                  <a:cubicBezTo>
                    <a:pt x="8" y="544"/>
                    <a:pt x="5" y="555"/>
                    <a:pt x="6" y="568"/>
                  </a:cubicBezTo>
                  <a:cubicBezTo>
                    <a:pt x="6" y="568"/>
                    <a:pt x="3" y="566"/>
                    <a:pt x="2" y="5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361950" y="431800"/>
              <a:ext cx="6350" cy="793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354013" y="582613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33"/>
            <p:cNvSpPr/>
            <p:nvPr/>
          </p:nvSpPr>
          <p:spPr bwMode="auto">
            <a:xfrm>
              <a:off x="354013" y="609600"/>
              <a:ext cx="7938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1" y="3"/>
                    <a:pt x="0" y="1"/>
                    <a:pt x="0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354013" y="6588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357188" y="658813"/>
              <a:ext cx="4763" cy="6350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357188" y="738188"/>
              <a:ext cx="7938" cy="6350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2" y="2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365125" y="771525"/>
              <a:ext cx="3175" cy="7938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1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414338" y="1414463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403225" y="17049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403225" y="185578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620713" y="684213"/>
              <a:ext cx="3175" cy="11113"/>
            </a:xfrm>
            <a:custGeom>
              <a:avLst/>
              <a:gdLst>
                <a:gd name="T0" fmla="*/ 1 w 1"/>
                <a:gd name="T1" fmla="*/ 2 h 3"/>
                <a:gd name="T2" fmla="*/ 1 w 1"/>
                <a:gd name="T3" fmla="*/ 1 h 3"/>
                <a:gd name="T4" fmla="*/ 1 w 1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2"/>
                  </a:moveTo>
                  <a:cubicBezTo>
                    <a:pt x="1" y="0"/>
                    <a:pt x="0" y="3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601663" y="708025"/>
              <a:ext cx="90488" cy="1833563"/>
            </a:xfrm>
            <a:custGeom>
              <a:avLst/>
              <a:gdLst>
                <a:gd name="T0" fmla="*/ 13 w 24"/>
                <a:gd name="T1" fmla="*/ 432 h 487"/>
                <a:gd name="T2" fmla="*/ 13 w 24"/>
                <a:gd name="T3" fmla="*/ 418 h 487"/>
                <a:gd name="T4" fmla="*/ 12 w 24"/>
                <a:gd name="T5" fmla="*/ 388 h 487"/>
                <a:gd name="T6" fmla="*/ 13 w 24"/>
                <a:gd name="T7" fmla="*/ 378 h 487"/>
                <a:gd name="T8" fmla="*/ 15 w 24"/>
                <a:gd name="T9" fmla="*/ 347 h 487"/>
                <a:gd name="T10" fmla="*/ 15 w 24"/>
                <a:gd name="T11" fmla="*/ 336 h 487"/>
                <a:gd name="T12" fmla="*/ 14 w 24"/>
                <a:gd name="T13" fmla="*/ 319 h 487"/>
                <a:gd name="T14" fmla="*/ 15 w 24"/>
                <a:gd name="T15" fmla="*/ 304 h 487"/>
                <a:gd name="T16" fmla="*/ 16 w 24"/>
                <a:gd name="T17" fmla="*/ 296 h 487"/>
                <a:gd name="T18" fmla="*/ 14 w 24"/>
                <a:gd name="T19" fmla="*/ 288 h 487"/>
                <a:gd name="T20" fmla="*/ 13 w 24"/>
                <a:gd name="T21" fmla="*/ 271 h 487"/>
                <a:gd name="T22" fmla="*/ 13 w 24"/>
                <a:gd name="T23" fmla="*/ 262 h 487"/>
                <a:gd name="T24" fmla="*/ 12 w 24"/>
                <a:gd name="T25" fmla="*/ 251 h 487"/>
                <a:gd name="T26" fmla="*/ 13 w 24"/>
                <a:gd name="T27" fmla="*/ 238 h 487"/>
                <a:gd name="T28" fmla="*/ 12 w 24"/>
                <a:gd name="T29" fmla="*/ 224 h 487"/>
                <a:gd name="T30" fmla="*/ 13 w 24"/>
                <a:gd name="T31" fmla="*/ 206 h 487"/>
                <a:gd name="T32" fmla="*/ 12 w 24"/>
                <a:gd name="T33" fmla="*/ 199 h 487"/>
                <a:gd name="T34" fmla="*/ 13 w 24"/>
                <a:gd name="T35" fmla="*/ 192 h 487"/>
                <a:gd name="T36" fmla="*/ 11 w 24"/>
                <a:gd name="T37" fmla="*/ 185 h 487"/>
                <a:gd name="T38" fmla="*/ 11 w 24"/>
                <a:gd name="T39" fmla="*/ 182 h 487"/>
                <a:gd name="T40" fmla="*/ 11 w 24"/>
                <a:gd name="T41" fmla="*/ 174 h 487"/>
                <a:gd name="T42" fmla="*/ 10 w 24"/>
                <a:gd name="T43" fmla="*/ 150 h 487"/>
                <a:gd name="T44" fmla="*/ 9 w 24"/>
                <a:gd name="T45" fmla="*/ 140 h 487"/>
                <a:gd name="T46" fmla="*/ 9 w 24"/>
                <a:gd name="T47" fmla="*/ 132 h 487"/>
                <a:gd name="T48" fmla="*/ 8 w 24"/>
                <a:gd name="T49" fmla="*/ 111 h 487"/>
                <a:gd name="T50" fmla="*/ 10 w 24"/>
                <a:gd name="T51" fmla="*/ 107 h 487"/>
                <a:gd name="T52" fmla="*/ 7 w 24"/>
                <a:gd name="T53" fmla="*/ 100 h 487"/>
                <a:gd name="T54" fmla="*/ 4 w 24"/>
                <a:gd name="T55" fmla="*/ 94 h 487"/>
                <a:gd name="T56" fmla="*/ 4 w 24"/>
                <a:gd name="T57" fmla="*/ 84 h 487"/>
                <a:gd name="T58" fmla="*/ 3 w 24"/>
                <a:gd name="T59" fmla="*/ 81 h 487"/>
                <a:gd name="T60" fmla="*/ 4 w 24"/>
                <a:gd name="T61" fmla="*/ 77 h 487"/>
                <a:gd name="T62" fmla="*/ 6 w 24"/>
                <a:gd name="T63" fmla="*/ 70 h 487"/>
                <a:gd name="T64" fmla="*/ 3 w 24"/>
                <a:gd name="T65" fmla="*/ 62 h 487"/>
                <a:gd name="T66" fmla="*/ 4 w 24"/>
                <a:gd name="T67" fmla="*/ 58 h 487"/>
                <a:gd name="T68" fmla="*/ 1 w 24"/>
                <a:gd name="T69" fmla="*/ 52 h 487"/>
                <a:gd name="T70" fmla="*/ 1 w 24"/>
                <a:gd name="T71" fmla="*/ 45 h 487"/>
                <a:gd name="T72" fmla="*/ 5 w 24"/>
                <a:gd name="T73" fmla="*/ 48 h 487"/>
                <a:gd name="T74" fmla="*/ 1 w 24"/>
                <a:gd name="T75" fmla="*/ 35 h 487"/>
                <a:gd name="T76" fmla="*/ 5 w 24"/>
                <a:gd name="T77" fmla="*/ 17 h 487"/>
                <a:gd name="T78" fmla="*/ 5 w 24"/>
                <a:gd name="T79" fmla="*/ 12 h 487"/>
                <a:gd name="T80" fmla="*/ 4 w 24"/>
                <a:gd name="T81" fmla="*/ 0 h 487"/>
                <a:gd name="T82" fmla="*/ 6 w 24"/>
                <a:gd name="T83" fmla="*/ 4 h 487"/>
                <a:gd name="T84" fmla="*/ 6 w 24"/>
                <a:gd name="T85" fmla="*/ 15 h 487"/>
                <a:gd name="T86" fmla="*/ 11 w 24"/>
                <a:gd name="T87" fmla="*/ 36 h 487"/>
                <a:gd name="T88" fmla="*/ 15 w 24"/>
                <a:gd name="T89" fmla="*/ 70 h 487"/>
                <a:gd name="T90" fmla="*/ 18 w 24"/>
                <a:gd name="T91" fmla="*/ 109 h 487"/>
                <a:gd name="T92" fmla="*/ 20 w 24"/>
                <a:gd name="T93" fmla="*/ 139 h 487"/>
                <a:gd name="T94" fmla="*/ 22 w 24"/>
                <a:gd name="T95" fmla="*/ 162 h 487"/>
                <a:gd name="T96" fmla="*/ 22 w 24"/>
                <a:gd name="T97" fmla="*/ 209 h 487"/>
                <a:gd name="T98" fmla="*/ 22 w 24"/>
                <a:gd name="T99" fmla="*/ 234 h 487"/>
                <a:gd name="T100" fmla="*/ 21 w 24"/>
                <a:gd name="T101" fmla="*/ 266 h 487"/>
                <a:gd name="T102" fmla="*/ 23 w 24"/>
                <a:gd name="T103" fmla="*/ 372 h 487"/>
                <a:gd name="T104" fmla="*/ 21 w 24"/>
                <a:gd name="T105" fmla="*/ 400 h 487"/>
                <a:gd name="T106" fmla="*/ 10 w 24"/>
                <a:gd name="T107" fmla="*/ 48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" h="487">
                  <a:moveTo>
                    <a:pt x="10" y="481"/>
                  </a:moveTo>
                  <a:cubicBezTo>
                    <a:pt x="7" y="475"/>
                    <a:pt x="11" y="468"/>
                    <a:pt x="10" y="461"/>
                  </a:cubicBezTo>
                  <a:cubicBezTo>
                    <a:pt x="9" y="460"/>
                    <a:pt x="11" y="461"/>
                    <a:pt x="11" y="460"/>
                  </a:cubicBezTo>
                  <a:cubicBezTo>
                    <a:pt x="9" y="453"/>
                    <a:pt x="11" y="444"/>
                    <a:pt x="13" y="436"/>
                  </a:cubicBezTo>
                  <a:cubicBezTo>
                    <a:pt x="14" y="437"/>
                    <a:pt x="14" y="437"/>
                    <a:pt x="14" y="437"/>
                  </a:cubicBezTo>
                  <a:cubicBezTo>
                    <a:pt x="14" y="435"/>
                    <a:pt x="13" y="433"/>
                    <a:pt x="13" y="432"/>
                  </a:cubicBezTo>
                  <a:cubicBezTo>
                    <a:pt x="13" y="432"/>
                    <a:pt x="13" y="433"/>
                    <a:pt x="14" y="432"/>
                  </a:cubicBezTo>
                  <a:cubicBezTo>
                    <a:pt x="13" y="432"/>
                    <a:pt x="14" y="429"/>
                    <a:pt x="13" y="429"/>
                  </a:cubicBezTo>
                  <a:cubicBezTo>
                    <a:pt x="13" y="428"/>
                    <a:pt x="14" y="428"/>
                    <a:pt x="15" y="427"/>
                  </a:cubicBezTo>
                  <a:cubicBezTo>
                    <a:pt x="13" y="427"/>
                    <a:pt x="13" y="427"/>
                    <a:pt x="13" y="427"/>
                  </a:cubicBezTo>
                  <a:cubicBezTo>
                    <a:pt x="11" y="424"/>
                    <a:pt x="14" y="421"/>
                    <a:pt x="13" y="417"/>
                  </a:cubicBezTo>
                  <a:cubicBezTo>
                    <a:pt x="13" y="418"/>
                    <a:pt x="13" y="418"/>
                    <a:pt x="13" y="418"/>
                  </a:cubicBezTo>
                  <a:cubicBezTo>
                    <a:pt x="12" y="412"/>
                    <a:pt x="13" y="406"/>
                    <a:pt x="13" y="400"/>
                  </a:cubicBezTo>
                  <a:cubicBezTo>
                    <a:pt x="13" y="400"/>
                    <a:pt x="14" y="400"/>
                    <a:pt x="14" y="400"/>
                  </a:cubicBezTo>
                  <a:cubicBezTo>
                    <a:pt x="13" y="400"/>
                    <a:pt x="13" y="398"/>
                    <a:pt x="13" y="396"/>
                  </a:cubicBezTo>
                  <a:cubicBezTo>
                    <a:pt x="14" y="395"/>
                    <a:pt x="12" y="393"/>
                    <a:pt x="12" y="391"/>
                  </a:cubicBezTo>
                  <a:cubicBezTo>
                    <a:pt x="13" y="392"/>
                    <a:pt x="13" y="392"/>
                    <a:pt x="13" y="392"/>
                  </a:cubicBezTo>
                  <a:cubicBezTo>
                    <a:pt x="11" y="390"/>
                    <a:pt x="13" y="390"/>
                    <a:pt x="12" y="388"/>
                  </a:cubicBezTo>
                  <a:cubicBezTo>
                    <a:pt x="13" y="388"/>
                    <a:pt x="13" y="388"/>
                    <a:pt x="13" y="388"/>
                  </a:cubicBezTo>
                  <a:cubicBezTo>
                    <a:pt x="11" y="387"/>
                    <a:pt x="14" y="386"/>
                    <a:pt x="13" y="385"/>
                  </a:cubicBezTo>
                  <a:cubicBezTo>
                    <a:pt x="13" y="385"/>
                    <a:pt x="13" y="385"/>
                    <a:pt x="13" y="385"/>
                  </a:cubicBezTo>
                  <a:cubicBezTo>
                    <a:pt x="12" y="383"/>
                    <a:pt x="13" y="383"/>
                    <a:pt x="13" y="382"/>
                  </a:cubicBezTo>
                  <a:cubicBezTo>
                    <a:pt x="13" y="382"/>
                    <a:pt x="13" y="382"/>
                    <a:pt x="13" y="382"/>
                  </a:cubicBezTo>
                  <a:cubicBezTo>
                    <a:pt x="13" y="379"/>
                    <a:pt x="14" y="378"/>
                    <a:pt x="13" y="378"/>
                  </a:cubicBezTo>
                  <a:cubicBezTo>
                    <a:pt x="14" y="377"/>
                    <a:pt x="13" y="380"/>
                    <a:pt x="14" y="379"/>
                  </a:cubicBezTo>
                  <a:cubicBezTo>
                    <a:pt x="13" y="372"/>
                    <a:pt x="14" y="364"/>
                    <a:pt x="14" y="356"/>
                  </a:cubicBezTo>
                  <a:cubicBezTo>
                    <a:pt x="15" y="355"/>
                    <a:pt x="15" y="355"/>
                    <a:pt x="15" y="354"/>
                  </a:cubicBezTo>
                  <a:cubicBezTo>
                    <a:pt x="15" y="354"/>
                    <a:pt x="15" y="351"/>
                    <a:pt x="15" y="351"/>
                  </a:cubicBezTo>
                  <a:cubicBezTo>
                    <a:pt x="15" y="351"/>
                    <a:pt x="15" y="350"/>
                    <a:pt x="15" y="350"/>
                  </a:cubicBezTo>
                  <a:cubicBezTo>
                    <a:pt x="16" y="348"/>
                    <a:pt x="14" y="348"/>
                    <a:pt x="15" y="347"/>
                  </a:cubicBezTo>
                  <a:cubicBezTo>
                    <a:pt x="15" y="347"/>
                    <a:pt x="15" y="348"/>
                    <a:pt x="16" y="347"/>
                  </a:cubicBezTo>
                  <a:cubicBezTo>
                    <a:pt x="15" y="346"/>
                    <a:pt x="15" y="344"/>
                    <a:pt x="15" y="343"/>
                  </a:cubicBezTo>
                  <a:cubicBezTo>
                    <a:pt x="15" y="343"/>
                    <a:pt x="15" y="343"/>
                    <a:pt x="16" y="343"/>
                  </a:cubicBezTo>
                  <a:cubicBezTo>
                    <a:pt x="14" y="342"/>
                    <a:pt x="16" y="340"/>
                    <a:pt x="15" y="339"/>
                  </a:cubicBezTo>
                  <a:cubicBezTo>
                    <a:pt x="16" y="339"/>
                    <a:pt x="16" y="339"/>
                    <a:pt x="16" y="339"/>
                  </a:cubicBezTo>
                  <a:cubicBezTo>
                    <a:pt x="17" y="337"/>
                    <a:pt x="14" y="339"/>
                    <a:pt x="15" y="336"/>
                  </a:cubicBezTo>
                  <a:cubicBezTo>
                    <a:pt x="15" y="337"/>
                    <a:pt x="15" y="337"/>
                    <a:pt x="16" y="337"/>
                  </a:cubicBezTo>
                  <a:cubicBezTo>
                    <a:pt x="15" y="335"/>
                    <a:pt x="15" y="332"/>
                    <a:pt x="15" y="330"/>
                  </a:cubicBezTo>
                  <a:cubicBezTo>
                    <a:pt x="15" y="330"/>
                    <a:pt x="15" y="330"/>
                    <a:pt x="15" y="330"/>
                  </a:cubicBezTo>
                  <a:cubicBezTo>
                    <a:pt x="15" y="328"/>
                    <a:pt x="15" y="326"/>
                    <a:pt x="15" y="323"/>
                  </a:cubicBezTo>
                  <a:cubicBezTo>
                    <a:pt x="15" y="323"/>
                    <a:pt x="16" y="324"/>
                    <a:pt x="16" y="321"/>
                  </a:cubicBezTo>
                  <a:cubicBezTo>
                    <a:pt x="15" y="322"/>
                    <a:pt x="16" y="318"/>
                    <a:pt x="14" y="319"/>
                  </a:cubicBezTo>
                  <a:cubicBezTo>
                    <a:pt x="14" y="317"/>
                    <a:pt x="15" y="314"/>
                    <a:pt x="14" y="313"/>
                  </a:cubicBezTo>
                  <a:cubicBezTo>
                    <a:pt x="15" y="314"/>
                    <a:pt x="16" y="312"/>
                    <a:pt x="16" y="313"/>
                  </a:cubicBezTo>
                  <a:cubicBezTo>
                    <a:pt x="17" y="312"/>
                    <a:pt x="17" y="312"/>
                    <a:pt x="17" y="312"/>
                  </a:cubicBezTo>
                  <a:cubicBezTo>
                    <a:pt x="18" y="312"/>
                    <a:pt x="17" y="314"/>
                    <a:pt x="18" y="313"/>
                  </a:cubicBezTo>
                  <a:cubicBezTo>
                    <a:pt x="18" y="312"/>
                    <a:pt x="17" y="310"/>
                    <a:pt x="17" y="309"/>
                  </a:cubicBezTo>
                  <a:cubicBezTo>
                    <a:pt x="17" y="308"/>
                    <a:pt x="15" y="307"/>
                    <a:pt x="15" y="304"/>
                  </a:cubicBezTo>
                  <a:cubicBezTo>
                    <a:pt x="15" y="305"/>
                    <a:pt x="16" y="304"/>
                    <a:pt x="17" y="304"/>
                  </a:cubicBezTo>
                  <a:cubicBezTo>
                    <a:pt x="14" y="301"/>
                    <a:pt x="14" y="301"/>
                    <a:pt x="14" y="301"/>
                  </a:cubicBezTo>
                  <a:cubicBezTo>
                    <a:pt x="14" y="300"/>
                    <a:pt x="15" y="301"/>
                    <a:pt x="15" y="300"/>
                  </a:cubicBezTo>
                  <a:cubicBezTo>
                    <a:pt x="14" y="300"/>
                    <a:pt x="14" y="299"/>
                    <a:pt x="14" y="299"/>
                  </a:cubicBezTo>
                  <a:cubicBezTo>
                    <a:pt x="14" y="299"/>
                    <a:pt x="13" y="296"/>
                    <a:pt x="15" y="295"/>
                  </a:cubicBezTo>
                  <a:cubicBezTo>
                    <a:pt x="15" y="295"/>
                    <a:pt x="15" y="297"/>
                    <a:pt x="16" y="296"/>
                  </a:cubicBezTo>
                  <a:cubicBezTo>
                    <a:pt x="16" y="294"/>
                    <a:pt x="15" y="294"/>
                    <a:pt x="15" y="293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6" y="292"/>
                    <a:pt x="15" y="290"/>
                    <a:pt x="14" y="291"/>
                  </a:cubicBezTo>
                  <a:cubicBezTo>
                    <a:pt x="14" y="291"/>
                    <a:pt x="15" y="291"/>
                    <a:pt x="14" y="292"/>
                  </a:cubicBezTo>
                  <a:cubicBezTo>
                    <a:pt x="14" y="291"/>
                    <a:pt x="13" y="289"/>
                    <a:pt x="13" y="288"/>
                  </a:cubicBezTo>
                  <a:cubicBezTo>
                    <a:pt x="14" y="288"/>
                    <a:pt x="14" y="288"/>
                    <a:pt x="14" y="288"/>
                  </a:cubicBezTo>
                  <a:cubicBezTo>
                    <a:pt x="13" y="286"/>
                    <a:pt x="13" y="284"/>
                    <a:pt x="12" y="282"/>
                  </a:cubicBezTo>
                  <a:cubicBezTo>
                    <a:pt x="12" y="282"/>
                    <a:pt x="14" y="283"/>
                    <a:pt x="13" y="283"/>
                  </a:cubicBezTo>
                  <a:cubicBezTo>
                    <a:pt x="14" y="280"/>
                    <a:pt x="12" y="277"/>
                    <a:pt x="13" y="275"/>
                  </a:cubicBezTo>
                  <a:cubicBezTo>
                    <a:pt x="13" y="276"/>
                    <a:pt x="12" y="275"/>
                    <a:pt x="13" y="275"/>
                  </a:cubicBezTo>
                  <a:cubicBezTo>
                    <a:pt x="13" y="274"/>
                    <a:pt x="14" y="274"/>
                    <a:pt x="13" y="273"/>
                  </a:cubicBezTo>
                  <a:cubicBezTo>
                    <a:pt x="14" y="273"/>
                    <a:pt x="13" y="272"/>
                    <a:pt x="13" y="271"/>
                  </a:cubicBezTo>
                  <a:cubicBezTo>
                    <a:pt x="13" y="271"/>
                    <a:pt x="13" y="271"/>
                    <a:pt x="13" y="272"/>
                  </a:cubicBezTo>
                  <a:cubicBezTo>
                    <a:pt x="13" y="270"/>
                    <a:pt x="12" y="265"/>
                    <a:pt x="13" y="262"/>
                  </a:cubicBezTo>
                  <a:cubicBezTo>
                    <a:pt x="12" y="263"/>
                    <a:pt x="11" y="261"/>
                    <a:pt x="11" y="260"/>
                  </a:cubicBezTo>
                  <a:cubicBezTo>
                    <a:pt x="12" y="260"/>
                    <a:pt x="12" y="260"/>
                    <a:pt x="12" y="260"/>
                  </a:cubicBezTo>
                  <a:cubicBezTo>
                    <a:pt x="13" y="260"/>
                    <a:pt x="12" y="258"/>
                    <a:pt x="13" y="258"/>
                  </a:cubicBezTo>
                  <a:cubicBezTo>
                    <a:pt x="12" y="257"/>
                    <a:pt x="14" y="263"/>
                    <a:pt x="13" y="262"/>
                  </a:cubicBezTo>
                  <a:cubicBezTo>
                    <a:pt x="14" y="261"/>
                    <a:pt x="12" y="259"/>
                    <a:pt x="13" y="259"/>
                  </a:cubicBezTo>
                  <a:cubicBezTo>
                    <a:pt x="13" y="258"/>
                    <a:pt x="12" y="257"/>
                    <a:pt x="13" y="255"/>
                  </a:cubicBezTo>
                  <a:cubicBezTo>
                    <a:pt x="12" y="256"/>
                    <a:pt x="14" y="256"/>
                    <a:pt x="14" y="255"/>
                  </a:cubicBezTo>
                  <a:cubicBezTo>
                    <a:pt x="14" y="253"/>
                    <a:pt x="13" y="255"/>
                    <a:pt x="13" y="253"/>
                  </a:cubicBezTo>
                  <a:cubicBezTo>
                    <a:pt x="13" y="252"/>
                    <a:pt x="13" y="252"/>
                    <a:pt x="13" y="252"/>
                  </a:cubicBezTo>
                  <a:cubicBezTo>
                    <a:pt x="12" y="252"/>
                    <a:pt x="13" y="251"/>
                    <a:pt x="12" y="251"/>
                  </a:cubicBezTo>
                  <a:cubicBezTo>
                    <a:pt x="13" y="251"/>
                    <a:pt x="11" y="248"/>
                    <a:pt x="13" y="249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4" y="248"/>
                    <a:pt x="13" y="248"/>
                    <a:pt x="12" y="247"/>
                  </a:cubicBezTo>
                  <a:cubicBezTo>
                    <a:pt x="12" y="247"/>
                    <a:pt x="13" y="247"/>
                    <a:pt x="13" y="247"/>
                  </a:cubicBezTo>
                  <a:cubicBezTo>
                    <a:pt x="11" y="247"/>
                    <a:pt x="13" y="245"/>
                    <a:pt x="12" y="244"/>
                  </a:cubicBezTo>
                  <a:cubicBezTo>
                    <a:pt x="12" y="242"/>
                    <a:pt x="12" y="239"/>
                    <a:pt x="13" y="238"/>
                  </a:cubicBezTo>
                  <a:cubicBezTo>
                    <a:pt x="12" y="237"/>
                    <a:pt x="11" y="236"/>
                    <a:pt x="12" y="234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3" y="234"/>
                    <a:pt x="12" y="234"/>
                    <a:pt x="12" y="233"/>
                  </a:cubicBezTo>
                  <a:cubicBezTo>
                    <a:pt x="12" y="233"/>
                    <a:pt x="13" y="231"/>
                    <a:pt x="14" y="230"/>
                  </a:cubicBezTo>
                  <a:cubicBezTo>
                    <a:pt x="13" y="229"/>
                    <a:pt x="12" y="229"/>
                    <a:pt x="12" y="229"/>
                  </a:cubicBezTo>
                  <a:cubicBezTo>
                    <a:pt x="13" y="228"/>
                    <a:pt x="11" y="225"/>
                    <a:pt x="12" y="224"/>
                  </a:cubicBezTo>
                  <a:cubicBezTo>
                    <a:pt x="12" y="224"/>
                    <a:pt x="13" y="226"/>
                    <a:pt x="13" y="225"/>
                  </a:cubicBezTo>
                  <a:cubicBezTo>
                    <a:pt x="15" y="223"/>
                    <a:pt x="12" y="222"/>
                    <a:pt x="13" y="220"/>
                  </a:cubicBezTo>
                  <a:cubicBezTo>
                    <a:pt x="11" y="221"/>
                    <a:pt x="11" y="221"/>
                    <a:pt x="11" y="221"/>
                  </a:cubicBezTo>
                  <a:cubicBezTo>
                    <a:pt x="12" y="220"/>
                    <a:pt x="11" y="218"/>
                    <a:pt x="12" y="218"/>
                  </a:cubicBezTo>
                  <a:cubicBezTo>
                    <a:pt x="12" y="217"/>
                    <a:pt x="12" y="216"/>
                    <a:pt x="11" y="216"/>
                  </a:cubicBezTo>
                  <a:cubicBezTo>
                    <a:pt x="12" y="213"/>
                    <a:pt x="10" y="208"/>
                    <a:pt x="13" y="206"/>
                  </a:cubicBezTo>
                  <a:cubicBezTo>
                    <a:pt x="12" y="206"/>
                    <a:pt x="13" y="205"/>
                    <a:pt x="12" y="205"/>
                  </a:cubicBezTo>
                  <a:cubicBezTo>
                    <a:pt x="11" y="206"/>
                    <a:pt x="13" y="206"/>
                    <a:pt x="12" y="206"/>
                  </a:cubicBezTo>
                  <a:cubicBezTo>
                    <a:pt x="12" y="206"/>
                    <a:pt x="12" y="206"/>
                    <a:pt x="11" y="206"/>
                  </a:cubicBezTo>
                  <a:cubicBezTo>
                    <a:pt x="12" y="205"/>
                    <a:pt x="12" y="204"/>
                    <a:pt x="13" y="205"/>
                  </a:cubicBezTo>
                  <a:cubicBezTo>
                    <a:pt x="14" y="203"/>
                    <a:pt x="10" y="203"/>
                    <a:pt x="11" y="200"/>
                  </a:cubicBezTo>
                  <a:cubicBezTo>
                    <a:pt x="12" y="200"/>
                    <a:pt x="12" y="200"/>
                    <a:pt x="12" y="199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5"/>
                    <a:pt x="12" y="196"/>
                    <a:pt x="13" y="196"/>
                  </a:cubicBezTo>
                  <a:cubicBezTo>
                    <a:pt x="13" y="195"/>
                    <a:pt x="13" y="194"/>
                    <a:pt x="12" y="194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3" y="192"/>
                    <a:pt x="12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1"/>
                    <a:pt x="13" y="190"/>
                    <a:pt x="13" y="190"/>
                  </a:cubicBezTo>
                  <a:cubicBezTo>
                    <a:pt x="12" y="190"/>
                    <a:pt x="12" y="191"/>
                    <a:pt x="12" y="192"/>
                  </a:cubicBezTo>
                  <a:cubicBezTo>
                    <a:pt x="11" y="191"/>
                    <a:pt x="11" y="190"/>
                    <a:pt x="11" y="190"/>
                  </a:cubicBezTo>
                  <a:cubicBezTo>
                    <a:pt x="12" y="190"/>
                    <a:pt x="11" y="188"/>
                    <a:pt x="11" y="187"/>
                  </a:cubicBezTo>
                  <a:cubicBezTo>
                    <a:pt x="12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1" y="185"/>
                  </a:cubicBezTo>
                  <a:cubicBezTo>
                    <a:pt x="12" y="186"/>
                    <a:pt x="11" y="186"/>
                    <a:pt x="11" y="186"/>
                  </a:cubicBezTo>
                  <a:cubicBezTo>
                    <a:pt x="12" y="186"/>
                    <a:pt x="13" y="186"/>
                    <a:pt x="12" y="185"/>
                  </a:cubicBezTo>
                  <a:cubicBezTo>
                    <a:pt x="11" y="184"/>
                    <a:pt x="10" y="185"/>
                    <a:pt x="11" y="183"/>
                  </a:cubicBezTo>
                  <a:cubicBezTo>
                    <a:pt x="11" y="184"/>
                    <a:pt x="11" y="184"/>
                    <a:pt x="12" y="184"/>
                  </a:cubicBezTo>
                  <a:cubicBezTo>
                    <a:pt x="12" y="183"/>
                    <a:pt x="12" y="183"/>
                    <a:pt x="12" y="183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82"/>
                    <a:pt x="11" y="182"/>
                    <a:pt x="12" y="182"/>
                  </a:cubicBezTo>
                  <a:cubicBezTo>
                    <a:pt x="11" y="182"/>
                    <a:pt x="11" y="180"/>
                    <a:pt x="10" y="179"/>
                  </a:cubicBezTo>
                  <a:cubicBezTo>
                    <a:pt x="10" y="179"/>
                    <a:pt x="11" y="178"/>
                    <a:pt x="11" y="177"/>
                  </a:cubicBezTo>
                  <a:cubicBezTo>
                    <a:pt x="11" y="177"/>
                    <a:pt x="11" y="177"/>
                    <a:pt x="11" y="177"/>
                  </a:cubicBezTo>
                  <a:cubicBezTo>
                    <a:pt x="11" y="176"/>
                    <a:pt x="11" y="175"/>
                    <a:pt x="10" y="174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1" y="174"/>
                    <a:pt x="10" y="172"/>
                    <a:pt x="10" y="172"/>
                  </a:cubicBezTo>
                  <a:cubicBezTo>
                    <a:pt x="10" y="170"/>
                    <a:pt x="13" y="171"/>
                    <a:pt x="12" y="170"/>
                  </a:cubicBezTo>
                  <a:cubicBezTo>
                    <a:pt x="12" y="168"/>
                    <a:pt x="10" y="168"/>
                    <a:pt x="10" y="168"/>
                  </a:cubicBezTo>
                  <a:cubicBezTo>
                    <a:pt x="10" y="166"/>
                    <a:pt x="9" y="163"/>
                    <a:pt x="10" y="161"/>
                  </a:cubicBezTo>
                  <a:cubicBezTo>
                    <a:pt x="10" y="160"/>
                    <a:pt x="9" y="161"/>
                    <a:pt x="9" y="160"/>
                  </a:cubicBezTo>
                  <a:cubicBezTo>
                    <a:pt x="9" y="156"/>
                    <a:pt x="8" y="153"/>
                    <a:pt x="10" y="150"/>
                  </a:cubicBezTo>
                  <a:cubicBezTo>
                    <a:pt x="10" y="151"/>
                    <a:pt x="10" y="150"/>
                    <a:pt x="11" y="150"/>
                  </a:cubicBezTo>
                  <a:cubicBezTo>
                    <a:pt x="10" y="149"/>
                    <a:pt x="12" y="149"/>
                    <a:pt x="10" y="148"/>
                  </a:cubicBezTo>
                  <a:cubicBezTo>
                    <a:pt x="10" y="148"/>
                    <a:pt x="9" y="148"/>
                    <a:pt x="9" y="149"/>
                  </a:cubicBezTo>
                  <a:cubicBezTo>
                    <a:pt x="8" y="147"/>
                    <a:pt x="8" y="144"/>
                    <a:pt x="9" y="143"/>
                  </a:cubicBezTo>
                  <a:cubicBezTo>
                    <a:pt x="9" y="144"/>
                    <a:pt x="8" y="143"/>
                    <a:pt x="8" y="143"/>
                  </a:cubicBezTo>
                  <a:cubicBezTo>
                    <a:pt x="9" y="143"/>
                    <a:pt x="9" y="141"/>
                    <a:pt x="9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39"/>
                    <a:pt x="9" y="139"/>
                    <a:pt x="9" y="139"/>
                  </a:cubicBezTo>
                  <a:cubicBezTo>
                    <a:pt x="9" y="139"/>
                    <a:pt x="7" y="139"/>
                    <a:pt x="8" y="137"/>
                  </a:cubicBezTo>
                  <a:cubicBezTo>
                    <a:pt x="8" y="137"/>
                    <a:pt x="9" y="137"/>
                    <a:pt x="9" y="137"/>
                  </a:cubicBezTo>
                  <a:cubicBezTo>
                    <a:pt x="8" y="136"/>
                    <a:pt x="7" y="134"/>
                    <a:pt x="7" y="133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1"/>
                    <a:pt x="8" y="130"/>
                    <a:pt x="7" y="131"/>
                  </a:cubicBezTo>
                  <a:cubicBezTo>
                    <a:pt x="8" y="129"/>
                    <a:pt x="8" y="128"/>
                    <a:pt x="9" y="127"/>
                  </a:cubicBezTo>
                  <a:cubicBezTo>
                    <a:pt x="6" y="123"/>
                    <a:pt x="6" y="117"/>
                    <a:pt x="6" y="113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7" y="112"/>
                    <a:pt x="5" y="112"/>
                    <a:pt x="6" y="111"/>
                  </a:cubicBezTo>
                  <a:cubicBezTo>
                    <a:pt x="6" y="112"/>
                    <a:pt x="7" y="110"/>
                    <a:pt x="8" y="111"/>
                  </a:cubicBezTo>
                  <a:cubicBezTo>
                    <a:pt x="8" y="110"/>
                    <a:pt x="7" y="109"/>
                    <a:pt x="6" y="108"/>
                  </a:cubicBezTo>
                  <a:cubicBezTo>
                    <a:pt x="5" y="108"/>
                    <a:pt x="7" y="109"/>
                    <a:pt x="6" y="109"/>
                  </a:cubicBezTo>
                  <a:cubicBezTo>
                    <a:pt x="6" y="109"/>
                    <a:pt x="6" y="106"/>
                    <a:pt x="5" y="106"/>
                  </a:cubicBezTo>
                  <a:cubicBezTo>
                    <a:pt x="6" y="106"/>
                    <a:pt x="6" y="106"/>
                    <a:pt x="7" y="106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8" y="104"/>
                    <a:pt x="9" y="108"/>
                    <a:pt x="10" y="107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11" y="105"/>
                    <a:pt x="12" y="108"/>
                    <a:pt x="12" y="106"/>
                  </a:cubicBezTo>
                  <a:cubicBezTo>
                    <a:pt x="11" y="105"/>
                    <a:pt x="10" y="104"/>
                    <a:pt x="9" y="105"/>
                  </a:cubicBezTo>
                  <a:cubicBezTo>
                    <a:pt x="9" y="103"/>
                    <a:pt x="6" y="104"/>
                    <a:pt x="6" y="102"/>
                  </a:cubicBezTo>
                  <a:cubicBezTo>
                    <a:pt x="7" y="101"/>
                    <a:pt x="7" y="103"/>
                    <a:pt x="8" y="103"/>
                  </a:cubicBezTo>
                  <a:cubicBezTo>
                    <a:pt x="8" y="102"/>
                    <a:pt x="7" y="101"/>
                    <a:pt x="7" y="100"/>
                  </a:cubicBezTo>
                  <a:cubicBezTo>
                    <a:pt x="7" y="101"/>
                    <a:pt x="6" y="100"/>
                    <a:pt x="5" y="99"/>
                  </a:cubicBezTo>
                  <a:cubicBezTo>
                    <a:pt x="6" y="98"/>
                    <a:pt x="6" y="100"/>
                    <a:pt x="6" y="98"/>
                  </a:cubicBezTo>
                  <a:cubicBezTo>
                    <a:pt x="6" y="98"/>
                    <a:pt x="5" y="96"/>
                    <a:pt x="5" y="98"/>
                  </a:cubicBezTo>
                  <a:cubicBezTo>
                    <a:pt x="3" y="97"/>
                    <a:pt x="5" y="96"/>
                    <a:pt x="4" y="95"/>
                  </a:cubicBezTo>
                  <a:cubicBezTo>
                    <a:pt x="5" y="95"/>
                    <a:pt x="6" y="97"/>
                    <a:pt x="7" y="95"/>
                  </a:cubicBezTo>
                  <a:cubicBezTo>
                    <a:pt x="6" y="95"/>
                    <a:pt x="5" y="93"/>
                    <a:pt x="4" y="94"/>
                  </a:cubicBezTo>
                  <a:cubicBezTo>
                    <a:pt x="4" y="93"/>
                    <a:pt x="5" y="93"/>
                    <a:pt x="6" y="93"/>
                  </a:cubicBezTo>
                  <a:cubicBezTo>
                    <a:pt x="6" y="92"/>
                    <a:pt x="4" y="91"/>
                    <a:pt x="6" y="9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5" y="90"/>
                    <a:pt x="5" y="89"/>
                    <a:pt x="6" y="89"/>
                  </a:cubicBezTo>
                  <a:cubicBezTo>
                    <a:pt x="6" y="88"/>
                    <a:pt x="4" y="86"/>
                    <a:pt x="6" y="86"/>
                  </a:cubicBezTo>
                  <a:cubicBezTo>
                    <a:pt x="5" y="85"/>
                    <a:pt x="5" y="83"/>
                    <a:pt x="4" y="84"/>
                  </a:cubicBezTo>
                  <a:cubicBezTo>
                    <a:pt x="4" y="86"/>
                    <a:pt x="5" y="86"/>
                    <a:pt x="4" y="87"/>
                  </a:cubicBezTo>
                  <a:cubicBezTo>
                    <a:pt x="5" y="86"/>
                    <a:pt x="3" y="85"/>
                    <a:pt x="3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2"/>
                    <a:pt x="3" y="82"/>
                  </a:cubicBezTo>
                  <a:cubicBezTo>
                    <a:pt x="3" y="82"/>
                    <a:pt x="4" y="82"/>
                    <a:pt x="4" y="82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0"/>
                    <a:pt x="4" y="81"/>
                    <a:pt x="4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79"/>
                    <a:pt x="5" y="79"/>
                  </a:cubicBezTo>
                  <a:cubicBezTo>
                    <a:pt x="4" y="78"/>
                    <a:pt x="3" y="78"/>
                    <a:pt x="2" y="77"/>
                  </a:cubicBezTo>
                  <a:cubicBezTo>
                    <a:pt x="2" y="76"/>
                    <a:pt x="3" y="77"/>
                    <a:pt x="2" y="76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7"/>
                    <a:pt x="5" y="76"/>
                    <a:pt x="5" y="75"/>
                  </a:cubicBezTo>
                  <a:cubicBezTo>
                    <a:pt x="4" y="74"/>
                    <a:pt x="3" y="73"/>
                    <a:pt x="3" y="74"/>
                  </a:cubicBezTo>
                  <a:cubicBezTo>
                    <a:pt x="3" y="74"/>
                    <a:pt x="3" y="73"/>
                    <a:pt x="4" y="73"/>
                  </a:cubicBezTo>
                  <a:cubicBezTo>
                    <a:pt x="3" y="72"/>
                    <a:pt x="3" y="73"/>
                    <a:pt x="2" y="72"/>
                  </a:cubicBezTo>
                  <a:cubicBezTo>
                    <a:pt x="3" y="71"/>
                    <a:pt x="3" y="70"/>
                    <a:pt x="4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0"/>
                    <a:pt x="7" y="68"/>
                    <a:pt x="8" y="69"/>
                  </a:cubicBezTo>
                  <a:cubicBezTo>
                    <a:pt x="8" y="68"/>
                    <a:pt x="7" y="68"/>
                    <a:pt x="7" y="67"/>
                  </a:cubicBezTo>
                  <a:cubicBezTo>
                    <a:pt x="5" y="69"/>
                    <a:pt x="4" y="65"/>
                    <a:pt x="3" y="66"/>
                  </a:cubicBezTo>
                  <a:cubicBezTo>
                    <a:pt x="2" y="63"/>
                    <a:pt x="7" y="64"/>
                    <a:pt x="4" y="61"/>
                  </a:cubicBezTo>
                  <a:cubicBezTo>
                    <a:pt x="3" y="62"/>
                    <a:pt x="2" y="61"/>
                    <a:pt x="3" y="62"/>
                  </a:cubicBezTo>
                  <a:cubicBezTo>
                    <a:pt x="3" y="61"/>
                    <a:pt x="1" y="61"/>
                    <a:pt x="1" y="59"/>
                  </a:cubicBezTo>
                  <a:cubicBezTo>
                    <a:pt x="2" y="61"/>
                    <a:pt x="3" y="58"/>
                    <a:pt x="4" y="60"/>
                  </a:cubicBezTo>
                  <a:cubicBezTo>
                    <a:pt x="4" y="60"/>
                    <a:pt x="4" y="61"/>
                    <a:pt x="4" y="61"/>
                  </a:cubicBezTo>
                  <a:cubicBezTo>
                    <a:pt x="5" y="60"/>
                    <a:pt x="6" y="61"/>
                    <a:pt x="6" y="60"/>
                  </a:cubicBezTo>
                  <a:cubicBezTo>
                    <a:pt x="5" y="59"/>
                    <a:pt x="5" y="57"/>
                    <a:pt x="4" y="58"/>
                  </a:cubicBezTo>
                  <a:cubicBezTo>
                    <a:pt x="3" y="58"/>
                    <a:pt x="5" y="59"/>
                    <a:pt x="4" y="58"/>
                  </a:cubicBezTo>
                  <a:cubicBezTo>
                    <a:pt x="3" y="57"/>
                    <a:pt x="5" y="56"/>
                    <a:pt x="3" y="55"/>
                  </a:cubicBezTo>
                  <a:cubicBezTo>
                    <a:pt x="3" y="57"/>
                    <a:pt x="2" y="57"/>
                    <a:pt x="1" y="57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2" y="54"/>
                    <a:pt x="0" y="55"/>
                    <a:pt x="0" y="53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3" y="52"/>
                    <a:pt x="1" y="55"/>
                    <a:pt x="3" y="55"/>
                  </a:cubicBezTo>
                  <a:cubicBezTo>
                    <a:pt x="3" y="53"/>
                    <a:pt x="2" y="53"/>
                    <a:pt x="2" y="5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3" y="52"/>
                    <a:pt x="5" y="51"/>
                    <a:pt x="4" y="49"/>
                  </a:cubicBezTo>
                  <a:cubicBezTo>
                    <a:pt x="3" y="48"/>
                    <a:pt x="3" y="49"/>
                    <a:pt x="2" y="49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2" y="45"/>
                    <a:pt x="1" y="42"/>
                    <a:pt x="2" y="43"/>
                  </a:cubicBezTo>
                  <a:cubicBezTo>
                    <a:pt x="2" y="44"/>
                    <a:pt x="2" y="48"/>
                    <a:pt x="3" y="48"/>
                  </a:cubicBezTo>
                  <a:cubicBezTo>
                    <a:pt x="5" y="47"/>
                    <a:pt x="3" y="50"/>
                    <a:pt x="5" y="51"/>
                  </a:cubicBezTo>
                  <a:cubicBezTo>
                    <a:pt x="5" y="49"/>
                    <a:pt x="6" y="49"/>
                    <a:pt x="7" y="48"/>
                  </a:cubicBezTo>
                  <a:cubicBezTo>
                    <a:pt x="7" y="48"/>
                    <a:pt x="7" y="47"/>
                    <a:pt x="7" y="47"/>
                  </a:cubicBezTo>
                  <a:cubicBezTo>
                    <a:pt x="6" y="47"/>
                    <a:pt x="6" y="48"/>
                    <a:pt x="5" y="48"/>
                  </a:cubicBezTo>
                  <a:cubicBezTo>
                    <a:pt x="5" y="46"/>
                    <a:pt x="4" y="44"/>
                    <a:pt x="3" y="43"/>
                  </a:cubicBezTo>
                  <a:cubicBezTo>
                    <a:pt x="4" y="42"/>
                    <a:pt x="5" y="42"/>
                    <a:pt x="5" y="43"/>
                  </a:cubicBezTo>
                  <a:cubicBezTo>
                    <a:pt x="4" y="40"/>
                    <a:pt x="4" y="38"/>
                    <a:pt x="4" y="35"/>
                  </a:cubicBezTo>
                  <a:cubicBezTo>
                    <a:pt x="3" y="37"/>
                    <a:pt x="4" y="33"/>
                    <a:pt x="2" y="34"/>
                  </a:cubicBezTo>
                  <a:cubicBezTo>
                    <a:pt x="2" y="35"/>
                    <a:pt x="1" y="36"/>
                    <a:pt x="0" y="36"/>
                  </a:cubicBezTo>
                  <a:cubicBezTo>
                    <a:pt x="0" y="35"/>
                    <a:pt x="1" y="36"/>
                    <a:pt x="1" y="35"/>
                  </a:cubicBezTo>
                  <a:cubicBezTo>
                    <a:pt x="0" y="34"/>
                    <a:pt x="3" y="34"/>
                    <a:pt x="1" y="33"/>
                  </a:cubicBezTo>
                  <a:cubicBezTo>
                    <a:pt x="2" y="35"/>
                    <a:pt x="3" y="33"/>
                    <a:pt x="5" y="33"/>
                  </a:cubicBezTo>
                  <a:cubicBezTo>
                    <a:pt x="4" y="32"/>
                    <a:pt x="5" y="33"/>
                    <a:pt x="5" y="32"/>
                  </a:cubicBezTo>
                  <a:cubicBezTo>
                    <a:pt x="4" y="30"/>
                    <a:pt x="4" y="28"/>
                    <a:pt x="3" y="26"/>
                  </a:cubicBezTo>
                  <a:cubicBezTo>
                    <a:pt x="4" y="24"/>
                    <a:pt x="3" y="21"/>
                    <a:pt x="3" y="19"/>
                  </a:cubicBezTo>
                  <a:cubicBezTo>
                    <a:pt x="3" y="18"/>
                    <a:pt x="5" y="18"/>
                    <a:pt x="5" y="17"/>
                  </a:cubicBezTo>
                  <a:cubicBezTo>
                    <a:pt x="5" y="16"/>
                    <a:pt x="3" y="18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5" y="13"/>
                    <a:pt x="3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5" y="11"/>
                    <a:pt x="5" y="12"/>
                  </a:cubicBezTo>
                  <a:cubicBezTo>
                    <a:pt x="6" y="10"/>
                    <a:pt x="5" y="9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4" y="5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0"/>
                    <a:pt x="4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2"/>
                    <a:pt x="4" y="3"/>
                  </a:cubicBezTo>
                  <a:cubicBezTo>
                    <a:pt x="4" y="3"/>
                    <a:pt x="4" y="5"/>
                    <a:pt x="5" y="6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6" y="4"/>
                    <a:pt x="6" y="5"/>
                    <a:pt x="7" y="5"/>
                  </a:cubicBezTo>
                  <a:cubicBezTo>
                    <a:pt x="6" y="5"/>
                    <a:pt x="7" y="4"/>
                    <a:pt x="6" y="4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7" y="8"/>
                    <a:pt x="8" y="9"/>
                    <a:pt x="8" y="11"/>
                  </a:cubicBezTo>
                  <a:cubicBezTo>
                    <a:pt x="6" y="12"/>
                    <a:pt x="9" y="14"/>
                    <a:pt x="9" y="16"/>
                  </a:cubicBezTo>
                  <a:cubicBezTo>
                    <a:pt x="7" y="15"/>
                    <a:pt x="6" y="14"/>
                    <a:pt x="6" y="13"/>
                  </a:cubicBezTo>
                  <a:cubicBezTo>
                    <a:pt x="5" y="14"/>
                    <a:pt x="6" y="14"/>
                    <a:pt x="6" y="15"/>
                  </a:cubicBezTo>
                  <a:cubicBezTo>
                    <a:pt x="6" y="16"/>
                    <a:pt x="8" y="16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9"/>
                    <a:pt x="9" y="19"/>
                    <a:pt x="9" y="21"/>
                  </a:cubicBezTo>
                  <a:cubicBezTo>
                    <a:pt x="9" y="24"/>
                    <a:pt x="9" y="27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1"/>
                    <a:pt x="10" y="34"/>
                    <a:pt x="11" y="36"/>
                  </a:cubicBezTo>
                  <a:cubicBezTo>
                    <a:pt x="10" y="39"/>
                    <a:pt x="12" y="43"/>
                    <a:pt x="11" y="44"/>
                  </a:cubicBezTo>
                  <a:cubicBezTo>
                    <a:pt x="12" y="50"/>
                    <a:pt x="13" y="54"/>
                    <a:pt x="13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60"/>
                    <a:pt x="11" y="60"/>
                    <a:pt x="11" y="61"/>
                  </a:cubicBezTo>
                  <a:cubicBezTo>
                    <a:pt x="12" y="59"/>
                    <a:pt x="12" y="62"/>
                    <a:pt x="13" y="63"/>
                  </a:cubicBezTo>
                  <a:cubicBezTo>
                    <a:pt x="12" y="65"/>
                    <a:pt x="14" y="68"/>
                    <a:pt x="15" y="70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3"/>
                    <a:pt x="14" y="75"/>
                    <a:pt x="14" y="78"/>
                  </a:cubicBezTo>
                  <a:cubicBezTo>
                    <a:pt x="14" y="78"/>
                    <a:pt x="13" y="79"/>
                    <a:pt x="13" y="80"/>
                  </a:cubicBezTo>
                  <a:cubicBezTo>
                    <a:pt x="15" y="81"/>
                    <a:pt x="15" y="82"/>
                    <a:pt x="16" y="84"/>
                  </a:cubicBezTo>
                  <a:cubicBezTo>
                    <a:pt x="16" y="86"/>
                    <a:pt x="16" y="88"/>
                    <a:pt x="15" y="90"/>
                  </a:cubicBezTo>
                  <a:cubicBezTo>
                    <a:pt x="17" y="96"/>
                    <a:pt x="17" y="102"/>
                    <a:pt x="18" y="109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9" y="115"/>
                    <a:pt x="18" y="123"/>
                    <a:pt x="19" y="128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7" y="129"/>
                    <a:pt x="18" y="131"/>
                    <a:pt x="19" y="131"/>
                  </a:cubicBezTo>
                  <a:cubicBezTo>
                    <a:pt x="19" y="132"/>
                    <a:pt x="20" y="135"/>
                    <a:pt x="19" y="136"/>
                  </a:cubicBezTo>
                  <a:cubicBezTo>
                    <a:pt x="19" y="137"/>
                    <a:pt x="20" y="138"/>
                    <a:pt x="20" y="139"/>
                  </a:cubicBezTo>
                  <a:cubicBezTo>
                    <a:pt x="20" y="142"/>
                    <a:pt x="20" y="144"/>
                    <a:pt x="20" y="147"/>
                  </a:cubicBezTo>
                  <a:cubicBezTo>
                    <a:pt x="20" y="146"/>
                    <a:pt x="20" y="146"/>
                    <a:pt x="20" y="146"/>
                  </a:cubicBezTo>
                  <a:cubicBezTo>
                    <a:pt x="20" y="146"/>
                    <a:pt x="19" y="146"/>
                    <a:pt x="19" y="147"/>
                  </a:cubicBezTo>
                  <a:cubicBezTo>
                    <a:pt x="20" y="148"/>
                    <a:pt x="19" y="151"/>
                    <a:pt x="21" y="150"/>
                  </a:cubicBezTo>
                  <a:cubicBezTo>
                    <a:pt x="20" y="153"/>
                    <a:pt x="22" y="157"/>
                    <a:pt x="21" y="161"/>
                  </a:cubicBezTo>
                  <a:cubicBezTo>
                    <a:pt x="21" y="161"/>
                    <a:pt x="21" y="161"/>
                    <a:pt x="22" y="162"/>
                  </a:cubicBezTo>
                  <a:cubicBezTo>
                    <a:pt x="22" y="165"/>
                    <a:pt x="21" y="168"/>
                    <a:pt x="22" y="170"/>
                  </a:cubicBezTo>
                  <a:cubicBezTo>
                    <a:pt x="22" y="171"/>
                    <a:pt x="21" y="169"/>
                    <a:pt x="21" y="171"/>
                  </a:cubicBezTo>
                  <a:cubicBezTo>
                    <a:pt x="21" y="171"/>
                    <a:pt x="22" y="171"/>
                    <a:pt x="22" y="171"/>
                  </a:cubicBezTo>
                  <a:cubicBezTo>
                    <a:pt x="23" y="176"/>
                    <a:pt x="21" y="181"/>
                    <a:pt x="22" y="186"/>
                  </a:cubicBezTo>
                  <a:cubicBezTo>
                    <a:pt x="23" y="193"/>
                    <a:pt x="22" y="201"/>
                    <a:pt x="23" y="209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24" y="211"/>
                    <a:pt x="21" y="215"/>
                    <a:pt x="23" y="217"/>
                  </a:cubicBezTo>
                  <a:cubicBezTo>
                    <a:pt x="23" y="217"/>
                    <a:pt x="23" y="219"/>
                    <a:pt x="22" y="218"/>
                  </a:cubicBezTo>
                  <a:cubicBezTo>
                    <a:pt x="23" y="220"/>
                    <a:pt x="21" y="224"/>
                    <a:pt x="23" y="227"/>
                  </a:cubicBezTo>
                  <a:cubicBezTo>
                    <a:pt x="23" y="227"/>
                    <a:pt x="23" y="226"/>
                    <a:pt x="23" y="226"/>
                  </a:cubicBezTo>
                  <a:cubicBezTo>
                    <a:pt x="22" y="229"/>
                    <a:pt x="23" y="232"/>
                    <a:pt x="22" y="235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1" y="235"/>
                    <a:pt x="23" y="236"/>
                    <a:pt x="21" y="237"/>
                  </a:cubicBezTo>
                  <a:cubicBezTo>
                    <a:pt x="21" y="238"/>
                    <a:pt x="22" y="238"/>
                    <a:pt x="22" y="237"/>
                  </a:cubicBezTo>
                  <a:cubicBezTo>
                    <a:pt x="22" y="244"/>
                    <a:pt x="23" y="251"/>
                    <a:pt x="23" y="258"/>
                  </a:cubicBezTo>
                  <a:cubicBezTo>
                    <a:pt x="22" y="263"/>
                    <a:pt x="20" y="258"/>
                    <a:pt x="22" y="262"/>
                  </a:cubicBezTo>
                  <a:cubicBezTo>
                    <a:pt x="21" y="263"/>
                    <a:pt x="22" y="262"/>
                    <a:pt x="22" y="262"/>
                  </a:cubicBezTo>
                  <a:cubicBezTo>
                    <a:pt x="22" y="264"/>
                    <a:pt x="20" y="265"/>
                    <a:pt x="21" y="266"/>
                  </a:cubicBezTo>
                  <a:cubicBezTo>
                    <a:pt x="22" y="265"/>
                    <a:pt x="21" y="267"/>
                    <a:pt x="22" y="267"/>
                  </a:cubicBezTo>
                  <a:cubicBezTo>
                    <a:pt x="21" y="270"/>
                    <a:pt x="20" y="270"/>
                    <a:pt x="21" y="273"/>
                  </a:cubicBezTo>
                  <a:cubicBezTo>
                    <a:pt x="21" y="273"/>
                    <a:pt x="21" y="273"/>
                    <a:pt x="21" y="273"/>
                  </a:cubicBezTo>
                  <a:cubicBezTo>
                    <a:pt x="22" y="275"/>
                    <a:pt x="21" y="279"/>
                    <a:pt x="23" y="281"/>
                  </a:cubicBezTo>
                  <a:cubicBezTo>
                    <a:pt x="24" y="297"/>
                    <a:pt x="24" y="312"/>
                    <a:pt x="24" y="327"/>
                  </a:cubicBezTo>
                  <a:cubicBezTo>
                    <a:pt x="24" y="342"/>
                    <a:pt x="24" y="356"/>
                    <a:pt x="23" y="372"/>
                  </a:cubicBezTo>
                  <a:cubicBezTo>
                    <a:pt x="21" y="375"/>
                    <a:pt x="21" y="375"/>
                    <a:pt x="21" y="379"/>
                  </a:cubicBezTo>
                  <a:cubicBezTo>
                    <a:pt x="21" y="379"/>
                    <a:pt x="21" y="379"/>
                    <a:pt x="21" y="379"/>
                  </a:cubicBezTo>
                  <a:cubicBezTo>
                    <a:pt x="22" y="379"/>
                    <a:pt x="21" y="382"/>
                    <a:pt x="22" y="382"/>
                  </a:cubicBezTo>
                  <a:cubicBezTo>
                    <a:pt x="22" y="388"/>
                    <a:pt x="22" y="393"/>
                    <a:pt x="21" y="399"/>
                  </a:cubicBezTo>
                  <a:cubicBezTo>
                    <a:pt x="21" y="398"/>
                    <a:pt x="20" y="398"/>
                    <a:pt x="20" y="399"/>
                  </a:cubicBezTo>
                  <a:cubicBezTo>
                    <a:pt x="21" y="400"/>
                    <a:pt x="21" y="400"/>
                    <a:pt x="21" y="400"/>
                  </a:cubicBezTo>
                  <a:cubicBezTo>
                    <a:pt x="21" y="400"/>
                    <a:pt x="21" y="400"/>
                    <a:pt x="21" y="400"/>
                  </a:cubicBezTo>
                  <a:cubicBezTo>
                    <a:pt x="21" y="401"/>
                    <a:pt x="22" y="402"/>
                    <a:pt x="22" y="401"/>
                  </a:cubicBezTo>
                  <a:cubicBezTo>
                    <a:pt x="22" y="415"/>
                    <a:pt x="19" y="430"/>
                    <a:pt x="18" y="444"/>
                  </a:cubicBezTo>
                  <a:cubicBezTo>
                    <a:pt x="18" y="447"/>
                    <a:pt x="18" y="452"/>
                    <a:pt x="18" y="456"/>
                  </a:cubicBezTo>
                  <a:cubicBezTo>
                    <a:pt x="15" y="466"/>
                    <a:pt x="13" y="476"/>
                    <a:pt x="14" y="487"/>
                  </a:cubicBezTo>
                  <a:cubicBezTo>
                    <a:pt x="14" y="487"/>
                    <a:pt x="10" y="486"/>
                    <a:pt x="10" y="4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620713" y="700088"/>
              <a:ext cx="3175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609600" y="82708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609600" y="850900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3"/>
                    <a:pt x="0" y="1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601663" y="8921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609600" y="892175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604838" y="958850"/>
              <a:ext cx="7938" cy="7938"/>
            </a:xfrm>
            <a:custGeom>
              <a:avLst/>
              <a:gdLst>
                <a:gd name="T0" fmla="*/ 1 w 2"/>
                <a:gd name="T1" fmla="*/ 0 h 2"/>
                <a:gd name="T2" fmla="*/ 1 w 2"/>
                <a:gd name="T3" fmla="*/ 2 h 2"/>
                <a:gd name="T4" fmla="*/ 1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2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612775" y="989013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47700" y="1539875"/>
              <a:ext cx="158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642938" y="1787525"/>
              <a:ext cx="7938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658813" y="191928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Rectangle 60"/>
          <p:cNvSpPr/>
          <p:nvPr/>
        </p:nvSpPr>
        <p:spPr>
          <a:xfrm rot="5400000">
            <a:off x="8065236" y="3107483"/>
            <a:ext cx="641182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Luxury bags make your life more pleasant, make you dream, give you confidence, and show your neighbors you're doing well.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738553" y="3131886"/>
            <a:ext cx="277511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Concept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863146" y="4009285"/>
            <a:ext cx="2125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5429" y="2858967"/>
            <a:ext cx="3854928" cy="2168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5258" y="1668989"/>
            <a:ext cx="2775119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Concept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10721939" y="277719"/>
            <a:ext cx="9793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Roboto" panose="02000000000000000000" pitchFamily="2" charset="0"/>
                <a:cs typeface="Lato" panose="020F0502020204030203" pitchFamily="34" charset="0"/>
              </a:rPr>
              <a:t>Caroline.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491870" y="2551450"/>
            <a:ext cx="2036763" cy="4995525"/>
            <a:chOff x="10529970" y="2678450"/>
            <a:chExt cx="2036763" cy="4995525"/>
          </a:xfrm>
        </p:grpSpPr>
        <p:grpSp>
          <p:nvGrpSpPr>
            <p:cNvPr id="24" name="Group 23"/>
            <p:cNvGrpSpPr/>
            <p:nvPr/>
          </p:nvGrpSpPr>
          <p:grpSpPr>
            <a:xfrm>
              <a:off x="10529970" y="3225800"/>
              <a:ext cx="2036763" cy="4448175"/>
              <a:chOff x="3175" y="4763"/>
              <a:chExt cx="2036763" cy="4448175"/>
            </a:xfrm>
            <a:solidFill>
              <a:schemeClr val="accent4"/>
            </a:solidFill>
          </p:grpSpPr>
          <p:sp>
            <p:nvSpPr>
              <p:cNvPr id="18" name="Freeform 5"/>
              <p:cNvSpPr/>
              <p:nvPr/>
            </p:nvSpPr>
            <p:spPr bwMode="auto">
              <a:xfrm>
                <a:off x="3175" y="246063"/>
                <a:ext cx="885825" cy="1601788"/>
              </a:xfrm>
              <a:custGeom>
                <a:avLst/>
                <a:gdLst>
                  <a:gd name="T0" fmla="*/ 235 w 235"/>
                  <a:gd name="T1" fmla="*/ 426 h 426"/>
                  <a:gd name="T2" fmla="*/ 0 w 235"/>
                  <a:gd name="T3" fmla="*/ 0 h 426"/>
                  <a:gd name="T4" fmla="*/ 235 w 235"/>
                  <a:gd name="T5" fmla="*/ 426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5" h="426">
                    <a:moveTo>
                      <a:pt x="235" y="426"/>
                    </a:moveTo>
                    <a:cubicBezTo>
                      <a:pt x="235" y="426"/>
                      <a:pt x="56" y="402"/>
                      <a:pt x="0" y="0"/>
                    </a:cubicBezTo>
                    <a:cubicBezTo>
                      <a:pt x="0" y="0"/>
                      <a:pt x="168" y="165"/>
                      <a:pt x="235" y="4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9" name="Freeform 6"/>
              <p:cNvSpPr/>
              <p:nvPr/>
            </p:nvSpPr>
            <p:spPr bwMode="auto">
              <a:xfrm>
                <a:off x="365125" y="4763"/>
                <a:ext cx="879475" cy="1812925"/>
              </a:xfrm>
              <a:custGeom>
                <a:avLst/>
                <a:gdLst>
                  <a:gd name="T0" fmla="*/ 133 w 233"/>
                  <a:gd name="T1" fmla="*/ 482 h 482"/>
                  <a:gd name="T2" fmla="*/ 191 w 233"/>
                  <a:gd name="T3" fmla="*/ 0 h 482"/>
                  <a:gd name="T4" fmla="*/ 133 w 233"/>
                  <a:gd name="T5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3" h="482">
                    <a:moveTo>
                      <a:pt x="133" y="482"/>
                    </a:moveTo>
                    <a:cubicBezTo>
                      <a:pt x="133" y="482"/>
                      <a:pt x="233" y="306"/>
                      <a:pt x="191" y="0"/>
                    </a:cubicBezTo>
                    <a:cubicBezTo>
                      <a:pt x="191" y="0"/>
                      <a:pt x="0" y="234"/>
                      <a:pt x="133" y="4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0" name="Freeform 7"/>
              <p:cNvSpPr/>
              <p:nvPr/>
            </p:nvSpPr>
            <p:spPr bwMode="auto">
              <a:xfrm>
                <a:off x="66675" y="1403351"/>
                <a:ext cx="1230313" cy="1579563"/>
              </a:xfrm>
              <a:custGeom>
                <a:avLst/>
                <a:gdLst>
                  <a:gd name="T0" fmla="*/ 326 w 326"/>
                  <a:gd name="T1" fmla="*/ 420 h 420"/>
                  <a:gd name="T2" fmla="*/ 0 w 326"/>
                  <a:gd name="T3" fmla="*/ 0 h 420"/>
                  <a:gd name="T4" fmla="*/ 326 w 326"/>
                  <a:gd name="T5" fmla="*/ 420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6" h="420">
                    <a:moveTo>
                      <a:pt x="326" y="420"/>
                    </a:moveTo>
                    <a:cubicBezTo>
                      <a:pt x="326" y="420"/>
                      <a:pt x="238" y="168"/>
                      <a:pt x="0" y="0"/>
                    </a:cubicBezTo>
                    <a:cubicBezTo>
                      <a:pt x="0" y="0"/>
                      <a:pt x="44" y="307"/>
                      <a:pt x="326" y="4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1" name="Freeform 8"/>
              <p:cNvSpPr/>
              <p:nvPr/>
            </p:nvSpPr>
            <p:spPr bwMode="auto">
              <a:xfrm>
                <a:off x="942975" y="1411288"/>
                <a:ext cx="746125" cy="1541463"/>
              </a:xfrm>
              <a:custGeom>
                <a:avLst/>
                <a:gdLst>
                  <a:gd name="T0" fmla="*/ 109 w 198"/>
                  <a:gd name="T1" fmla="*/ 410 h 410"/>
                  <a:gd name="T2" fmla="*/ 153 w 198"/>
                  <a:gd name="T3" fmla="*/ 0 h 410"/>
                  <a:gd name="T4" fmla="*/ 109 w 198"/>
                  <a:gd name="T5" fmla="*/ 41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8" h="410">
                    <a:moveTo>
                      <a:pt x="109" y="410"/>
                    </a:moveTo>
                    <a:cubicBezTo>
                      <a:pt x="109" y="410"/>
                      <a:pt x="198" y="376"/>
                      <a:pt x="153" y="0"/>
                    </a:cubicBezTo>
                    <a:cubicBezTo>
                      <a:pt x="153" y="0"/>
                      <a:pt x="0" y="250"/>
                      <a:pt x="109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2" name="Freeform 9"/>
              <p:cNvSpPr/>
              <p:nvPr/>
            </p:nvSpPr>
            <p:spPr bwMode="auto">
              <a:xfrm>
                <a:off x="817563" y="1617663"/>
                <a:ext cx="1222375" cy="2835275"/>
              </a:xfrm>
              <a:custGeom>
                <a:avLst/>
                <a:gdLst>
                  <a:gd name="T0" fmla="*/ 0 w 324"/>
                  <a:gd name="T1" fmla="*/ 0 h 754"/>
                  <a:gd name="T2" fmla="*/ 324 w 324"/>
                  <a:gd name="T3" fmla="*/ 754 h 754"/>
                  <a:gd name="T4" fmla="*/ 176 w 324"/>
                  <a:gd name="T5" fmla="*/ 480 h 754"/>
                  <a:gd name="T6" fmla="*/ 0 w 324"/>
                  <a:gd name="T7" fmla="*/ 0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4" h="754">
                    <a:moveTo>
                      <a:pt x="0" y="0"/>
                    </a:moveTo>
                    <a:cubicBezTo>
                      <a:pt x="0" y="0"/>
                      <a:pt x="248" y="644"/>
                      <a:pt x="324" y="754"/>
                    </a:cubicBezTo>
                    <a:cubicBezTo>
                      <a:pt x="324" y="754"/>
                      <a:pt x="204" y="554"/>
                      <a:pt x="176" y="480"/>
                    </a:cubicBezTo>
                    <a:cubicBezTo>
                      <a:pt x="148" y="406"/>
                      <a:pt x="10" y="10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334963" y="2708276"/>
                <a:ext cx="1327150" cy="1019175"/>
              </a:xfrm>
              <a:custGeom>
                <a:avLst/>
                <a:gdLst>
                  <a:gd name="T0" fmla="*/ 324 w 352"/>
                  <a:gd name="T1" fmla="*/ 216 h 271"/>
                  <a:gd name="T2" fmla="*/ 0 w 352"/>
                  <a:gd name="T3" fmla="*/ 0 h 271"/>
                  <a:gd name="T4" fmla="*/ 352 w 352"/>
                  <a:gd name="T5" fmla="*/ 271 h 271"/>
                  <a:gd name="T6" fmla="*/ 324 w 352"/>
                  <a:gd name="T7" fmla="*/ 216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2" h="271">
                    <a:moveTo>
                      <a:pt x="324" y="216"/>
                    </a:moveTo>
                    <a:cubicBezTo>
                      <a:pt x="318" y="212"/>
                      <a:pt x="174" y="58"/>
                      <a:pt x="0" y="0"/>
                    </a:cubicBezTo>
                    <a:cubicBezTo>
                      <a:pt x="0" y="0"/>
                      <a:pt x="140" y="231"/>
                      <a:pt x="352" y="271"/>
                    </a:cubicBezTo>
                    <a:lnTo>
                      <a:pt x="324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10593470" y="2678450"/>
              <a:ext cx="486687" cy="4866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 14"/>
          <p:cNvSpPr/>
          <p:nvPr/>
        </p:nvSpPr>
        <p:spPr bwMode="auto">
          <a:xfrm>
            <a:off x="1" y="7665"/>
            <a:ext cx="4022688" cy="1478236"/>
          </a:xfrm>
          <a:custGeom>
            <a:avLst/>
            <a:gdLst>
              <a:gd name="T0" fmla="*/ 0 w 1551"/>
              <a:gd name="T1" fmla="*/ 0 h 568"/>
              <a:gd name="T2" fmla="*/ 0 w 1551"/>
              <a:gd name="T3" fmla="*/ 492 h 568"/>
              <a:gd name="T4" fmla="*/ 360 w 1551"/>
              <a:gd name="T5" fmla="*/ 541 h 568"/>
              <a:gd name="T6" fmla="*/ 944 w 1551"/>
              <a:gd name="T7" fmla="*/ 264 h 568"/>
              <a:gd name="T8" fmla="*/ 1544 w 1551"/>
              <a:gd name="T9" fmla="*/ 11 h 568"/>
              <a:gd name="T10" fmla="*/ 1551 w 1551"/>
              <a:gd name="T11" fmla="*/ 0 h 568"/>
              <a:gd name="T12" fmla="*/ 0 w 1551"/>
              <a:gd name="T13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51" h="568">
                <a:moveTo>
                  <a:pt x="0" y="0"/>
                </a:moveTo>
                <a:cubicBezTo>
                  <a:pt x="0" y="492"/>
                  <a:pt x="0" y="492"/>
                  <a:pt x="0" y="492"/>
                </a:cubicBezTo>
                <a:cubicBezTo>
                  <a:pt x="100" y="535"/>
                  <a:pt x="228" y="568"/>
                  <a:pt x="360" y="541"/>
                </a:cubicBezTo>
                <a:cubicBezTo>
                  <a:pt x="645" y="483"/>
                  <a:pt x="808" y="307"/>
                  <a:pt x="944" y="264"/>
                </a:cubicBezTo>
                <a:cubicBezTo>
                  <a:pt x="1080" y="221"/>
                  <a:pt x="1472" y="109"/>
                  <a:pt x="1544" y="11"/>
                </a:cubicBezTo>
                <a:cubicBezTo>
                  <a:pt x="1547" y="7"/>
                  <a:pt x="1549" y="4"/>
                  <a:pt x="155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78300" y="2979057"/>
            <a:ext cx="4800600" cy="2667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5400" dist="76200" dir="2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52805" y="3982324"/>
            <a:ext cx="3266197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Source Sans Pro" panose="020B0503030403020204" pitchFamily="34" charset="0"/>
              </a:rPr>
              <a:t>features sample text here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52805" y="3142017"/>
            <a:ext cx="87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Source Sans Pro" panose="020B0503030403020204" pitchFamily="34" charset="0"/>
              </a:rPr>
              <a:t>01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52804" y="4433503"/>
            <a:ext cx="2562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690" y="1391761"/>
            <a:ext cx="3103245" cy="4654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31"/>
          <p:cNvSpPr/>
          <p:nvPr/>
        </p:nvSpPr>
        <p:spPr bwMode="auto">
          <a:xfrm>
            <a:off x="6339537" y="-639673"/>
            <a:ext cx="5989928" cy="8137346"/>
          </a:xfrm>
          <a:custGeom>
            <a:avLst/>
            <a:gdLst>
              <a:gd name="T0" fmla="*/ 1681 w 2217"/>
              <a:gd name="T1" fmla="*/ 1685 h 3013"/>
              <a:gd name="T2" fmla="*/ 1652 w 2217"/>
              <a:gd name="T3" fmla="*/ 1917 h 3013"/>
              <a:gd name="T4" fmla="*/ 1645 w 2217"/>
              <a:gd name="T5" fmla="*/ 2025 h 3013"/>
              <a:gd name="T6" fmla="*/ 1667 w 2217"/>
              <a:gd name="T7" fmla="*/ 2147 h 3013"/>
              <a:gd name="T8" fmla="*/ 1663 w 2217"/>
              <a:gd name="T9" fmla="*/ 2149 h 3013"/>
              <a:gd name="T10" fmla="*/ 1706 w 2217"/>
              <a:gd name="T11" fmla="*/ 2171 h 3013"/>
              <a:gd name="T12" fmla="*/ 1818 w 2217"/>
              <a:gd name="T13" fmla="*/ 2136 h 3013"/>
              <a:gd name="T14" fmla="*/ 1969 w 2217"/>
              <a:gd name="T15" fmla="*/ 2074 h 3013"/>
              <a:gd name="T16" fmla="*/ 2158 w 2217"/>
              <a:gd name="T17" fmla="*/ 1997 h 3013"/>
              <a:gd name="T18" fmla="*/ 2185 w 2217"/>
              <a:gd name="T19" fmla="*/ 2003 h 3013"/>
              <a:gd name="T20" fmla="*/ 2197 w 2217"/>
              <a:gd name="T21" fmla="*/ 2089 h 3013"/>
              <a:gd name="T22" fmla="*/ 2196 w 2217"/>
              <a:gd name="T23" fmla="*/ 2201 h 3013"/>
              <a:gd name="T24" fmla="*/ 2167 w 2217"/>
              <a:gd name="T25" fmla="*/ 2298 h 3013"/>
              <a:gd name="T26" fmla="*/ 2117 w 2217"/>
              <a:gd name="T27" fmla="*/ 2380 h 3013"/>
              <a:gd name="T28" fmla="*/ 2028 w 2217"/>
              <a:gd name="T29" fmla="*/ 2457 h 3013"/>
              <a:gd name="T30" fmla="*/ 1873 w 2217"/>
              <a:gd name="T31" fmla="*/ 2535 h 3013"/>
              <a:gd name="T32" fmla="*/ 1822 w 2217"/>
              <a:gd name="T33" fmla="*/ 2573 h 3013"/>
              <a:gd name="T34" fmla="*/ 1807 w 2217"/>
              <a:gd name="T35" fmla="*/ 2585 h 3013"/>
              <a:gd name="T36" fmla="*/ 1782 w 2217"/>
              <a:gd name="T37" fmla="*/ 2643 h 3013"/>
              <a:gd name="T38" fmla="*/ 1776 w 2217"/>
              <a:gd name="T39" fmla="*/ 2730 h 3013"/>
              <a:gd name="T40" fmla="*/ 1760 w 2217"/>
              <a:gd name="T41" fmla="*/ 2834 h 3013"/>
              <a:gd name="T42" fmla="*/ 1708 w 2217"/>
              <a:gd name="T43" fmla="*/ 2928 h 3013"/>
              <a:gd name="T44" fmla="*/ 1665 w 2217"/>
              <a:gd name="T45" fmla="*/ 2964 h 3013"/>
              <a:gd name="T46" fmla="*/ 1607 w 2217"/>
              <a:gd name="T47" fmla="*/ 3003 h 3013"/>
              <a:gd name="T48" fmla="*/ 1663 w 2217"/>
              <a:gd name="T49" fmla="*/ 2972 h 3013"/>
              <a:gd name="T50" fmla="*/ 1727 w 2217"/>
              <a:gd name="T51" fmla="*/ 2907 h 3013"/>
              <a:gd name="T52" fmla="*/ 1758 w 2217"/>
              <a:gd name="T53" fmla="*/ 2860 h 3013"/>
              <a:gd name="T54" fmla="*/ 1782 w 2217"/>
              <a:gd name="T55" fmla="*/ 2783 h 3013"/>
              <a:gd name="T56" fmla="*/ 1788 w 2217"/>
              <a:gd name="T57" fmla="*/ 2672 h 3013"/>
              <a:gd name="T58" fmla="*/ 1814 w 2217"/>
              <a:gd name="T59" fmla="*/ 2596 h 3013"/>
              <a:gd name="T60" fmla="*/ 1969 w 2217"/>
              <a:gd name="T61" fmla="*/ 2501 h 3013"/>
              <a:gd name="T62" fmla="*/ 2078 w 2217"/>
              <a:gd name="T63" fmla="*/ 2437 h 3013"/>
              <a:gd name="T64" fmla="*/ 2155 w 2217"/>
              <a:gd name="T65" fmla="*/ 2348 h 3013"/>
              <a:gd name="T66" fmla="*/ 2200 w 2217"/>
              <a:gd name="T67" fmla="*/ 2249 h 3013"/>
              <a:gd name="T68" fmla="*/ 2216 w 2217"/>
              <a:gd name="T69" fmla="*/ 2127 h 3013"/>
              <a:gd name="T70" fmla="*/ 2197 w 2217"/>
              <a:gd name="T71" fmla="*/ 1986 h 3013"/>
              <a:gd name="T72" fmla="*/ 2062 w 2217"/>
              <a:gd name="T73" fmla="*/ 2013 h 3013"/>
              <a:gd name="T74" fmla="*/ 1861 w 2217"/>
              <a:gd name="T75" fmla="*/ 2096 h 3013"/>
              <a:gd name="T76" fmla="*/ 1702 w 2217"/>
              <a:gd name="T77" fmla="*/ 2153 h 3013"/>
              <a:gd name="T78" fmla="*/ 1674 w 2217"/>
              <a:gd name="T79" fmla="*/ 2098 h 3013"/>
              <a:gd name="T80" fmla="*/ 1674 w 2217"/>
              <a:gd name="T81" fmla="*/ 1931 h 3013"/>
              <a:gd name="T82" fmla="*/ 1707 w 2217"/>
              <a:gd name="T83" fmla="*/ 1706 h 3013"/>
              <a:gd name="T84" fmla="*/ 1720 w 2217"/>
              <a:gd name="T85" fmla="*/ 1224 h 3013"/>
              <a:gd name="T86" fmla="*/ 1638 w 2217"/>
              <a:gd name="T87" fmla="*/ 1124 h 3013"/>
              <a:gd name="T88" fmla="*/ 1511 w 2217"/>
              <a:gd name="T89" fmla="*/ 1021 h 3013"/>
              <a:gd name="T90" fmla="*/ 1278 w 2217"/>
              <a:gd name="T91" fmla="*/ 827 h 3013"/>
              <a:gd name="T92" fmla="*/ 1053 w 2217"/>
              <a:gd name="T93" fmla="*/ 805 h 3013"/>
              <a:gd name="T94" fmla="*/ 779 w 2217"/>
              <a:gd name="T95" fmla="*/ 893 h 3013"/>
              <a:gd name="T96" fmla="*/ 738 w 2217"/>
              <a:gd name="T97" fmla="*/ 846 h 3013"/>
              <a:gd name="T98" fmla="*/ 418 w 2217"/>
              <a:gd name="T99" fmla="*/ 863 h 3013"/>
              <a:gd name="T100" fmla="*/ 201 w 2217"/>
              <a:gd name="T101" fmla="*/ 745 h 3013"/>
              <a:gd name="T102" fmla="*/ 6 w 2217"/>
              <a:gd name="T103" fmla="*/ 6 h 3013"/>
              <a:gd name="T104" fmla="*/ 41 w 2217"/>
              <a:gd name="T105" fmla="*/ 49 h 3013"/>
              <a:gd name="T106" fmla="*/ 62 w 2217"/>
              <a:gd name="T107" fmla="*/ 111 h 3013"/>
              <a:gd name="T108" fmla="*/ 110 w 2217"/>
              <a:gd name="T109" fmla="*/ 344 h 3013"/>
              <a:gd name="T110" fmla="*/ 190 w 2217"/>
              <a:gd name="T111" fmla="*/ 853 h 3013"/>
              <a:gd name="T112" fmla="*/ 641 w 2217"/>
              <a:gd name="T113" fmla="*/ 823 h 3013"/>
              <a:gd name="T114" fmla="*/ 891 w 2217"/>
              <a:gd name="T115" fmla="*/ 910 h 3013"/>
              <a:gd name="T116" fmla="*/ 1145 w 2217"/>
              <a:gd name="T117" fmla="*/ 808 h 3013"/>
              <a:gd name="T118" fmla="*/ 1304 w 2217"/>
              <a:gd name="T119" fmla="*/ 890 h 3013"/>
              <a:gd name="T120" fmla="*/ 1474 w 2217"/>
              <a:gd name="T121" fmla="*/ 1024 h 3013"/>
              <a:gd name="T122" fmla="*/ 1634 w 2217"/>
              <a:gd name="T123" fmla="*/ 1158 h 3013"/>
              <a:gd name="T124" fmla="*/ 1692 w 2217"/>
              <a:gd name="T125" fmla="*/ 1234 h 3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7" h="3013">
                <a:moveTo>
                  <a:pt x="1705" y="1271"/>
                </a:moveTo>
                <a:cubicBezTo>
                  <a:pt x="1713" y="1303"/>
                  <a:pt x="1716" y="1341"/>
                  <a:pt x="1717" y="1380"/>
                </a:cubicBezTo>
                <a:cubicBezTo>
                  <a:pt x="1717" y="1418"/>
                  <a:pt x="1714" y="1457"/>
                  <a:pt x="1710" y="1491"/>
                </a:cubicBezTo>
                <a:cubicBezTo>
                  <a:pt x="1710" y="1505"/>
                  <a:pt x="1707" y="1527"/>
                  <a:pt x="1705" y="1548"/>
                </a:cubicBezTo>
                <a:cubicBezTo>
                  <a:pt x="1702" y="1550"/>
                  <a:pt x="1702" y="1550"/>
                  <a:pt x="1702" y="1550"/>
                </a:cubicBezTo>
                <a:cubicBezTo>
                  <a:pt x="1701" y="1568"/>
                  <a:pt x="1701" y="1568"/>
                  <a:pt x="1701" y="1568"/>
                </a:cubicBezTo>
                <a:cubicBezTo>
                  <a:pt x="1699" y="1575"/>
                  <a:pt x="1702" y="1554"/>
                  <a:pt x="1700" y="1567"/>
                </a:cubicBezTo>
                <a:cubicBezTo>
                  <a:pt x="1700" y="1574"/>
                  <a:pt x="1700" y="1574"/>
                  <a:pt x="1700" y="1574"/>
                </a:cubicBezTo>
                <a:cubicBezTo>
                  <a:pt x="1699" y="1575"/>
                  <a:pt x="1692" y="1620"/>
                  <a:pt x="1695" y="1590"/>
                </a:cubicBezTo>
                <a:cubicBezTo>
                  <a:pt x="1692" y="1613"/>
                  <a:pt x="1688" y="1636"/>
                  <a:pt x="1684" y="1659"/>
                </a:cubicBezTo>
                <a:cubicBezTo>
                  <a:pt x="1682" y="1674"/>
                  <a:pt x="1685" y="1668"/>
                  <a:pt x="1681" y="1685"/>
                </a:cubicBezTo>
                <a:cubicBezTo>
                  <a:pt x="1680" y="1688"/>
                  <a:pt x="1682" y="1679"/>
                  <a:pt x="1681" y="1680"/>
                </a:cubicBezTo>
                <a:cubicBezTo>
                  <a:pt x="1671" y="1731"/>
                  <a:pt x="1675" y="1740"/>
                  <a:pt x="1666" y="1787"/>
                </a:cubicBezTo>
                <a:cubicBezTo>
                  <a:pt x="1666" y="1783"/>
                  <a:pt x="1666" y="1783"/>
                  <a:pt x="1666" y="1783"/>
                </a:cubicBezTo>
                <a:cubicBezTo>
                  <a:pt x="1666" y="1787"/>
                  <a:pt x="1665" y="1793"/>
                  <a:pt x="1665" y="1798"/>
                </a:cubicBezTo>
                <a:cubicBezTo>
                  <a:pt x="1664" y="1800"/>
                  <a:pt x="1664" y="1803"/>
                  <a:pt x="1664" y="1804"/>
                </a:cubicBezTo>
                <a:cubicBezTo>
                  <a:pt x="1664" y="1806"/>
                  <a:pt x="1663" y="1807"/>
                  <a:pt x="1663" y="1807"/>
                </a:cubicBezTo>
                <a:cubicBezTo>
                  <a:pt x="1666" y="1801"/>
                  <a:pt x="1664" y="1798"/>
                  <a:pt x="1667" y="1784"/>
                </a:cubicBezTo>
                <a:cubicBezTo>
                  <a:pt x="1669" y="1785"/>
                  <a:pt x="1665" y="1802"/>
                  <a:pt x="1667" y="1801"/>
                </a:cubicBezTo>
                <a:cubicBezTo>
                  <a:pt x="1664" y="1812"/>
                  <a:pt x="1664" y="1819"/>
                  <a:pt x="1663" y="1829"/>
                </a:cubicBezTo>
                <a:cubicBezTo>
                  <a:pt x="1659" y="1845"/>
                  <a:pt x="1657" y="1869"/>
                  <a:pt x="1654" y="1882"/>
                </a:cubicBezTo>
                <a:cubicBezTo>
                  <a:pt x="1653" y="1890"/>
                  <a:pt x="1654" y="1899"/>
                  <a:pt x="1652" y="1917"/>
                </a:cubicBezTo>
                <a:cubicBezTo>
                  <a:pt x="1650" y="1930"/>
                  <a:pt x="1651" y="1914"/>
                  <a:pt x="1649" y="1931"/>
                </a:cubicBezTo>
                <a:cubicBezTo>
                  <a:pt x="1650" y="1934"/>
                  <a:pt x="1650" y="1934"/>
                  <a:pt x="1650" y="1934"/>
                </a:cubicBezTo>
                <a:cubicBezTo>
                  <a:pt x="1648" y="1948"/>
                  <a:pt x="1648" y="1946"/>
                  <a:pt x="1648" y="1945"/>
                </a:cubicBezTo>
                <a:cubicBezTo>
                  <a:pt x="1647" y="1961"/>
                  <a:pt x="1648" y="1958"/>
                  <a:pt x="1646" y="1977"/>
                </a:cubicBezTo>
                <a:cubicBezTo>
                  <a:pt x="1646" y="1974"/>
                  <a:pt x="1646" y="1970"/>
                  <a:pt x="1646" y="1966"/>
                </a:cubicBezTo>
                <a:cubicBezTo>
                  <a:pt x="1646" y="1981"/>
                  <a:pt x="1645" y="1986"/>
                  <a:pt x="1644" y="2006"/>
                </a:cubicBezTo>
                <a:cubicBezTo>
                  <a:pt x="1644" y="2006"/>
                  <a:pt x="1644" y="1998"/>
                  <a:pt x="1644" y="1992"/>
                </a:cubicBezTo>
                <a:cubicBezTo>
                  <a:pt x="1643" y="2003"/>
                  <a:pt x="1645" y="2010"/>
                  <a:pt x="1644" y="2016"/>
                </a:cubicBezTo>
                <a:cubicBezTo>
                  <a:pt x="1645" y="2015"/>
                  <a:pt x="1645" y="2001"/>
                  <a:pt x="1646" y="2008"/>
                </a:cubicBezTo>
                <a:cubicBezTo>
                  <a:pt x="1646" y="2017"/>
                  <a:pt x="1647" y="2028"/>
                  <a:pt x="1646" y="2035"/>
                </a:cubicBezTo>
                <a:cubicBezTo>
                  <a:pt x="1646" y="2032"/>
                  <a:pt x="1646" y="2028"/>
                  <a:pt x="1645" y="2025"/>
                </a:cubicBezTo>
                <a:cubicBezTo>
                  <a:pt x="1646" y="2035"/>
                  <a:pt x="1646" y="2038"/>
                  <a:pt x="1646" y="2041"/>
                </a:cubicBezTo>
                <a:cubicBezTo>
                  <a:pt x="1647" y="2044"/>
                  <a:pt x="1647" y="2047"/>
                  <a:pt x="1647" y="2059"/>
                </a:cubicBezTo>
                <a:cubicBezTo>
                  <a:pt x="1647" y="2058"/>
                  <a:pt x="1647" y="2059"/>
                  <a:pt x="1647" y="2058"/>
                </a:cubicBezTo>
                <a:cubicBezTo>
                  <a:pt x="1649" y="2073"/>
                  <a:pt x="1650" y="2093"/>
                  <a:pt x="1654" y="2114"/>
                </a:cubicBezTo>
                <a:cubicBezTo>
                  <a:pt x="1653" y="2110"/>
                  <a:pt x="1653" y="2110"/>
                  <a:pt x="1653" y="2110"/>
                </a:cubicBezTo>
                <a:cubicBezTo>
                  <a:pt x="1654" y="2115"/>
                  <a:pt x="1655" y="2118"/>
                  <a:pt x="1656" y="2121"/>
                </a:cubicBezTo>
                <a:cubicBezTo>
                  <a:pt x="1657" y="2124"/>
                  <a:pt x="1658" y="2126"/>
                  <a:pt x="1659" y="2129"/>
                </a:cubicBezTo>
                <a:cubicBezTo>
                  <a:pt x="1656" y="2116"/>
                  <a:pt x="1657" y="2119"/>
                  <a:pt x="1658" y="2118"/>
                </a:cubicBezTo>
                <a:cubicBezTo>
                  <a:pt x="1658" y="2122"/>
                  <a:pt x="1659" y="2125"/>
                  <a:pt x="1660" y="2128"/>
                </a:cubicBezTo>
                <a:cubicBezTo>
                  <a:pt x="1661" y="2131"/>
                  <a:pt x="1662" y="2134"/>
                  <a:pt x="1663" y="2137"/>
                </a:cubicBezTo>
                <a:cubicBezTo>
                  <a:pt x="1664" y="2140"/>
                  <a:pt x="1666" y="2143"/>
                  <a:pt x="1667" y="2147"/>
                </a:cubicBezTo>
                <a:cubicBezTo>
                  <a:pt x="1668" y="2149"/>
                  <a:pt x="1669" y="2151"/>
                  <a:pt x="1670" y="2153"/>
                </a:cubicBezTo>
                <a:cubicBezTo>
                  <a:pt x="1670" y="2154"/>
                  <a:pt x="1671" y="2155"/>
                  <a:pt x="1671" y="2156"/>
                </a:cubicBezTo>
                <a:cubicBezTo>
                  <a:pt x="1672" y="2157"/>
                  <a:pt x="1672" y="2159"/>
                  <a:pt x="1673" y="2160"/>
                </a:cubicBezTo>
                <a:cubicBezTo>
                  <a:pt x="1674" y="2164"/>
                  <a:pt x="1677" y="2167"/>
                  <a:pt x="1681" y="2169"/>
                </a:cubicBezTo>
                <a:cubicBezTo>
                  <a:pt x="1681" y="2169"/>
                  <a:pt x="1679" y="2169"/>
                  <a:pt x="1677" y="2167"/>
                </a:cubicBezTo>
                <a:cubicBezTo>
                  <a:pt x="1675" y="2166"/>
                  <a:pt x="1673" y="2164"/>
                  <a:pt x="1672" y="2161"/>
                </a:cubicBezTo>
                <a:cubicBezTo>
                  <a:pt x="1671" y="2160"/>
                  <a:pt x="1671" y="2159"/>
                  <a:pt x="1671" y="2157"/>
                </a:cubicBezTo>
                <a:cubicBezTo>
                  <a:pt x="1670" y="2156"/>
                  <a:pt x="1670" y="2156"/>
                  <a:pt x="1670" y="2155"/>
                </a:cubicBezTo>
                <a:cubicBezTo>
                  <a:pt x="1667" y="2151"/>
                  <a:pt x="1665" y="2148"/>
                  <a:pt x="1664" y="2145"/>
                </a:cubicBezTo>
                <a:cubicBezTo>
                  <a:pt x="1662" y="2142"/>
                  <a:pt x="1660" y="2138"/>
                  <a:pt x="1657" y="2130"/>
                </a:cubicBezTo>
                <a:cubicBezTo>
                  <a:pt x="1660" y="2140"/>
                  <a:pt x="1665" y="2152"/>
                  <a:pt x="1663" y="2149"/>
                </a:cubicBezTo>
                <a:cubicBezTo>
                  <a:pt x="1666" y="2152"/>
                  <a:pt x="1666" y="2152"/>
                  <a:pt x="1666" y="2152"/>
                </a:cubicBezTo>
                <a:cubicBezTo>
                  <a:pt x="1667" y="2156"/>
                  <a:pt x="1669" y="2159"/>
                  <a:pt x="1670" y="2162"/>
                </a:cubicBezTo>
                <a:cubicBezTo>
                  <a:pt x="1672" y="2166"/>
                  <a:pt x="1674" y="2168"/>
                  <a:pt x="1676" y="2170"/>
                </a:cubicBezTo>
                <a:cubicBezTo>
                  <a:pt x="1677" y="2170"/>
                  <a:pt x="1677" y="2169"/>
                  <a:pt x="1676" y="2169"/>
                </a:cubicBezTo>
                <a:cubicBezTo>
                  <a:pt x="1675" y="2168"/>
                  <a:pt x="1674" y="2166"/>
                  <a:pt x="1673" y="2165"/>
                </a:cubicBezTo>
                <a:cubicBezTo>
                  <a:pt x="1673" y="2164"/>
                  <a:pt x="1673" y="2163"/>
                  <a:pt x="1673" y="2164"/>
                </a:cubicBezTo>
                <a:cubicBezTo>
                  <a:pt x="1674" y="2165"/>
                  <a:pt x="1675" y="2167"/>
                  <a:pt x="1680" y="2169"/>
                </a:cubicBezTo>
                <a:cubicBezTo>
                  <a:pt x="1685" y="2171"/>
                  <a:pt x="1688" y="2171"/>
                  <a:pt x="1691" y="2172"/>
                </a:cubicBezTo>
                <a:cubicBezTo>
                  <a:pt x="1693" y="2172"/>
                  <a:pt x="1693" y="2172"/>
                  <a:pt x="1694" y="2172"/>
                </a:cubicBezTo>
                <a:cubicBezTo>
                  <a:pt x="1694" y="2173"/>
                  <a:pt x="1693" y="2173"/>
                  <a:pt x="1694" y="2173"/>
                </a:cubicBezTo>
                <a:cubicBezTo>
                  <a:pt x="1701" y="2172"/>
                  <a:pt x="1704" y="2171"/>
                  <a:pt x="1706" y="2171"/>
                </a:cubicBezTo>
                <a:cubicBezTo>
                  <a:pt x="1709" y="2170"/>
                  <a:pt x="1710" y="2170"/>
                  <a:pt x="1711" y="2170"/>
                </a:cubicBezTo>
                <a:cubicBezTo>
                  <a:pt x="1713" y="2169"/>
                  <a:pt x="1715" y="2168"/>
                  <a:pt x="1726" y="2166"/>
                </a:cubicBezTo>
                <a:cubicBezTo>
                  <a:pt x="1724" y="2167"/>
                  <a:pt x="1720" y="2168"/>
                  <a:pt x="1718" y="2168"/>
                </a:cubicBezTo>
                <a:cubicBezTo>
                  <a:pt x="1733" y="2165"/>
                  <a:pt x="1754" y="2157"/>
                  <a:pt x="1759" y="2158"/>
                </a:cubicBezTo>
                <a:cubicBezTo>
                  <a:pt x="1757" y="2159"/>
                  <a:pt x="1757" y="2159"/>
                  <a:pt x="1751" y="2161"/>
                </a:cubicBezTo>
                <a:cubicBezTo>
                  <a:pt x="1751" y="2161"/>
                  <a:pt x="1751" y="2161"/>
                  <a:pt x="1751" y="2161"/>
                </a:cubicBezTo>
                <a:cubicBezTo>
                  <a:pt x="1736" y="2167"/>
                  <a:pt x="1765" y="2156"/>
                  <a:pt x="1760" y="2159"/>
                </a:cubicBezTo>
                <a:cubicBezTo>
                  <a:pt x="1759" y="2159"/>
                  <a:pt x="1779" y="2152"/>
                  <a:pt x="1788" y="2148"/>
                </a:cubicBezTo>
                <a:cubicBezTo>
                  <a:pt x="1785" y="2148"/>
                  <a:pt x="1785" y="2148"/>
                  <a:pt x="1785" y="2148"/>
                </a:cubicBezTo>
                <a:cubicBezTo>
                  <a:pt x="1814" y="2134"/>
                  <a:pt x="1784" y="2151"/>
                  <a:pt x="1814" y="2139"/>
                </a:cubicBezTo>
                <a:cubicBezTo>
                  <a:pt x="1832" y="2131"/>
                  <a:pt x="1806" y="2142"/>
                  <a:pt x="1818" y="2136"/>
                </a:cubicBezTo>
                <a:cubicBezTo>
                  <a:pt x="1830" y="2131"/>
                  <a:pt x="1835" y="2131"/>
                  <a:pt x="1854" y="2122"/>
                </a:cubicBezTo>
                <a:cubicBezTo>
                  <a:pt x="1859" y="2121"/>
                  <a:pt x="1870" y="2117"/>
                  <a:pt x="1871" y="2118"/>
                </a:cubicBezTo>
                <a:cubicBezTo>
                  <a:pt x="1882" y="2113"/>
                  <a:pt x="1905" y="2104"/>
                  <a:pt x="1911" y="2100"/>
                </a:cubicBezTo>
                <a:cubicBezTo>
                  <a:pt x="1891" y="2107"/>
                  <a:pt x="1892" y="2109"/>
                  <a:pt x="1870" y="2117"/>
                </a:cubicBezTo>
                <a:cubicBezTo>
                  <a:pt x="1875" y="2113"/>
                  <a:pt x="1875" y="2113"/>
                  <a:pt x="1875" y="2113"/>
                </a:cubicBezTo>
                <a:cubicBezTo>
                  <a:pt x="1891" y="2107"/>
                  <a:pt x="1910" y="2098"/>
                  <a:pt x="1921" y="2094"/>
                </a:cubicBezTo>
                <a:cubicBezTo>
                  <a:pt x="1919" y="2095"/>
                  <a:pt x="1918" y="2095"/>
                  <a:pt x="1919" y="2094"/>
                </a:cubicBezTo>
                <a:cubicBezTo>
                  <a:pt x="1941" y="2084"/>
                  <a:pt x="1946" y="2080"/>
                  <a:pt x="1968" y="2071"/>
                </a:cubicBezTo>
                <a:cubicBezTo>
                  <a:pt x="1971" y="2071"/>
                  <a:pt x="1958" y="2076"/>
                  <a:pt x="1949" y="2080"/>
                </a:cubicBezTo>
                <a:cubicBezTo>
                  <a:pt x="1964" y="2075"/>
                  <a:pt x="1964" y="2074"/>
                  <a:pt x="1985" y="2065"/>
                </a:cubicBezTo>
                <a:cubicBezTo>
                  <a:pt x="1987" y="2066"/>
                  <a:pt x="1971" y="2072"/>
                  <a:pt x="1969" y="2074"/>
                </a:cubicBezTo>
                <a:cubicBezTo>
                  <a:pt x="1992" y="2063"/>
                  <a:pt x="1992" y="2063"/>
                  <a:pt x="1992" y="2063"/>
                </a:cubicBezTo>
                <a:cubicBezTo>
                  <a:pt x="1992" y="2063"/>
                  <a:pt x="1992" y="2063"/>
                  <a:pt x="1992" y="2063"/>
                </a:cubicBezTo>
                <a:cubicBezTo>
                  <a:pt x="1995" y="2060"/>
                  <a:pt x="2010" y="2056"/>
                  <a:pt x="2025" y="2049"/>
                </a:cubicBezTo>
                <a:cubicBezTo>
                  <a:pt x="2059" y="2035"/>
                  <a:pt x="2063" y="2031"/>
                  <a:pt x="2082" y="2022"/>
                </a:cubicBezTo>
                <a:cubicBezTo>
                  <a:pt x="2087" y="2020"/>
                  <a:pt x="2089" y="2020"/>
                  <a:pt x="2087" y="2022"/>
                </a:cubicBezTo>
                <a:cubicBezTo>
                  <a:pt x="2078" y="2024"/>
                  <a:pt x="2080" y="2024"/>
                  <a:pt x="2077" y="2026"/>
                </a:cubicBezTo>
                <a:cubicBezTo>
                  <a:pt x="2088" y="2021"/>
                  <a:pt x="2103" y="2017"/>
                  <a:pt x="2097" y="2021"/>
                </a:cubicBezTo>
                <a:cubicBezTo>
                  <a:pt x="2115" y="2013"/>
                  <a:pt x="2090" y="2022"/>
                  <a:pt x="2101" y="2017"/>
                </a:cubicBezTo>
                <a:cubicBezTo>
                  <a:pt x="2109" y="2014"/>
                  <a:pt x="2118" y="2011"/>
                  <a:pt x="2126" y="2008"/>
                </a:cubicBezTo>
                <a:cubicBezTo>
                  <a:pt x="2123" y="2009"/>
                  <a:pt x="2114" y="2012"/>
                  <a:pt x="2127" y="2006"/>
                </a:cubicBezTo>
                <a:cubicBezTo>
                  <a:pt x="2138" y="2003"/>
                  <a:pt x="2144" y="2001"/>
                  <a:pt x="2158" y="1997"/>
                </a:cubicBezTo>
                <a:cubicBezTo>
                  <a:pt x="2156" y="1998"/>
                  <a:pt x="2163" y="1997"/>
                  <a:pt x="2152" y="2000"/>
                </a:cubicBezTo>
                <a:cubicBezTo>
                  <a:pt x="2159" y="1998"/>
                  <a:pt x="2170" y="1996"/>
                  <a:pt x="2174" y="1995"/>
                </a:cubicBezTo>
                <a:cubicBezTo>
                  <a:pt x="2170" y="1995"/>
                  <a:pt x="2170" y="1995"/>
                  <a:pt x="2171" y="1995"/>
                </a:cubicBezTo>
                <a:cubicBezTo>
                  <a:pt x="2172" y="1995"/>
                  <a:pt x="2173" y="1995"/>
                  <a:pt x="2174" y="1995"/>
                </a:cubicBezTo>
                <a:cubicBezTo>
                  <a:pt x="2175" y="1994"/>
                  <a:pt x="2176" y="1994"/>
                  <a:pt x="2177" y="1994"/>
                </a:cubicBezTo>
                <a:cubicBezTo>
                  <a:pt x="2179" y="1994"/>
                  <a:pt x="2182" y="1995"/>
                  <a:pt x="2183" y="1996"/>
                </a:cubicBezTo>
                <a:cubicBezTo>
                  <a:pt x="2184" y="1996"/>
                  <a:pt x="2184" y="1996"/>
                  <a:pt x="2183" y="1995"/>
                </a:cubicBezTo>
                <a:cubicBezTo>
                  <a:pt x="2185" y="1996"/>
                  <a:pt x="2184" y="1998"/>
                  <a:pt x="2185" y="2000"/>
                </a:cubicBezTo>
                <a:cubicBezTo>
                  <a:pt x="2185" y="2002"/>
                  <a:pt x="2185" y="2002"/>
                  <a:pt x="2185" y="2002"/>
                </a:cubicBezTo>
                <a:cubicBezTo>
                  <a:pt x="2185" y="2007"/>
                  <a:pt x="2185" y="2007"/>
                  <a:pt x="2185" y="2007"/>
                </a:cubicBezTo>
                <a:cubicBezTo>
                  <a:pt x="2185" y="2005"/>
                  <a:pt x="2185" y="2004"/>
                  <a:pt x="2185" y="2003"/>
                </a:cubicBezTo>
                <a:cubicBezTo>
                  <a:pt x="2184" y="2002"/>
                  <a:pt x="2184" y="2002"/>
                  <a:pt x="2184" y="2001"/>
                </a:cubicBezTo>
                <a:cubicBezTo>
                  <a:pt x="2184" y="2001"/>
                  <a:pt x="2184" y="2001"/>
                  <a:pt x="2184" y="2000"/>
                </a:cubicBezTo>
                <a:cubicBezTo>
                  <a:pt x="2184" y="2000"/>
                  <a:pt x="2184" y="1999"/>
                  <a:pt x="2184" y="1999"/>
                </a:cubicBezTo>
                <a:cubicBezTo>
                  <a:pt x="2184" y="1999"/>
                  <a:pt x="2184" y="2000"/>
                  <a:pt x="2184" y="2000"/>
                </a:cubicBezTo>
                <a:cubicBezTo>
                  <a:pt x="2184" y="2001"/>
                  <a:pt x="2184" y="2001"/>
                  <a:pt x="2184" y="2003"/>
                </a:cubicBezTo>
                <a:cubicBezTo>
                  <a:pt x="2184" y="2004"/>
                  <a:pt x="2185" y="2006"/>
                  <a:pt x="2185" y="2007"/>
                </a:cubicBezTo>
                <a:cubicBezTo>
                  <a:pt x="2186" y="2010"/>
                  <a:pt x="2187" y="2014"/>
                  <a:pt x="2187" y="2016"/>
                </a:cubicBezTo>
                <a:cubicBezTo>
                  <a:pt x="2188" y="2022"/>
                  <a:pt x="2190" y="2038"/>
                  <a:pt x="2190" y="2039"/>
                </a:cubicBezTo>
                <a:cubicBezTo>
                  <a:pt x="2191" y="2044"/>
                  <a:pt x="2193" y="2057"/>
                  <a:pt x="2192" y="2060"/>
                </a:cubicBezTo>
                <a:cubicBezTo>
                  <a:pt x="2194" y="2068"/>
                  <a:pt x="2193" y="2060"/>
                  <a:pt x="2194" y="2062"/>
                </a:cubicBezTo>
                <a:cubicBezTo>
                  <a:pt x="2195" y="2071"/>
                  <a:pt x="2196" y="2080"/>
                  <a:pt x="2197" y="2089"/>
                </a:cubicBezTo>
                <a:cubicBezTo>
                  <a:pt x="2197" y="2091"/>
                  <a:pt x="2195" y="2093"/>
                  <a:pt x="2194" y="2089"/>
                </a:cubicBezTo>
                <a:cubicBezTo>
                  <a:pt x="2196" y="2099"/>
                  <a:pt x="2197" y="2093"/>
                  <a:pt x="2198" y="2108"/>
                </a:cubicBezTo>
                <a:cubicBezTo>
                  <a:pt x="2196" y="2099"/>
                  <a:pt x="2198" y="2128"/>
                  <a:pt x="2195" y="2116"/>
                </a:cubicBezTo>
                <a:cubicBezTo>
                  <a:pt x="2195" y="2120"/>
                  <a:pt x="2195" y="2128"/>
                  <a:pt x="2195" y="2137"/>
                </a:cubicBezTo>
                <a:cubicBezTo>
                  <a:pt x="2195" y="2146"/>
                  <a:pt x="2195" y="2156"/>
                  <a:pt x="2195" y="2163"/>
                </a:cubicBezTo>
                <a:cubicBezTo>
                  <a:pt x="2195" y="2167"/>
                  <a:pt x="2196" y="2163"/>
                  <a:pt x="2196" y="2159"/>
                </a:cubicBezTo>
                <a:cubicBezTo>
                  <a:pt x="2197" y="2154"/>
                  <a:pt x="2197" y="2149"/>
                  <a:pt x="2197" y="2149"/>
                </a:cubicBezTo>
                <a:cubicBezTo>
                  <a:pt x="2197" y="2159"/>
                  <a:pt x="2197" y="2166"/>
                  <a:pt x="2197" y="2172"/>
                </a:cubicBezTo>
                <a:cubicBezTo>
                  <a:pt x="2197" y="2178"/>
                  <a:pt x="2197" y="2183"/>
                  <a:pt x="2197" y="2187"/>
                </a:cubicBezTo>
                <a:cubicBezTo>
                  <a:pt x="2197" y="2190"/>
                  <a:pt x="2197" y="2192"/>
                  <a:pt x="2197" y="2194"/>
                </a:cubicBezTo>
                <a:cubicBezTo>
                  <a:pt x="2196" y="2196"/>
                  <a:pt x="2196" y="2198"/>
                  <a:pt x="2196" y="2201"/>
                </a:cubicBezTo>
                <a:cubicBezTo>
                  <a:pt x="2195" y="2206"/>
                  <a:pt x="2194" y="2211"/>
                  <a:pt x="2193" y="2218"/>
                </a:cubicBezTo>
                <a:cubicBezTo>
                  <a:pt x="2194" y="2216"/>
                  <a:pt x="2194" y="2213"/>
                  <a:pt x="2195" y="2211"/>
                </a:cubicBezTo>
                <a:cubicBezTo>
                  <a:pt x="2194" y="2220"/>
                  <a:pt x="2192" y="2223"/>
                  <a:pt x="2192" y="2226"/>
                </a:cubicBezTo>
                <a:cubicBezTo>
                  <a:pt x="2191" y="2229"/>
                  <a:pt x="2191" y="2231"/>
                  <a:pt x="2190" y="2237"/>
                </a:cubicBezTo>
                <a:cubicBezTo>
                  <a:pt x="2190" y="2234"/>
                  <a:pt x="2188" y="2239"/>
                  <a:pt x="2185" y="2247"/>
                </a:cubicBezTo>
                <a:cubicBezTo>
                  <a:pt x="2183" y="2252"/>
                  <a:pt x="2181" y="2257"/>
                  <a:pt x="2179" y="2263"/>
                </a:cubicBezTo>
                <a:cubicBezTo>
                  <a:pt x="2177" y="2269"/>
                  <a:pt x="2174" y="2275"/>
                  <a:pt x="2171" y="2282"/>
                </a:cubicBezTo>
                <a:cubicBezTo>
                  <a:pt x="2171" y="2285"/>
                  <a:pt x="2178" y="2267"/>
                  <a:pt x="2178" y="2272"/>
                </a:cubicBezTo>
                <a:cubicBezTo>
                  <a:pt x="2176" y="2278"/>
                  <a:pt x="2174" y="2284"/>
                  <a:pt x="2171" y="2290"/>
                </a:cubicBezTo>
                <a:cubicBezTo>
                  <a:pt x="2170" y="2291"/>
                  <a:pt x="2171" y="2289"/>
                  <a:pt x="2172" y="2287"/>
                </a:cubicBezTo>
                <a:cubicBezTo>
                  <a:pt x="2170" y="2291"/>
                  <a:pt x="2168" y="2295"/>
                  <a:pt x="2167" y="2298"/>
                </a:cubicBezTo>
                <a:cubicBezTo>
                  <a:pt x="2165" y="2302"/>
                  <a:pt x="2163" y="2305"/>
                  <a:pt x="2161" y="2308"/>
                </a:cubicBezTo>
                <a:cubicBezTo>
                  <a:pt x="2158" y="2314"/>
                  <a:pt x="2156" y="2318"/>
                  <a:pt x="2155" y="2321"/>
                </a:cubicBezTo>
                <a:cubicBezTo>
                  <a:pt x="2152" y="2326"/>
                  <a:pt x="2148" y="2330"/>
                  <a:pt x="2145" y="2335"/>
                </a:cubicBezTo>
                <a:cubicBezTo>
                  <a:pt x="2149" y="2329"/>
                  <a:pt x="2149" y="2329"/>
                  <a:pt x="2149" y="2329"/>
                </a:cubicBezTo>
                <a:cubicBezTo>
                  <a:pt x="2149" y="2330"/>
                  <a:pt x="2146" y="2335"/>
                  <a:pt x="2143" y="2340"/>
                </a:cubicBezTo>
                <a:cubicBezTo>
                  <a:pt x="2141" y="2345"/>
                  <a:pt x="2137" y="2350"/>
                  <a:pt x="2136" y="2352"/>
                </a:cubicBezTo>
                <a:cubicBezTo>
                  <a:pt x="2134" y="2356"/>
                  <a:pt x="2131" y="2359"/>
                  <a:pt x="2129" y="2362"/>
                </a:cubicBezTo>
                <a:cubicBezTo>
                  <a:pt x="2127" y="2365"/>
                  <a:pt x="2125" y="2368"/>
                  <a:pt x="2123" y="2370"/>
                </a:cubicBezTo>
                <a:cubicBezTo>
                  <a:pt x="2120" y="2374"/>
                  <a:pt x="2117" y="2378"/>
                  <a:pt x="2113" y="2382"/>
                </a:cubicBezTo>
                <a:cubicBezTo>
                  <a:pt x="2114" y="2380"/>
                  <a:pt x="2116" y="2378"/>
                  <a:pt x="2117" y="2378"/>
                </a:cubicBezTo>
                <a:cubicBezTo>
                  <a:pt x="2118" y="2378"/>
                  <a:pt x="2118" y="2378"/>
                  <a:pt x="2117" y="2380"/>
                </a:cubicBezTo>
                <a:cubicBezTo>
                  <a:pt x="2116" y="2381"/>
                  <a:pt x="2115" y="2383"/>
                  <a:pt x="2112" y="2386"/>
                </a:cubicBezTo>
                <a:cubicBezTo>
                  <a:pt x="2111" y="2385"/>
                  <a:pt x="2106" y="2391"/>
                  <a:pt x="2100" y="2397"/>
                </a:cubicBezTo>
                <a:cubicBezTo>
                  <a:pt x="2095" y="2403"/>
                  <a:pt x="2089" y="2408"/>
                  <a:pt x="2089" y="2408"/>
                </a:cubicBezTo>
                <a:cubicBezTo>
                  <a:pt x="2086" y="2410"/>
                  <a:pt x="2083" y="2413"/>
                  <a:pt x="2081" y="2416"/>
                </a:cubicBezTo>
                <a:cubicBezTo>
                  <a:pt x="2078" y="2418"/>
                  <a:pt x="2076" y="2420"/>
                  <a:pt x="2076" y="2421"/>
                </a:cubicBezTo>
                <a:cubicBezTo>
                  <a:pt x="2075" y="2419"/>
                  <a:pt x="2075" y="2419"/>
                  <a:pt x="2075" y="2419"/>
                </a:cubicBezTo>
                <a:cubicBezTo>
                  <a:pt x="2076" y="2420"/>
                  <a:pt x="2071" y="2424"/>
                  <a:pt x="2065" y="2430"/>
                </a:cubicBezTo>
                <a:cubicBezTo>
                  <a:pt x="2062" y="2433"/>
                  <a:pt x="2059" y="2436"/>
                  <a:pt x="2055" y="2438"/>
                </a:cubicBezTo>
                <a:cubicBezTo>
                  <a:pt x="2051" y="2441"/>
                  <a:pt x="2048" y="2444"/>
                  <a:pt x="2044" y="2447"/>
                </a:cubicBezTo>
                <a:cubicBezTo>
                  <a:pt x="2045" y="2445"/>
                  <a:pt x="2041" y="2447"/>
                  <a:pt x="2036" y="2451"/>
                </a:cubicBezTo>
                <a:cubicBezTo>
                  <a:pt x="2033" y="2453"/>
                  <a:pt x="2031" y="2455"/>
                  <a:pt x="2028" y="2457"/>
                </a:cubicBezTo>
                <a:cubicBezTo>
                  <a:pt x="2025" y="2458"/>
                  <a:pt x="2022" y="2459"/>
                  <a:pt x="2020" y="2460"/>
                </a:cubicBezTo>
                <a:cubicBezTo>
                  <a:pt x="2019" y="2461"/>
                  <a:pt x="2013" y="2466"/>
                  <a:pt x="2006" y="2469"/>
                </a:cubicBezTo>
                <a:cubicBezTo>
                  <a:pt x="1999" y="2473"/>
                  <a:pt x="1992" y="2477"/>
                  <a:pt x="1991" y="2478"/>
                </a:cubicBezTo>
                <a:cubicBezTo>
                  <a:pt x="1979" y="2484"/>
                  <a:pt x="1979" y="2482"/>
                  <a:pt x="1976" y="2483"/>
                </a:cubicBezTo>
                <a:cubicBezTo>
                  <a:pt x="1971" y="2486"/>
                  <a:pt x="1971" y="2486"/>
                  <a:pt x="1971" y="2486"/>
                </a:cubicBezTo>
                <a:cubicBezTo>
                  <a:pt x="1964" y="2489"/>
                  <a:pt x="1940" y="2499"/>
                  <a:pt x="1926" y="2505"/>
                </a:cubicBezTo>
                <a:cubicBezTo>
                  <a:pt x="1914" y="2513"/>
                  <a:pt x="1914" y="2513"/>
                  <a:pt x="1914" y="2513"/>
                </a:cubicBezTo>
                <a:cubicBezTo>
                  <a:pt x="1909" y="2514"/>
                  <a:pt x="1909" y="2514"/>
                  <a:pt x="1909" y="2514"/>
                </a:cubicBezTo>
                <a:cubicBezTo>
                  <a:pt x="1907" y="2516"/>
                  <a:pt x="1896" y="2521"/>
                  <a:pt x="1903" y="2518"/>
                </a:cubicBezTo>
                <a:cubicBezTo>
                  <a:pt x="1896" y="2522"/>
                  <a:pt x="1896" y="2522"/>
                  <a:pt x="1896" y="2522"/>
                </a:cubicBezTo>
                <a:cubicBezTo>
                  <a:pt x="1896" y="2524"/>
                  <a:pt x="1886" y="2527"/>
                  <a:pt x="1873" y="2535"/>
                </a:cubicBezTo>
                <a:cubicBezTo>
                  <a:pt x="1870" y="2537"/>
                  <a:pt x="1870" y="2536"/>
                  <a:pt x="1873" y="2534"/>
                </a:cubicBezTo>
                <a:cubicBezTo>
                  <a:pt x="1866" y="2538"/>
                  <a:pt x="1869" y="2536"/>
                  <a:pt x="1865" y="2537"/>
                </a:cubicBezTo>
                <a:cubicBezTo>
                  <a:pt x="1867" y="2536"/>
                  <a:pt x="1862" y="2541"/>
                  <a:pt x="1858" y="2544"/>
                </a:cubicBezTo>
                <a:cubicBezTo>
                  <a:pt x="1854" y="2548"/>
                  <a:pt x="1852" y="2550"/>
                  <a:pt x="1861" y="2545"/>
                </a:cubicBezTo>
                <a:cubicBezTo>
                  <a:pt x="1862" y="2544"/>
                  <a:pt x="1852" y="2551"/>
                  <a:pt x="1846" y="2556"/>
                </a:cubicBezTo>
                <a:cubicBezTo>
                  <a:pt x="1841" y="2557"/>
                  <a:pt x="1841" y="2557"/>
                  <a:pt x="1841" y="2557"/>
                </a:cubicBezTo>
                <a:cubicBezTo>
                  <a:pt x="1839" y="2560"/>
                  <a:pt x="1837" y="2562"/>
                  <a:pt x="1835" y="2564"/>
                </a:cubicBezTo>
                <a:cubicBezTo>
                  <a:pt x="1830" y="2568"/>
                  <a:pt x="1827" y="2571"/>
                  <a:pt x="1824" y="2574"/>
                </a:cubicBezTo>
                <a:cubicBezTo>
                  <a:pt x="1823" y="2575"/>
                  <a:pt x="1821" y="2576"/>
                  <a:pt x="1820" y="2578"/>
                </a:cubicBezTo>
                <a:cubicBezTo>
                  <a:pt x="1818" y="2579"/>
                  <a:pt x="1817" y="2581"/>
                  <a:pt x="1815" y="2582"/>
                </a:cubicBezTo>
                <a:cubicBezTo>
                  <a:pt x="1818" y="2579"/>
                  <a:pt x="1822" y="2574"/>
                  <a:pt x="1822" y="2573"/>
                </a:cubicBezTo>
                <a:cubicBezTo>
                  <a:pt x="1822" y="2572"/>
                  <a:pt x="1819" y="2573"/>
                  <a:pt x="1810" y="2583"/>
                </a:cubicBezTo>
                <a:cubicBezTo>
                  <a:pt x="1819" y="2572"/>
                  <a:pt x="1824" y="2567"/>
                  <a:pt x="1829" y="2562"/>
                </a:cubicBezTo>
                <a:cubicBezTo>
                  <a:pt x="1825" y="2566"/>
                  <a:pt x="1823" y="2568"/>
                  <a:pt x="1829" y="2561"/>
                </a:cubicBezTo>
                <a:cubicBezTo>
                  <a:pt x="1821" y="2569"/>
                  <a:pt x="1820" y="2570"/>
                  <a:pt x="1819" y="2571"/>
                </a:cubicBezTo>
                <a:cubicBezTo>
                  <a:pt x="1818" y="2573"/>
                  <a:pt x="1817" y="2574"/>
                  <a:pt x="1810" y="2582"/>
                </a:cubicBezTo>
                <a:cubicBezTo>
                  <a:pt x="1810" y="2581"/>
                  <a:pt x="1808" y="2581"/>
                  <a:pt x="1806" y="2584"/>
                </a:cubicBezTo>
                <a:cubicBezTo>
                  <a:pt x="1805" y="2585"/>
                  <a:pt x="1803" y="2587"/>
                  <a:pt x="1801" y="2590"/>
                </a:cubicBezTo>
                <a:cubicBezTo>
                  <a:pt x="1799" y="2592"/>
                  <a:pt x="1797" y="2595"/>
                  <a:pt x="1794" y="2599"/>
                </a:cubicBezTo>
                <a:cubicBezTo>
                  <a:pt x="1797" y="2595"/>
                  <a:pt x="1800" y="2592"/>
                  <a:pt x="1803" y="2588"/>
                </a:cubicBezTo>
                <a:cubicBezTo>
                  <a:pt x="1803" y="2589"/>
                  <a:pt x="1802" y="2590"/>
                  <a:pt x="1802" y="2591"/>
                </a:cubicBezTo>
                <a:cubicBezTo>
                  <a:pt x="1805" y="2586"/>
                  <a:pt x="1806" y="2586"/>
                  <a:pt x="1807" y="2585"/>
                </a:cubicBezTo>
                <a:cubicBezTo>
                  <a:pt x="1806" y="2587"/>
                  <a:pt x="1802" y="2592"/>
                  <a:pt x="1799" y="2597"/>
                </a:cubicBezTo>
                <a:cubicBezTo>
                  <a:pt x="1798" y="2599"/>
                  <a:pt x="1796" y="2602"/>
                  <a:pt x="1795" y="2604"/>
                </a:cubicBezTo>
                <a:cubicBezTo>
                  <a:pt x="1794" y="2606"/>
                  <a:pt x="1793" y="2608"/>
                  <a:pt x="1793" y="2608"/>
                </a:cubicBezTo>
                <a:cubicBezTo>
                  <a:pt x="1796" y="2604"/>
                  <a:pt x="1796" y="2604"/>
                  <a:pt x="1795" y="2606"/>
                </a:cubicBezTo>
                <a:cubicBezTo>
                  <a:pt x="1794" y="2608"/>
                  <a:pt x="1792" y="2612"/>
                  <a:pt x="1790" y="2617"/>
                </a:cubicBezTo>
                <a:cubicBezTo>
                  <a:pt x="1789" y="2619"/>
                  <a:pt x="1788" y="2622"/>
                  <a:pt x="1788" y="2624"/>
                </a:cubicBezTo>
                <a:cubicBezTo>
                  <a:pt x="1787" y="2626"/>
                  <a:pt x="1786" y="2628"/>
                  <a:pt x="1786" y="2629"/>
                </a:cubicBezTo>
                <a:cubicBezTo>
                  <a:pt x="1785" y="2633"/>
                  <a:pt x="1785" y="2634"/>
                  <a:pt x="1786" y="2631"/>
                </a:cubicBezTo>
                <a:cubicBezTo>
                  <a:pt x="1786" y="2632"/>
                  <a:pt x="1785" y="2636"/>
                  <a:pt x="1784" y="2640"/>
                </a:cubicBezTo>
                <a:cubicBezTo>
                  <a:pt x="1783" y="2643"/>
                  <a:pt x="1782" y="2647"/>
                  <a:pt x="1781" y="2648"/>
                </a:cubicBezTo>
                <a:cubicBezTo>
                  <a:pt x="1782" y="2644"/>
                  <a:pt x="1782" y="2642"/>
                  <a:pt x="1782" y="2643"/>
                </a:cubicBezTo>
                <a:cubicBezTo>
                  <a:pt x="1781" y="2643"/>
                  <a:pt x="1781" y="2645"/>
                  <a:pt x="1780" y="2647"/>
                </a:cubicBezTo>
                <a:cubicBezTo>
                  <a:pt x="1779" y="2652"/>
                  <a:pt x="1778" y="2659"/>
                  <a:pt x="1777" y="2658"/>
                </a:cubicBezTo>
                <a:cubicBezTo>
                  <a:pt x="1777" y="2664"/>
                  <a:pt x="1780" y="2644"/>
                  <a:pt x="1780" y="2653"/>
                </a:cubicBezTo>
                <a:cubicBezTo>
                  <a:pt x="1778" y="2663"/>
                  <a:pt x="1777" y="2670"/>
                  <a:pt x="1776" y="2676"/>
                </a:cubicBezTo>
                <a:cubicBezTo>
                  <a:pt x="1776" y="2672"/>
                  <a:pt x="1776" y="2672"/>
                  <a:pt x="1776" y="2672"/>
                </a:cubicBezTo>
                <a:cubicBezTo>
                  <a:pt x="1776" y="2677"/>
                  <a:pt x="1775" y="2682"/>
                  <a:pt x="1775" y="2687"/>
                </a:cubicBezTo>
                <a:cubicBezTo>
                  <a:pt x="1776" y="2690"/>
                  <a:pt x="1776" y="2672"/>
                  <a:pt x="1777" y="2687"/>
                </a:cubicBezTo>
                <a:cubicBezTo>
                  <a:pt x="1776" y="2690"/>
                  <a:pt x="1777" y="2704"/>
                  <a:pt x="1776" y="2704"/>
                </a:cubicBezTo>
                <a:cubicBezTo>
                  <a:pt x="1775" y="2697"/>
                  <a:pt x="1774" y="2702"/>
                  <a:pt x="1774" y="2690"/>
                </a:cubicBezTo>
                <a:cubicBezTo>
                  <a:pt x="1774" y="2700"/>
                  <a:pt x="1775" y="2732"/>
                  <a:pt x="1776" y="2719"/>
                </a:cubicBezTo>
                <a:cubicBezTo>
                  <a:pt x="1776" y="2730"/>
                  <a:pt x="1776" y="2730"/>
                  <a:pt x="1776" y="2730"/>
                </a:cubicBezTo>
                <a:cubicBezTo>
                  <a:pt x="1777" y="2723"/>
                  <a:pt x="1777" y="2703"/>
                  <a:pt x="1778" y="2726"/>
                </a:cubicBezTo>
                <a:cubicBezTo>
                  <a:pt x="1778" y="2726"/>
                  <a:pt x="1778" y="2726"/>
                  <a:pt x="1778" y="2726"/>
                </a:cubicBezTo>
                <a:cubicBezTo>
                  <a:pt x="1778" y="2731"/>
                  <a:pt x="1779" y="2737"/>
                  <a:pt x="1779" y="2742"/>
                </a:cubicBezTo>
                <a:cubicBezTo>
                  <a:pt x="1778" y="2749"/>
                  <a:pt x="1778" y="2749"/>
                  <a:pt x="1778" y="2749"/>
                </a:cubicBezTo>
                <a:cubicBezTo>
                  <a:pt x="1778" y="2749"/>
                  <a:pt x="1778" y="2751"/>
                  <a:pt x="1778" y="2757"/>
                </a:cubicBezTo>
                <a:cubicBezTo>
                  <a:pt x="1778" y="2759"/>
                  <a:pt x="1777" y="2765"/>
                  <a:pt x="1777" y="2764"/>
                </a:cubicBezTo>
                <a:cubicBezTo>
                  <a:pt x="1774" y="2781"/>
                  <a:pt x="1775" y="2780"/>
                  <a:pt x="1775" y="2782"/>
                </a:cubicBezTo>
                <a:cubicBezTo>
                  <a:pt x="1775" y="2785"/>
                  <a:pt x="1775" y="2787"/>
                  <a:pt x="1774" y="2788"/>
                </a:cubicBezTo>
                <a:cubicBezTo>
                  <a:pt x="1774" y="2790"/>
                  <a:pt x="1774" y="2791"/>
                  <a:pt x="1773" y="2792"/>
                </a:cubicBezTo>
                <a:cubicBezTo>
                  <a:pt x="1773" y="2793"/>
                  <a:pt x="1773" y="2793"/>
                  <a:pt x="1773" y="2791"/>
                </a:cubicBezTo>
                <a:cubicBezTo>
                  <a:pt x="1770" y="2804"/>
                  <a:pt x="1764" y="2826"/>
                  <a:pt x="1760" y="2834"/>
                </a:cubicBezTo>
                <a:cubicBezTo>
                  <a:pt x="1754" y="2851"/>
                  <a:pt x="1761" y="2831"/>
                  <a:pt x="1758" y="2841"/>
                </a:cubicBezTo>
                <a:cubicBezTo>
                  <a:pt x="1757" y="2842"/>
                  <a:pt x="1756" y="2845"/>
                  <a:pt x="1755" y="2847"/>
                </a:cubicBezTo>
                <a:cubicBezTo>
                  <a:pt x="1754" y="2849"/>
                  <a:pt x="1753" y="2852"/>
                  <a:pt x="1751" y="2855"/>
                </a:cubicBezTo>
                <a:cubicBezTo>
                  <a:pt x="1748" y="2861"/>
                  <a:pt x="1745" y="2868"/>
                  <a:pt x="1741" y="2875"/>
                </a:cubicBezTo>
                <a:cubicBezTo>
                  <a:pt x="1739" y="2879"/>
                  <a:pt x="1737" y="2882"/>
                  <a:pt x="1735" y="2886"/>
                </a:cubicBezTo>
                <a:cubicBezTo>
                  <a:pt x="1733" y="2890"/>
                  <a:pt x="1730" y="2893"/>
                  <a:pt x="1728" y="2897"/>
                </a:cubicBezTo>
                <a:cubicBezTo>
                  <a:pt x="1726" y="2900"/>
                  <a:pt x="1724" y="2904"/>
                  <a:pt x="1722" y="2907"/>
                </a:cubicBezTo>
                <a:cubicBezTo>
                  <a:pt x="1719" y="2910"/>
                  <a:pt x="1717" y="2913"/>
                  <a:pt x="1715" y="2916"/>
                </a:cubicBezTo>
                <a:cubicBezTo>
                  <a:pt x="1718" y="2914"/>
                  <a:pt x="1717" y="2916"/>
                  <a:pt x="1715" y="2918"/>
                </a:cubicBezTo>
                <a:cubicBezTo>
                  <a:pt x="1714" y="2920"/>
                  <a:pt x="1712" y="2922"/>
                  <a:pt x="1711" y="2923"/>
                </a:cubicBezTo>
                <a:cubicBezTo>
                  <a:pt x="1710" y="2925"/>
                  <a:pt x="1709" y="2927"/>
                  <a:pt x="1708" y="2928"/>
                </a:cubicBezTo>
                <a:cubicBezTo>
                  <a:pt x="1712" y="2923"/>
                  <a:pt x="1689" y="2948"/>
                  <a:pt x="1705" y="2928"/>
                </a:cubicBezTo>
                <a:cubicBezTo>
                  <a:pt x="1695" y="2940"/>
                  <a:pt x="1695" y="2940"/>
                  <a:pt x="1695" y="2940"/>
                </a:cubicBezTo>
                <a:cubicBezTo>
                  <a:pt x="1691" y="2943"/>
                  <a:pt x="1695" y="2939"/>
                  <a:pt x="1699" y="2934"/>
                </a:cubicBezTo>
                <a:cubicBezTo>
                  <a:pt x="1702" y="2930"/>
                  <a:pt x="1705" y="2926"/>
                  <a:pt x="1699" y="2931"/>
                </a:cubicBezTo>
                <a:cubicBezTo>
                  <a:pt x="1694" y="2938"/>
                  <a:pt x="1689" y="2943"/>
                  <a:pt x="1684" y="2949"/>
                </a:cubicBezTo>
                <a:cubicBezTo>
                  <a:pt x="1679" y="2955"/>
                  <a:pt x="1673" y="2960"/>
                  <a:pt x="1665" y="2966"/>
                </a:cubicBezTo>
                <a:cubicBezTo>
                  <a:pt x="1667" y="2963"/>
                  <a:pt x="1665" y="2966"/>
                  <a:pt x="1661" y="2969"/>
                </a:cubicBezTo>
                <a:cubicBezTo>
                  <a:pt x="1658" y="2971"/>
                  <a:pt x="1655" y="2974"/>
                  <a:pt x="1656" y="2972"/>
                </a:cubicBezTo>
                <a:cubicBezTo>
                  <a:pt x="1658" y="2970"/>
                  <a:pt x="1660" y="2969"/>
                  <a:pt x="1662" y="2967"/>
                </a:cubicBezTo>
                <a:cubicBezTo>
                  <a:pt x="1664" y="2965"/>
                  <a:pt x="1666" y="2963"/>
                  <a:pt x="1668" y="2962"/>
                </a:cubicBezTo>
                <a:cubicBezTo>
                  <a:pt x="1665" y="2964"/>
                  <a:pt x="1665" y="2964"/>
                  <a:pt x="1665" y="2964"/>
                </a:cubicBezTo>
                <a:cubicBezTo>
                  <a:pt x="1662" y="2967"/>
                  <a:pt x="1659" y="2969"/>
                  <a:pt x="1656" y="2971"/>
                </a:cubicBezTo>
                <a:cubicBezTo>
                  <a:pt x="1654" y="2972"/>
                  <a:pt x="1652" y="2974"/>
                  <a:pt x="1651" y="2975"/>
                </a:cubicBezTo>
                <a:cubicBezTo>
                  <a:pt x="1649" y="2977"/>
                  <a:pt x="1648" y="2977"/>
                  <a:pt x="1648" y="2978"/>
                </a:cubicBezTo>
                <a:cubicBezTo>
                  <a:pt x="1648" y="2978"/>
                  <a:pt x="1649" y="2978"/>
                  <a:pt x="1648" y="2979"/>
                </a:cubicBezTo>
                <a:cubicBezTo>
                  <a:pt x="1648" y="2980"/>
                  <a:pt x="1646" y="2981"/>
                  <a:pt x="1642" y="2984"/>
                </a:cubicBezTo>
                <a:cubicBezTo>
                  <a:pt x="1623" y="2997"/>
                  <a:pt x="1626" y="2993"/>
                  <a:pt x="1625" y="2993"/>
                </a:cubicBezTo>
                <a:cubicBezTo>
                  <a:pt x="1621" y="2994"/>
                  <a:pt x="1611" y="3000"/>
                  <a:pt x="1606" y="3003"/>
                </a:cubicBezTo>
                <a:cubicBezTo>
                  <a:pt x="1618" y="2996"/>
                  <a:pt x="1629" y="2992"/>
                  <a:pt x="1624" y="2996"/>
                </a:cubicBezTo>
                <a:cubicBezTo>
                  <a:pt x="1622" y="2996"/>
                  <a:pt x="1619" y="2998"/>
                  <a:pt x="1615" y="2999"/>
                </a:cubicBezTo>
                <a:cubicBezTo>
                  <a:pt x="1613" y="3000"/>
                  <a:pt x="1612" y="3001"/>
                  <a:pt x="1610" y="3002"/>
                </a:cubicBezTo>
                <a:cubicBezTo>
                  <a:pt x="1607" y="3003"/>
                  <a:pt x="1607" y="3003"/>
                  <a:pt x="1607" y="3003"/>
                </a:cubicBezTo>
                <a:cubicBezTo>
                  <a:pt x="1604" y="3005"/>
                  <a:pt x="1604" y="3005"/>
                  <a:pt x="1604" y="3005"/>
                </a:cubicBezTo>
                <a:cubicBezTo>
                  <a:pt x="1597" y="3008"/>
                  <a:pt x="1590" y="3012"/>
                  <a:pt x="1588" y="3013"/>
                </a:cubicBezTo>
                <a:cubicBezTo>
                  <a:pt x="1603" y="3008"/>
                  <a:pt x="1609" y="3006"/>
                  <a:pt x="1613" y="3003"/>
                </a:cubicBezTo>
                <a:cubicBezTo>
                  <a:pt x="1616" y="3002"/>
                  <a:pt x="1618" y="3000"/>
                  <a:pt x="1622" y="2999"/>
                </a:cubicBezTo>
                <a:cubicBezTo>
                  <a:pt x="1624" y="2998"/>
                  <a:pt x="1626" y="2997"/>
                  <a:pt x="1628" y="2996"/>
                </a:cubicBezTo>
                <a:cubicBezTo>
                  <a:pt x="1631" y="2994"/>
                  <a:pt x="1634" y="2993"/>
                  <a:pt x="1637" y="2991"/>
                </a:cubicBezTo>
                <a:cubicBezTo>
                  <a:pt x="1639" y="2990"/>
                  <a:pt x="1639" y="2989"/>
                  <a:pt x="1641" y="2987"/>
                </a:cubicBezTo>
                <a:cubicBezTo>
                  <a:pt x="1642" y="2986"/>
                  <a:pt x="1644" y="2985"/>
                  <a:pt x="1646" y="2984"/>
                </a:cubicBezTo>
                <a:cubicBezTo>
                  <a:pt x="1648" y="2982"/>
                  <a:pt x="1651" y="2980"/>
                  <a:pt x="1655" y="2977"/>
                </a:cubicBezTo>
                <a:cubicBezTo>
                  <a:pt x="1646" y="2985"/>
                  <a:pt x="1656" y="2978"/>
                  <a:pt x="1659" y="2976"/>
                </a:cubicBezTo>
                <a:cubicBezTo>
                  <a:pt x="1657" y="2976"/>
                  <a:pt x="1660" y="2974"/>
                  <a:pt x="1663" y="2972"/>
                </a:cubicBezTo>
                <a:cubicBezTo>
                  <a:pt x="1667" y="2969"/>
                  <a:pt x="1671" y="2965"/>
                  <a:pt x="1673" y="2963"/>
                </a:cubicBezTo>
                <a:cubicBezTo>
                  <a:pt x="1677" y="2961"/>
                  <a:pt x="1666" y="2972"/>
                  <a:pt x="1680" y="2960"/>
                </a:cubicBezTo>
                <a:cubicBezTo>
                  <a:pt x="1681" y="2959"/>
                  <a:pt x="1681" y="2958"/>
                  <a:pt x="1682" y="2956"/>
                </a:cubicBezTo>
                <a:cubicBezTo>
                  <a:pt x="1687" y="2951"/>
                  <a:pt x="1681" y="2960"/>
                  <a:pt x="1691" y="2948"/>
                </a:cubicBezTo>
                <a:cubicBezTo>
                  <a:pt x="1689" y="2952"/>
                  <a:pt x="1690" y="2951"/>
                  <a:pt x="1689" y="2952"/>
                </a:cubicBezTo>
                <a:cubicBezTo>
                  <a:pt x="1689" y="2953"/>
                  <a:pt x="1688" y="2954"/>
                  <a:pt x="1687" y="2955"/>
                </a:cubicBezTo>
                <a:cubicBezTo>
                  <a:pt x="1686" y="2957"/>
                  <a:pt x="1683" y="2959"/>
                  <a:pt x="1679" y="2963"/>
                </a:cubicBezTo>
                <a:cubicBezTo>
                  <a:pt x="1699" y="2947"/>
                  <a:pt x="1707" y="2934"/>
                  <a:pt x="1718" y="2918"/>
                </a:cubicBezTo>
                <a:cubicBezTo>
                  <a:pt x="1717" y="2920"/>
                  <a:pt x="1717" y="2920"/>
                  <a:pt x="1716" y="2922"/>
                </a:cubicBezTo>
                <a:cubicBezTo>
                  <a:pt x="1718" y="2918"/>
                  <a:pt x="1723" y="2912"/>
                  <a:pt x="1726" y="2907"/>
                </a:cubicBezTo>
                <a:cubicBezTo>
                  <a:pt x="1730" y="2902"/>
                  <a:pt x="1729" y="2904"/>
                  <a:pt x="1727" y="2907"/>
                </a:cubicBezTo>
                <a:cubicBezTo>
                  <a:pt x="1725" y="2911"/>
                  <a:pt x="1722" y="2915"/>
                  <a:pt x="1724" y="2914"/>
                </a:cubicBezTo>
                <a:cubicBezTo>
                  <a:pt x="1728" y="2908"/>
                  <a:pt x="1732" y="2902"/>
                  <a:pt x="1736" y="2896"/>
                </a:cubicBezTo>
                <a:cubicBezTo>
                  <a:pt x="1736" y="2895"/>
                  <a:pt x="1736" y="2895"/>
                  <a:pt x="1736" y="2895"/>
                </a:cubicBezTo>
                <a:cubicBezTo>
                  <a:pt x="1739" y="2891"/>
                  <a:pt x="1741" y="2886"/>
                  <a:pt x="1743" y="2884"/>
                </a:cubicBezTo>
                <a:cubicBezTo>
                  <a:pt x="1740" y="2890"/>
                  <a:pt x="1740" y="2893"/>
                  <a:pt x="1738" y="2897"/>
                </a:cubicBezTo>
                <a:cubicBezTo>
                  <a:pt x="1742" y="2890"/>
                  <a:pt x="1744" y="2883"/>
                  <a:pt x="1748" y="2876"/>
                </a:cubicBezTo>
                <a:cubicBezTo>
                  <a:pt x="1747" y="2878"/>
                  <a:pt x="1750" y="2874"/>
                  <a:pt x="1752" y="2871"/>
                </a:cubicBezTo>
                <a:cubicBezTo>
                  <a:pt x="1752" y="2870"/>
                  <a:pt x="1753" y="2869"/>
                  <a:pt x="1753" y="2869"/>
                </a:cubicBezTo>
                <a:cubicBezTo>
                  <a:pt x="1753" y="2870"/>
                  <a:pt x="1752" y="2871"/>
                  <a:pt x="1751" y="2875"/>
                </a:cubicBezTo>
                <a:cubicBezTo>
                  <a:pt x="1752" y="2872"/>
                  <a:pt x="1753" y="2870"/>
                  <a:pt x="1754" y="2867"/>
                </a:cubicBezTo>
                <a:cubicBezTo>
                  <a:pt x="1758" y="2860"/>
                  <a:pt x="1758" y="2860"/>
                  <a:pt x="1758" y="2860"/>
                </a:cubicBezTo>
                <a:cubicBezTo>
                  <a:pt x="1761" y="2852"/>
                  <a:pt x="1761" y="2852"/>
                  <a:pt x="1761" y="2852"/>
                </a:cubicBezTo>
                <a:cubicBezTo>
                  <a:pt x="1762" y="2850"/>
                  <a:pt x="1763" y="2847"/>
                  <a:pt x="1764" y="2844"/>
                </a:cubicBezTo>
                <a:cubicBezTo>
                  <a:pt x="1767" y="2842"/>
                  <a:pt x="1767" y="2842"/>
                  <a:pt x="1767" y="2842"/>
                </a:cubicBezTo>
                <a:cubicBezTo>
                  <a:pt x="1769" y="2835"/>
                  <a:pt x="1769" y="2834"/>
                  <a:pt x="1765" y="2843"/>
                </a:cubicBezTo>
                <a:cubicBezTo>
                  <a:pt x="1767" y="2840"/>
                  <a:pt x="1768" y="2836"/>
                  <a:pt x="1770" y="2831"/>
                </a:cubicBezTo>
                <a:cubicBezTo>
                  <a:pt x="1771" y="2826"/>
                  <a:pt x="1773" y="2820"/>
                  <a:pt x="1774" y="2815"/>
                </a:cubicBezTo>
                <a:cubicBezTo>
                  <a:pt x="1775" y="2813"/>
                  <a:pt x="1775" y="2810"/>
                  <a:pt x="1776" y="2808"/>
                </a:cubicBezTo>
                <a:cubicBezTo>
                  <a:pt x="1776" y="2806"/>
                  <a:pt x="1777" y="2804"/>
                  <a:pt x="1777" y="2803"/>
                </a:cubicBezTo>
                <a:cubicBezTo>
                  <a:pt x="1778" y="2800"/>
                  <a:pt x="1779" y="2799"/>
                  <a:pt x="1779" y="2800"/>
                </a:cubicBezTo>
                <a:cubicBezTo>
                  <a:pt x="1780" y="2797"/>
                  <a:pt x="1780" y="2794"/>
                  <a:pt x="1781" y="2791"/>
                </a:cubicBezTo>
                <a:cubicBezTo>
                  <a:pt x="1781" y="2788"/>
                  <a:pt x="1782" y="2786"/>
                  <a:pt x="1782" y="2783"/>
                </a:cubicBezTo>
                <a:cubicBezTo>
                  <a:pt x="1782" y="2778"/>
                  <a:pt x="1783" y="2774"/>
                  <a:pt x="1783" y="2769"/>
                </a:cubicBezTo>
                <a:cubicBezTo>
                  <a:pt x="1784" y="2764"/>
                  <a:pt x="1784" y="2759"/>
                  <a:pt x="1784" y="2753"/>
                </a:cubicBezTo>
                <a:cubicBezTo>
                  <a:pt x="1785" y="2747"/>
                  <a:pt x="1785" y="2741"/>
                  <a:pt x="1785" y="2733"/>
                </a:cubicBezTo>
                <a:cubicBezTo>
                  <a:pt x="1785" y="2745"/>
                  <a:pt x="1786" y="2738"/>
                  <a:pt x="1786" y="2731"/>
                </a:cubicBezTo>
                <a:cubicBezTo>
                  <a:pt x="1786" y="2724"/>
                  <a:pt x="1786" y="2718"/>
                  <a:pt x="1787" y="2731"/>
                </a:cubicBezTo>
                <a:cubicBezTo>
                  <a:pt x="1787" y="2715"/>
                  <a:pt x="1785" y="2712"/>
                  <a:pt x="1785" y="2700"/>
                </a:cubicBezTo>
                <a:cubicBezTo>
                  <a:pt x="1785" y="2689"/>
                  <a:pt x="1787" y="2694"/>
                  <a:pt x="1788" y="2706"/>
                </a:cubicBezTo>
                <a:cubicBezTo>
                  <a:pt x="1787" y="2701"/>
                  <a:pt x="1787" y="2697"/>
                  <a:pt x="1787" y="2692"/>
                </a:cubicBezTo>
                <a:cubicBezTo>
                  <a:pt x="1787" y="2692"/>
                  <a:pt x="1787" y="2692"/>
                  <a:pt x="1787" y="2692"/>
                </a:cubicBezTo>
                <a:cubicBezTo>
                  <a:pt x="1787" y="2688"/>
                  <a:pt x="1786" y="2684"/>
                  <a:pt x="1786" y="2680"/>
                </a:cubicBezTo>
                <a:cubicBezTo>
                  <a:pt x="1787" y="2674"/>
                  <a:pt x="1787" y="2673"/>
                  <a:pt x="1788" y="2672"/>
                </a:cubicBezTo>
                <a:cubicBezTo>
                  <a:pt x="1788" y="2672"/>
                  <a:pt x="1788" y="2671"/>
                  <a:pt x="1789" y="2664"/>
                </a:cubicBezTo>
                <a:cubicBezTo>
                  <a:pt x="1788" y="2661"/>
                  <a:pt x="1788" y="2661"/>
                  <a:pt x="1788" y="2661"/>
                </a:cubicBezTo>
                <a:cubicBezTo>
                  <a:pt x="1788" y="2658"/>
                  <a:pt x="1789" y="2655"/>
                  <a:pt x="1790" y="2652"/>
                </a:cubicBezTo>
                <a:cubicBezTo>
                  <a:pt x="1789" y="2656"/>
                  <a:pt x="1789" y="2648"/>
                  <a:pt x="1792" y="2639"/>
                </a:cubicBezTo>
                <a:cubicBezTo>
                  <a:pt x="1792" y="2639"/>
                  <a:pt x="1792" y="2639"/>
                  <a:pt x="1792" y="2639"/>
                </a:cubicBezTo>
                <a:cubicBezTo>
                  <a:pt x="1793" y="2635"/>
                  <a:pt x="1794" y="2631"/>
                  <a:pt x="1796" y="2628"/>
                </a:cubicBezTo>
                <a:cubicBezTo>
                  <a:pt x="1792" y="2639"/>
                  <a:pt x="1800" y="2618"/>
                  <a:pt x="1799" y="2623"/>
                </a:cubicBezTo>
                <a:cubicBezTo>
                  <a:pt x="1801" y="2619"/>
                  <a:pt x="1802" y="2617"/>
                  <a:pt x="1804" y="2614"/>
                </a:cubicBezTo>
                <a:cubicBezTo>
                  <a:pt x="1805" y="2610"/>
                  <a:pt x="1807" y="2606"/>
                  <a:pt x="1812" y="2599"/>
                </a:cubicBezTo>
                <a:cubicBezTo>
                  <a:pt x="1810" y="2601"/>
                  <a:pt x="1810" y="2601"/>
                  <a:pt x="1810" y="2601"/>
                </a:cubicBezTo>
                <a:cubicBezTo>
                  <a:pt x="1812" y="2599"/>
                  <a:pt x="1813" y="2597"/>
                  <a:pt x="1814" y="2596"/>
                </a:cubicBezTo>
                <a:cubicBezTo>
                  <a:pt x="1815" y="2594"/>
                  <a:pt x="1816" y="2593"/>
                  <a:pt x="1816" y="2593"/>
                </a:cubicBezTo>
                <a:cubicBezTo>
                  <a:pt x="1817" y="2592"/>
                  <a:pt x="1817" y="2592"/>
                  <a:pt x="1817" y="2592"/>
                </a:cubicBezTo>
                <a:cubicBezTo>
                  <a:pt x="1817" y="2592"/>
                  <a:pt x="1817" y="2593"/>
                  <a:pt x="1818" y="2592"/>
                </a:cubicBezTo>
                <a:cubicBezTo>
                  <a:pt x="1819" y="2592"/>
                  <a:pt x="1820" y="2590"/>
                  <a:pt x="1823" y="2587"/>
                </a:cubicBezTo>
                <a:cubicBezTo>
                  <a:pt x="1822" y="2587"/>
                  <a:pt x="1822" y="2587"/>
                  <a:pt x="1822" y="2587"/>
                </a:cubicBezTo>
                <a:cubicBezTo>
                  <a:pt x="1832" y="2577"/>
                  <a:pt x="1841" y="2570"/>
                  <a:pt x="1849" y="2563"/>
                </a:cubicBezTo>
                <a:cubicBezTo>
                  <a:pt x="1857" y="2556"/>
                  <a:pt x="1866" y="2551"/>
                  <a:pt x="1875" y="2546"/>
                </a:cubicBezTo>
                <a:cubicBezTo>
                  <a:pt x="1865" y="2552"/>
                  <a:pt x="1868" y="2552"/>
                  <a:pt x="1868" y="2551"/>
                </a:cubicBezTo>
                <a:cubicBezTo>
                  <a:pt x="1883" y="2541"/>
                  <a:pt x="1909" y="2529"/>
                  <a:pt x="1925" y="2520"/>
                </a:cubicBezTo>
                <a:cubicBezTo>
                  <a:pt x="1932" y="2518"/>
                  <a:pt x="1933" y="2518"/>
                  <a:pt x="1951" y="2511"/>
                </a:cubicBezTo>
                <a:cubicBezTo>
                  <a:pt x="1963" y="2505"/>
                  <a:pt x="1965" y="2504"/>
                  <a:pt x="1969" y="2501"/>
                </a:cubicBezTo>
                <a:cubicBezTo>
                  <a:pt x="1981" y="2497"/>
                  <a:pt x="2004" y="2485"/>
                  <a:pt x="2005" y="2485"/>
                </a:cubicBezTo>
                <a:cubicBezTo>
                  <a:pt x="2007" y="2483"/>
                  <a:pt x="2016" y="2480"/>
                  <a:pt x="2022" y="2475"/>
                </a:cubicBezTo>
                <a:cubicBezTo>
                  <a:pt x="2023" y="2475"/>
                  <a:pt x="2023" y="2475"/>
                  <a:pt x="2023" y="2475"/>
                </a:cubicBezTo>
                <a:cubicBezTo>
                  <a:pt x="2022" y="2474"/>
                  <a:pt x="2022" y="2474"/>
                  <a:pt x="2022" y="2474"/>
                </a:cubicBezTo>
                <a:cubicBezTo>
                  <a:pt x="2027" y="2472"/>
                  <a:pt x="2032" y="2469"/>
                  <a:pt x="2037" y="2466"/>
                </a:cubicBezTo>
                <a:cubicBezTo>
                  <a:pt x="2041" y="2463"/>
                  <a:pt x="2045" y="2460"/>
                  <a:pt x="2049" y="2457"/>
                </a:cubicBezTo>
                <a:cubicBezTo>
                  <a:pt x="2054" y="2454"/>
                  <a:pt x="2057" y="2451"/>
                  <a:pt x="2062" y="2448"/>
                </a:cubicBezTo>
                <a:cubicBezTo>
                  <a:pt x="2066" y="2444"/>
                  <a:pt x="2070" y="2441"/>
                  <a:pt x="2075" y="2438"/>
                </a:cubicBezTo>
                <a:cubicBezTo>
                  <a:pt x="2074" y="2439"/>
                  <a:pt x="2073" y="2440"/>
                  <a:pt x="2072" y="2441"/>
                </a:cubicBezTo>
                <a:cubicBezTo>
                  <a:pt x="2075" y="2438"/>
                  <a:pt x="2077" y="2436"/>
                  <a:pt x="2080" y="2434"/>
                </a:cubicBezTo>
                <a:cubicBezTo>
                  <a:pt x="2081" y="2433"/>
                  <a:pt x="2078" y="2436"/>
                  <a:pt x="2078" y="2437"/>
                </a:cubicBezTo>
                <a:cubicBezTo>
                  <a:pt x="2090" y="2426"/>
                  <a:pt x="2102" y="2415"/>
                  <a:pt x="2113" y="2403"/>
                </a:cubicBezTo>
                <a:cubicBezTo>
                  <a:pt x="2110" y="2406"/>
                  <a:pt x="2108" y="2408"/>
                  <a:pt x="2106" y="2410"/>
                </a:cubicBezTo>
                <a:cubicBezTo>
                  <a:pt x="2109" y="2406"/>
                  <a:pt x="2112" y="2403"/>
                  <a:pt x="2114" y="2399"/>
                </a:cubicBezTo>
                <a:cubicBezTo>
                  <a:pt x="2117" y="2396"/>
                  <a:pt x="2120" y="2393"/>
                  <a:pt x="2124" y="2389"/>
                </a:cubicBezTo>
                <a:cubicBezTo>
                  <a:pt x="2118" y="2396"/>
                  <a:pt x="2121" y="2393"/>
                  <a:pt x="2125" y="2388"/>
                </a:cubicBezTo>
                <a:cubicBezTo>
                  <a:pt x="2130" y="2383"/>
                  <a:pt x="2135" y="2375"/>
                  <a:pt x="2137" y="2374"/>
                </a:cubicBezTo>
                <a:cubicBezTo>
                  <a:pt x="2131" y="2383"/>
                  <a:pt x="2131" y="2383"/>
                  <a:pt x="2131" y="2383"/>
                </a:cubicBezTo>
                <a:cubicBezTo>
                  <a:pt x="2139" y="2372"/>
                  <a:pt x="2139" y="2372"/>
                  <a:pt x="2138" y="2372"/>
                </a:cubicBezTo>
                <a:cubicBezTo>
                  <a:pt x="2143" y="2364"/>
                  <a:pt x="2145" y="2362"/>
                  <a:pt x="2147" y="2360"/>
                </a:cubicBezTo>
                <a:cubicBezTo>
                  <a:pt x="2148" y="2359"/>
                  <a:pt x="2149" y="2358"/>
                  <a:pt x="2150" y="2356"/>
                </a:cubicBezTo>
                <a:cubicBezTo>
                  <a:pt x="2151" y="2354"/>
                  <a:pt x="2153" y="2352"/>
                  <a:pt x="2155" y="2348"/>
                </a:cubicBezTo>
                <a:cubicBezTo>
                  <a:pt x="2153" y="2352"/>
                  <a:pt x="2150" y="2355"/>
                  <a:pt x="2148" y="2358"/>
                </a:cubicBezTo>
                <a:cubicBezTo>
                  <a:pt x="2147" y="2359"/>
                  <a:pt x="2147" y="2358"/>
                  <a:pt x="2149" y="2356"/>
                </a:cubicBezTo>
                <a:cubicBezTo>
                  <a:pt x="2150" y="2354"/>
                  <a:pt x="2152" y="2350"/>
                  <a:pt x="2154" y="2347"/>
                </a:cubicBezTo>
                <a:cubicBezTo>
                  <a:pt x="2155" y="2345"/>
                  <a:pt x="2159" y="2340"/>
                  <a:pt x="2156" y="2346"/>
                </a:cubicBezTo>
                <a:cubicBezTo>
                  <a:pt x="2163" y="2334"/>
                  <a:pt x="2173" y="2315"/>
                  <a:pt x="2176" y="2309"/>
                </a:cubicBezTo>
                <a:cubicBezTo>
                  <a:pt x="2179" y="2302"/>
                  <a:pt x="2179" y="2305"/>
                  <a:pt x="2177" y="2309"/>
                </a:cubicBezTo>
                <a:cubicBezTo>
                  <a:pt x="2189" y="2280"/>
                  <a:pt x="2183" y="2296"/>
                  <a:pt x="2193" y="2267"/>
                </a:cubicBezTo>
                <a:cubicBezTo>
                  <a:pt x="2194" y="2268"/>
                  <a:pt x="2194" y="2268"/>
                  <a:pt x="2194" y="2268"/>
                </a:cubicBezTo>
                <a:cubicBezTo>
                  <a:pt x="2195" y="2265"/>
                  <a:pt x="2195" y="2261"/>
                  <a:pt x="2196" y="2258"/>
                </a:cubicBezTo>
                <a:cubicBezTo>
                  <a:pt x="2202" y="2244"/>
                  <a:pt x="2202" y="2244"/>
                  <a:pt x="2202" y="2244"/>
                </a:cubicBezTo>
                <a:cubicBezTo>
                  <a:pt x="2200" y="2249"/>
                  <a:pt x="2200" y="2249"/>
                  <a:pt x="2200" y="2249"/>
                </a:cubicBezTo>
                <a:cubicBezTo>
                  <a:pt x="2201" y="2244"/>
                  <a:pt x="2202" y="2240"/>
                  <a:pt x="2203" y="2236"/>
                </a:cubicBezTo>
                <a:cubicBezTo>
                  <a:pt x="2204" y="2231"/>
                  <a:pt x="2205" y="2227"/>
                  <a:pt x="2206" y="2221"/>
                </a:cubicBezTo>
                <a:cubicBezTo>
                  <a:pt x="2206" y="2226"/>
                  <a:pt x="2206" y="2226"/>
                  <a:pt x="2206" y="2226"/>
                </a:cubicBezTo>
                <a:cubicBezTo>
                  <a:pt x="2208" y="2219"/>
                  <a:pt x="2208" y="2214"/>
                  <a:pt x="2209" y="2209"/>
                </a:cubicBezTo>
                <a:cubicBezTo>
                  <a:pt x="2210" y="2204"/>
                  <a:pt x="2211" y="2200"/>
                  <a:pt x="2212" y="2196"/>
                </a:cubicBezTo>
                <a:cubicBezTo>
                  <a:pt x="2213" y="2192"/>
                  <a:pt x="2213" y="2188"/>
                  <a:pt x="2214" y="2184"/>
                </a:cubicBezTo>
                <a:cubicBezTo>
                  <a:pt x="2214" y="2179"/>
                  <a:pt x="2215" y="2174"/>
                  <a:pt x="2215" y="2167"/>
                </a:cubicBezTo>
                <a:cubicBezTo>
                  <a:pt x="2215" y="2165"/>
                  <a:pt x="2215" y="2169"/>
                  <a:pt x="2215" y="2172"/>
                </a:cubicBezTo>
                <a:cubicBezTo>
                  <a:pt x="2215" y="2159"/>
                  <a:pt x="2215" y="2154"/>
                  <a:pt x="2216" y="2150"/>
                </a:cubicBezTo>
                <a:cubicBezTo>
                  <a:pt x="2216" y="2145"/>
                  <a:pt x="2217" y="2140"/>
                  <a:pt x="2216" y="2128"/>
                </a:cubicBezTo>
                <a:cubicBezTo>
                  <a:pt x="2216" y="2129"/>
                  <a:pt x="2216" y="2126"/>
                  <a:pt x="2216" y="2127"/>
                </a:cubicBezTo>
                <a:cubicBezTo>
                  <a:pt x="2215" y="2116"/>
                  <a:pt x="2215" y="2116"/>
                  <a:pt x="2215" y="2116"/>
                </a:cubicBezTo>
                <a:cubicBezTo>
                  <a:pt x="2217" y="2117"/>
                  <a:pt x="2217" y="2117"/>
                  <a:pt x="2217" y="2117"/>
                </a:cubicBezTo>
                <a:cubicBezTo>
                  <a:pt x="2214" y="2108"/>
                  <a:pt x="2214" y="2108"/>
                  <a:pt x="2214" y="2108"/>
                </a:cubicBezTo>
                <a:cubicBezTo>
                  <a:pt x="2215" y="2105"/>
                  <a:pt x="2215" y="2103"/>
                  <a:pt x="2215" y="2101"/>
                </a:cubicBezTo>
                <a:cubicBezTo>
                  <a:pt x="2214" y="2096"/>
                  <a:pt x="2214" y="2096"/>
                  <a:pt x="2214" y="2096"/>
                </a:cubicBezTo>
                <a:cubicBezTo>
                  <a:pt x="2215" y="2084"/>
                  <a:pt x="2212" y="2067"/>
                  <a:pt x="2211" y="2050"/>
                </a:cubicBezTo>
                <a:cubicBezTo>
                  <a:pt x="2210" y="2053"/>
                  <a:pt x="2210" y="2053"/>
                  <a:pt x="2210" y="2053"/>
                </a:cubicBezTo>
                <a:cubicBezTo>
                  <a:pt x="2208" y="2045"/>
                  <a:pt x="2206" y="2035"/>
                  <a:pt x="2205" y="2026"/>
                </a:cubicBezTo>
                <a:cubicBezTo>
                  <a:pt x="2204" y="2021"/>
                  <a:pt x="2203" y="2016"/>
                  <a:pt x="2202" y="2011"/>
                </a:cubicBezTo>
                <a:cubicBezTo>
                  <a:pt x="2201" y="2005"/>
                  <a:pt x="2200" y="1999"/>
                  <a:pt x="2199" y="1993"/>
                </a:cubicBezTo>
                <a:cubicBezTo>
                  <a:pt x="2199" y="1991"/>
                  <a:pt x="2198" y="1988"/>
                  <a:pt x="2197" y="1986"/>
                </a:cubicBezTo>
                <a:cubicBezTo>
                  <a:pt x="2196" y="1984"/>
                  <a:pt x="2194" y="1982"/>
                  <a:pt x="2192" y="1981"/>
                </a:cubicBezTo>
                <a:cubicBezTo>
                  <a:pt x="2187" y="1978"/>
                  <a:pt x="2182" y="1977"/>
                  <a:pt x="2176" y="1977"/>
                </a:cubicBezTo>
                <a:cubicBezTo>
                  <a:pt x="2175" y="1977"/>
                  <a:pt x="2173" y="1977"/>
                  <a:pt x="2172" y="1977"/>
                </a:cubicBezTo>
                <a:cubicBezTo>
                  <a:pt x="2171" y="1977"/>
                  <a:pt x="2170" y="1978"/>
                  <a:pt x="2169" y="1978"/>
                </a:cubicBezTo>
                <a:cubicBezTo>
                  <a:pt x="2167" y="1978"/>
                  <a:pt x="2165" y="1978"/>
                  <a:pt x="2163" y="1978"/>
                </a:cubicBezTo>
                <a:cubicBezTo>
                  <a:pt x="2160" y="1979"/>
                  <a:pt x="2156" y="1980"/>
                  <a:pt x="2152" y="1981"/>
                </a:cubicBezTo>
                <a:cubicBezTo>
                  <a:pt x="2137" y="1984"/>
                  <a:pt x="2123" y="1988"/>
                  <a:pt x="2110" y="1994"/>
                </a:cubicBezTo>
                <a:cubicBezTo>
                  <a:pt x="2110" y="1992"/>
                  <a:pt x="2110" y="1992"/>
                  <a:pt x="2110" y="1992"/>
                </a:cubicBezTo>
                <a:cubicBezTo>
                  <a:pt x="2104" y="1995"/>
                  <a:pt x="2098" y="1998"/>
                  <a:pt x="2091" y="2001"/>
                </a:cubicBezTo>
                <a:cubicBezTo>
                  <a:pt x="2080" y="2004"/>
                  <a:pt x="2097" y="1997"/>
                  <a:pt x="2094" y="1998"/>
                </a:cubicBezTo>
                <a:cubicBezTo>
                  <a:pt x="2073" y="2007"/>
                  <a:pt x="2086" y="2003"/>
                  <a:pt x="2062" y="2013"/>
                </a:cubicBezTo>
                <a:cubicBezTo>
                  <a:pt x="2049" y="2017"/>
                  <a:pt x="2066" y="2010"/>
                  <a:pt x="2071" y="2008"/>
                </a:cubicBezTo>
                <a:cubicBezTo>
                  <a:pt x="2049" y="2017"/>
                  <a:pt x="2017" y="2031"/>
                  <a:pt x="2001" y="2037"/>
                </a:cubicBezTo>
                <a:cubicBezTo>
                  <a:pt x="2000" y="2038"/>
                  <a:pt x="1999" y="2038"/>
                  <a:pt x="2000" y="2038"/>
                </a:cubicBezTo>
                <a:cubicBezTo>
                  <a:pt x="1986" y="2045"/>
                  <a:pt x="1966" y="2052"/>
                  <a:pt x="1950" y="2060"/>
                </a:cubicBezTo>
                <a:cubicBezTo>
                  <a:pt x="1950" y="2059"/>
                  <a:pt x="1954" y="2057"/>
                  <a:pt x="1958" y="2055"/>
                </a:cubicBezTo>
                <a:cubicBezTo>
                  <a:pt x="1952" y="2058"/>
                  <a:pt x="1944" y="2061"/>
                  <a:pt x="1939" y="2063"/>
                </a:cubicBezTo>
                <a:cubicBezTo>
                  <a:pt x="1945" y="2060"/>
                  <a:pt x="1945" y="2060"/>
                  <a:pt x="1945" y="2060"/>
                </a:cubicBezTo>
                <a:cubicBezTo>
                  <a:pt x="1932" y="2065"/>
                  <a:pt x="1909" y="2076"/>
                  <a:pt x="1906" y="2076"/>
                </a:cubicBezTo>
                <a:cubicBezTo>
                  <a:pt x="1907" y="2076"/>
                  <a:pt x="1907" y="2077"/>
                  <a:pt x="1896" y="2082"/>
                </a:cubicBezTo>
                <a:cubicBezTo>
                  <a:pt x="1890" y="2083"/>
                  <a:pt x="1867" y="2095"/>
                  <a:pt x="1850" y="2101"/>
                </a:cubicBezTo>
                <a:cubicBezTo>
                  <a:pt x="1852" y="2100"/>
                  <a:pt x="1864" y="2095"/>
                  <a:pt x="1861" y="2096"/>
                </a:cubicBezTo>
                <a:cubicBezTo>
                  <a:pt x="1852" y="2099"/>
                  <a:pt x="1844" y="2103"/>
                  <a:pt x="1837" y="2107"/>
                </a:cubicBezTo>
                <a:cubicBezTo>
                  <a:pt x="1839" y="2105"/>
                  <a:pt x="1839" y="2105"/>
                  <a:pt x="1839" y="2105"/>
                </a:cubicBezTo>
                <a:cubicBezTo>
                  <a:pt x="1826" y="2111"/>
                  <a:pt x="1812" y="2117"/>
                  <a:pt x="1799" y="2123"/>
                </a:cubicBezTo>
                <a:cubicBezTo>
                  <a:pt x="1792" y="2123"/>
                  <a:pt x="1761" y="2137"/>
                  <a:pt x="1763" y="2135"/>
                </a:cubicBezTo>
                <a:cubicBezTo>
                  <a:pt x="1748" y="2140"/>
                  <a:pt x="1775" y="2131"/>
                  <a:pt x="1757" y="2138"/>
                </a:cubicBezTo>
                <a:cubicBezTo>
                  <a:pt x="1752" y="2139"/>
                  <a:pt x="1741" y="2144"/>
                  <a:pt x="1741" y="2143"/>
                </a:cubicBezTo>
                <a:cubicBezTo>
                  <a:pt x="1743" y="2142"/>
                  <a:pt x="1743" y="2142"/>
                  <a:pt x="1743" y="2142"/>
                </a:cubicBezTo>
                <a:cubicBezTo>
                  <a:pt x="1739" y="2143"/>
                  <a:pt x="1734" y="2145"/>
                  <a:pt x="1730" y="2146"/>
                </a:cubicBezTo>
                <a:cubicBezTo>
                  <a:pt x="1738" y="2142"/>
                  <a:pt x="1738" y="2142"/>
                  <a:pt x="1738" y="2142"/>
                </a:cubicBezTo>
                <a:cubicBezTo>
                  <a:pt x="1727" y="2146"/>
                  <a:pt x="1719" y="2149"/>
                  <a:pt x="1719" y="2150"/>
                </a:cubicBezTo>
                <a:cubicBezTo>
                  <a:pt x="1713" y="2151"/>
                  <a:pt x="1707" y="2153"/>
                  <a:pt x="1702" y="2153"/>
                </a:cubicBezTo>
                <a:cubicBezTo>
                  <a:pt x="1696" y="2154"/>
                  <a:pt x="1691" y="2154"/>
                  <a:pt x="1691" y="2153"/>
                </a:cubicBezTo>
                <a:cubicBezTo>
                  <a:pt x="1692" y="2153"/>
                  <a:pt x="1692" y="2153"/>
                  <a:pt x="1693" y="2153"/>
                </a:cubicBezTo>
                <a:cubicBezTo>
                  <a:pt x="1692" y="2153"/>
                  <a:pt x="1692" y="2153"/>
                  <a:pt x="1692" y="2153"/>
                </a:cubicBezTo>
                <a:cubicBezTo>
                  <a:pt x="1692" y="2153"/>
                  <a:pt x="1691" y="2153"/>
                  <a:pt x="1691" y="2153"/>
                </a:cubicBezTo>
                <a:cubicBezTo>
                  <a:pt x="1691" y="2153"/>
                  <a:pt x="1690" y="2153"/>
                  <a:pt x="1690" y="2153"/>
                </a:cubicBezTo>
                <a:cubicBezTo>
                  <a:pt x="1689" y="2152"/>
                  <a:pt x="1688" y="2151"/>
                  <a:pt x="1688" y="2151"/>
                </a:cubicBezTo>
                <a:cubicBezTo>
                  <a:pt x="1688" y="2150"/>
                  <a:pt x="1687" y="2147"/>
                  <a:pt x="1686" y="2145"/>
                </a:cubicBezTo>
                <a:cubicBezTo>
                  <a:pt x="1685" y="2143"/>
                  <a:pt x="1685" y="2140"/>
                  <a:pt x="1684" y="2138"/>
                </a:cubicBezTo>
                <a:cubicBezTo>
                  <a:pt x="1682" y="2134"/>
                  <a:pt x="1681" y="2129"/>
                  <a:pt x="1680" y="2125"/>
                </a:cubicBezTo>
                <a:cubicBezTo>
                  <a:pt x="1679" y="2121"/>
                  <a:pt x="1678" y="2116"/>
                  <a:pt x="1677" y="2112"/>
                </a:cubicBezTo>
                <a:cubicBezTo>
                  <a:pt x="1676" y="2107"/>
                  <a:pt x="1675" y="2103"/>
                  <a:pt x="1674" y="2098"/>
                </a:cubicBezTo>
                <a:cubicBezTo>
                  <a:pt x="1674" y="2097"/>
                  <a:pt x="1674" y="2097"/>
                  <a:pt x="1675" y="2100"/>
                </a:cubicBezTo>
                <a:cubicBezTo>
                  <a:pt x="1674" y="2094"/>
                  <a:pt x="1673" y="2088"/>
                  <a:pt x="1672" y="2082"/>
                </a:cubicBezTo>
                <a:cubicBezTo>
                  <a:pt x="1674" y="2086"/>
                  <a:pt x="1674" y="2086"/>
                  <a:pt x="1674" y="2086"/>
                </a:cubicBezTo>
                <a:cubicBezTo>
                  <a:pt x="1672" y="2076"/>
                  <a:pt x="1670" y="2066"/>
                  <a:pt x="1669" y="2055"/>
                </a:cubicBezTo>
                <a:cubicBezTo>
                  <a:pt x="1670" y="2055"/>
                  <a:pt x="1670" y="2055"/>
                  <a:pt x="1670" y="2055"/>
                </a:cubicBezTo>
                <a:cubicBezTo>
                  <a:pt x="1669" y="2045"/>
                  <a:pt x="1669" y="2032"/>
                  <a:pt x="1669" y="2018"/>
                </a:cubicBezTo>
                <a:cubicBezTo>
                  <a:pt x="1669" y="2003"/>
                  <a:pt x="1669" y="1988"/>
                  <a:pt x="1670" y="1975"/>
                </a:cubicBezTo>
                <a:cubicBezTo>
                  <a:pt x="1670" y="1979"/>
                  <a:pt x="1670" y="1979"/>
                  <a:pt x="1670" y="1979"/>
                </a:cubicBezTo>
                <a:cubicBezTo>
                  <a:pt x="1670" y="1964"/>
                  <a:pt x="1671" y="1957"/>
                  <a:pt x="1672" y="1951"/>
                </a:cubicBezTo>
                <a:cubicBezTo>
                  <a:pt x="1672" y="1945"/>
                  <a:pt x="1673" y="1940"/>
                  <a:pt x="1674" y="1929"/>
                </a:cubicBezTo>
                <a:cubicBezTo>
                  <a:pt x="1674" y="1929"/>
                  <a:pt x="1674" y="1930"/>
                  <a:pt x="1674" y="1931"/>
                </a:cubicBezTo>
                <a:cubicBezTo>
                  <a:pt x="1674" y="1925"/>
                  <a:pt x="1675" y="1918"/>
                  <a:pt x="1676" y="1912"/>
                </a:cubicBezTo>
                <a:cubicBezTo>
                  <a:pt x="1676" y="1916"/>
                  <a:pt x="1676" y="1916"/>
                  <a:pt x="1676" y="1916"/>
                </a:cubicBezTo>
                <a:cubicBezTo>
                  <a:pt x="1676" y="1901"/>
                  <a:pt x="1682" y="1875"/>
                  <a:pt x="1680" y="1884"/>
                </a:cubicBezTo>
                <a:cubicBezTo>
                  <a:pt x="1681" y="1875"/>
                  <a:pt x="1682" y="1861"/>
                  <a:pt x="1682" y="1859"/>
                </a:cubicBezTo>
                <a:cubicBezTo>
                  <a:pt x="1684" y="1838"/>
                  <a:pt x="1683" y="1854"/>
                  <a:pt x="1685" y="1841"/>
                </a:cubicBezTo>
                <a:cubicBezTo>
                  <a:pt x="1688" y="1825"/>
                  <a:pt x="1687" y="1822"/>
                  <a:pt x="1691" y="1802"/>
                </a:cubicBezTo>
                <a:cubicBezTo>
                  <a:pt x="1691" y="1802"/>
                  <a:pt x="1691" y="1802"/>
                  <a:pt x="1691" y="1802"/>
                </a:cubicBezTo>
                <a:cubicBezTo>
                  <a:pt x="1693" y="1793"/>
                  <a:pt x="1693" y="1786"/>
                  <a:pt x="1695" y="1773"/>
                </a:cubicBezTo>
                <a:cubicBezTo>
                  <a:pt x="1695" y="1777"/>
                  <a:pt x="1695" y="1777"/>
                  <a:pt x="1695" y="1777"/>
                </a:cubicBezTo>
                <a:cubicBezTo>
                  <a:pt x="1698" y="1755"/>
                  <a:pt x="1701" y="1750"/>
                  <a:pt x="1702" y="1732"/>
                </a:cubicBezTo>
                <a:cubicBezTo>
                  <a:pt x="1704" y="1723"/>
                  <a:pt x="1706" y="1705"/>
                  <a:pt x="1707" y="1706"/>
                </a:cubicBezTo>
                <a:cubicBezTo>
                  <a:pt x="1711" y="1678"/>
                  <a:pt x="1715" y="1657"/>
                  <a:pt x="1719" y="1629"/>
                </a:cubicBezTo>
                <a:cubicBezTo>
                  <a:pt x="1721" y="1625"/>
                  <a:pt x="1719" y="1624"/>
                  <a:pt x="1723" y="1607"/>
                </a:cubicBezTo>
                <a:cubicBezTo>
                  <a:pt x="1722" y="1608"/>
                  <a:pt x="1722" y="1608"/>
                  <a:pt x="1722" y="1608"/>
                </a:cubicBezTo>
                <a:cubicBezTo>
                  <a:pt x="1728" y="1569"/>
                  <a:pt x="1737" y="1525"/>
                  <a:pt x="1741" y="1481"/>
                </a:cubicBezTo>
                <a:cubicBezTo>
                  <a:pt x="1742" y="1480"/>
                  <a:pt x="1742" y="1480"/>
                  <a:pt x="1742" y="1480"/>
                </a:cubicBezTo>
                <a:cubicBezTo>
                  <a:pt x="1742" y="1471"/>
                  <a:pt x="1742" y="1471"/>
                  <a:pt x="1742" y="1471"/>
                </a:cubicBezTo>
                <a:cubicBezTo>
                  <a:pt x="1744" y="1448"/>
                  <a:pt x="1746" y="1421"/>
                  <a:pt x="1747" y="1395"/>
                </a:cubicBezTo>
                <a:cubicBezTo>
                  <a:pt x="1748" y="1369"/>
                  <a:pt x="1747" y="1344"/>
                  <a:pt x="1745" y="1325"/>
                </a:cubicBezTo>
                <a:cubicBezTo>
                  <a:pt x="1744" y="1312"/>
                  <a:pt x="1740" y="1294"/>
                  <a:pt x="1736" y="1274"/>
                </a:cubicBezTo>
                <a:cubicBezTo>
                  <a:pt x="1737" y="1276"/>
                  <a:pt x="1737" y="1276"/>
                  <a:pt x="1737" y="1276"/>
                </a:cubicBezTo>
                <a:cubicBezTo>
                  <a:pt x="1733" y="1259"/>
                  <a:pt x="1728" y="1241"/>
                  <a:pt x="1720" y="1224"/>
                </a:cubicBezTo>
                <a:cubicBezTo>
                  <a:pt x="1713" y="1207"/>
                  <a:pt x="1703" y="1190"/>
                  <a:pt x="1690" y="1175"/>
                </a:cubicBezTo>
                <a:cubicBezTo>
                  <a:pt x="1692" y="1176"/>
                  <a:pt x="1689" y="1173"/>
                  <a:pt x="1692" y="1176"/>
                </a:cubicBezTo>
                <a:cubicBezTo>
                  <a:pt x="1691" y="1175"/>
                  <a:pt x="1691" y="1175"/>
                  <a:pt x="1690" y="1174"/>
                </a:cubicBezTo>
                <a:cubicBezTo>
                  <a:pt x="1689" y="1173"/>
                  <a:pt x="1688" y="1172"/>
                  <a:pt x="1687" y="1171"/>
                </a:cubicBezTo>
                <a:cubicBezTo>
                  <a:pt x="1685" y="1169"/>
                  <a:pt x="1683" y="1167"/>
                  <a:pt x="1681" y="1165"/>
                </a:cubicBezTo>
                <a:cubicBezTo>
                  <a:pt x="1678" y="1161"/>
                  <a:pt x="1674" y="1157"/>
                  <a:pt x="1672" y="1154"/>
                </a:cubicBezTo>
                <a:cubicBezTo>
                  <a:pt x="1678" y="1161"/>
                  <a:pt x="1678" y="1161"/>
                  <a:pt x="1678" y="1161"/>
                </a:cubicBezTo>
                <a:cubicBezTo>
                  <a:pt x="1670" y="1154"/>
                  <a:pt x="1659" y="1143"/>
                  <a:pt x="1656" y="1139"/>
                </a:cubicBezTo>
                <a:cubicBezTo>
                  <a:pt x="1651" y="1135"/>
                  <a:pt x="1647" y="1132"/>
                  <a:pt x="1643" y="1128"/>
                </a:cubicBezTo>
                <a:cubicBezTo>
                  <a:pt x="1642" y="1127"/>
                  <a:pt x="1641" y="1126"/>
                  <a:pt x="1641" y="1126"/>
                </a:cubicBezTo>
                <a:cubicBezTo>
                  <a:pt x="1638" y="1124"/>
                  <a:pt x="1638" y="1124"/>
                  <a:pt x="1638" y="1124"/>
                </a:cubicBezTo>
                <a:cubicBezTo>
                  <a:pt x="1632" y="1117"/>
                  <a:pt x="1632" y="1117"/>
                  <a:pt x="1632" y="1117"/>
                </a:cubicBezTo>
                <a:cubicBezTo>
                  <a:pt x="1631" y="1116"/>
                  <a:pt x="1626" y="1112"/>
                  <a:pt x="1620" y="1107"/>
                </a:cubicBezTo>
                <a:cubicBezTo>
                  <a:pt x="1615" y="1103"/>
                  <a:pt x="1609" y="1099"/>
                  <a:pt x="1606" y="1097"/>
                </a:cubicBezTo>
                <a:cubicBezTo>
                  <a:pt x="1605" y="1096"/>
                  <a:pt x="1594" y="1085"/>
                  <a:pt x="1603" y="1093"/>
                </a:cubicBezTo>
                <a:cubicBezTo>
                  <a:pt x="1595" y="1086"/>
                  <a:pt x="1587" y="1080"/>
                  <a:pt x="1580" y="1074"/>
                </a:cubicBezTo>
                <a:cubicBezTo>
                  <a:pt x="1572" y="1067"/>
                  <a:pt x="1564" y="1061"/>
                  <a:pt x="1556" y="1054"/>
                </a:cubicBezTo>
                <a:cubicBezTo>
                  <a:pt x="1563" y="1061"/>
                  <a:pt x="1563" y="1061"/>
                  <a:pt x="1563" y="1061"/>
                </a:cubicBezTo>
                <a:cubicBezTo>
                  <a:pt x="1564" y="1062"/>
                  <a:pt x="1549" y="1051"/>
                  <a:pt x="1542" y="1045"/>
                </a:cubicBezTo>
                <a:cubicBezTo>
                  <a:pt x="1552" y="1052"/>
                  <a:pt x="1544" y="1045"/>
                  <a:pt x="1540" y="1041"/>
                </a:cubicBezTo>
                <a:cubicBezTo>
                  <a:pt x="1533" y="1036"/>
                  <a:pt x="1545" y="1046"/>
                  <a:pt x="1541" y="1044"/>
                </a:cubicBezTo>
                <a:cubicBezTo>
                  <a:pt x="1533" y="1038"/>
                  <a:pt x="1515" y="1025"/>
                  <a:pt x="1511" y="1021"/>
                </a:cubicBezTo>
                <a:cubicBezTo>
                  <a:pt x="1516" y="1024"/>
                  <a:pt x="1516" y="1024"/>
                  <a:pt x="1516" y="1024"/>
                </a:cubicBezTo>
                <a:cubicBezTo>
                  <a:pt x="1505" y="1016"/>
                  <a:pt x="1501" y="1011"/>
                  <a:pt x="1490" y="1002"/>
                </a:cubicBezTo>
                <a:cubicBezTo>
                  <a:pt x="1480" y="995"/>
                  <a:pt x="1473" y="989"/>
                  <a:pt x="1474" y="992"/>
                </a:cubicBezTo>
                <a:cubicBezTo>
                  <a:pt x="1460" y="982"/>
                  <a:pt x="1469" y="987"/>
                  <a:pt x="1465" y="983"/>
                </a:cubicBezTo>
                <a:cubicBezTo>
                  <a:pt x="1458" y="979"/>
                  <a:pt x="1438" y="963"/>
                  <a:pt x="1436" y="961"/>
                </a:cubicBezTo>
                <a:cubicBezTo>
                  <a:pt x="1427" y="957"/>
                  <a:pt x="1399" y="930"/>
                  <a:pt x="1395" y="930"/>
                </a:cubicBezTo>
                <a:cubicBezTo>
                  <a:pt x="1384" y="920"/>
                  <a:pt x="1384" y="920"/>
                  <a:pt x="1384" y="920"/>
                </a:cubicBezTo>
                <a:cubicBezTo>
                  <a:pt x="1383" y="920"/>
                  <a:pt x="1380" y="919"/>
                  <a:pt x="1371" y="912"/>
                </a:cubicBezTo>
                <a:cubicBezTo>
                  <a:pt x="1363" y="904"/>
                  <a:pt x="1365" y="905"/>
                  <a:pt x="1363" y="902"/>
                </a:cubicBezTo>
                <a:cubicBezTo>
                  <a:pt x="1356" y="899"/>
                  <a:pt x="1356" y="899"/>
                  <a:pt x="1356" y="899"/>
                </a:cubicBezTo>
                <a:cubicBezTo>
                  <a:pt x="1332" y="878"/>
                  <a:pt x="1304" y="853"/>
                  <a:pt x="1278" y="827"/>
                </a:cubicBezTo>
                <a:cubicBezTo>
                  <a:pt x="1275" y="823"/>
                  <a:pt x="1271" y="820"/>
                  <a:pt x="1268" y="816"/>
                </a:cubicBezTo>
                <a:cubicBezTo>
                  <a:pt x="1266" y="814"/>
                  <a:pt x="1264" y="812"/>
                  <a:pt x="1262" y="811"/>
                </a:cubicBezTo>
                <a:cubicBezTo>
                  <a:pt x="1260" y="809"/>
                  <a:pt x="1258" y="807"/>
                  <a:pt x="1256" y="805"/>
                </a:cubicBezTo>
                <a:cubicBezTo>
                  <a:pt x="1248" y="799"/>
                  <a:pt x="1238" y="793"/>
                  <a:pt x="1229" y="789"/>
                </a:cubicBezTo>
                <a:cubicBezTo>
                  <a:pt x="1219" y="784"/>
                  <a:pt x="1209" y="781"/>
                  <a:pt x="1199" y="779"/>
                </a:cubicBezTo>
                <a:cubicBezTo>
                  <a:pt x="1189" y="777"/>
                  <a:pt x="1179" y="776"/>
                  <a:pt x="1169" y="776"/>
                </a:cubicBezTo>
                <a:cubicBezTo>
                  <a:pt x="1152" y="776"/>
                  <a:pt x="1133" y="779"/>
                  <a:pt x="1114" y="784"/>
                </a:cubicBezTo>
                <a:cubicBezTo>
                  <a:pt x="1095" y="789"/>
                  <a:pt x="1076" y="796"/>
                  <a:pt x="1059" y="803"/>
                </a:cubicBezTo>
                <a:cubicBezTo>
                  <a:pt x="1063" y="801"/>
                  <a:pt x="1063" y="801"/>
                  <a:pt x="1063" y="801"/>
                </a:cubicBezTo>
                <a:cubicBezTo>
                  <a:pt x="1051" y="805"/>
                  <a:pt x="1039" y="810"/>
                  <a:pt x="1028" y="815"/>
                </a:cubicBezTo>
                <a:cubicBezTo>
                  <a:pt x="1036" y="812"/>
                  <a:pt x="1045" y="808"/>
                  <a:pt x="1053" y="805"/>
                </a:cubicBezTo>
                <a:cubicBezTo>
                  <a:pt x="1046" y="809"/>
                  <a:pt x="1040" y="811"/>
                  <a:pt x="1033" y="815"/>
                </a:cubicBezTo>
                <a:cubicBezTo>
                  <a:pt x="1014" y="822"/>
                  <a:pt x="993" y="832"/>
                  <a:pt x="970" y="843"/>
                </a:cubicBezTo>
                <a:cubicBezTo>
                  <a:pt x="948" y="853"/>
                  <a:pt x="925" y="865"/>
                  <a:pt x="903" y="875"/>
                </a:cubicBezTo>
                <a:cubicBezTo>
                  <a:pt x="889" y="882"/>
                  <a:pt x="884" y="883"/>
                  <a:pt x="879" y="884"/>
                </a:cubicBezTo>
                <a:cubicBezTo>
                  <a:pt x="874" y="885"/>
                  <a:pt x="869" y="887"/>
                  <a:pt x="855" y="892"/>
                </a:cubicBezTo>
                <a:cubicBezTo>
                  <a:pt x="858" y="891"/>
                  <a:pt x="859" y="890"/>
                  <a:pt x="861" y="889"/>
                </a:cubicBezTo>
                <a:cubicBezTo>
                  <a:pt x="846" y="894"/>
                  <a:pt x="834" y="897"/>
                  <a:pt x="823" y="898"/>
                </a:cubicBezTo>
                <a:cubicBezTo>
                  <a:pt x="811" y="900"/>
                  <a:pt x="800" y="900"/>
                  <a:pt x="786" y="897"/>
                </a:cubicBezTo>
                <a:cubicBezTo>
                  <a:pt x="787" y="896"/>
                  <a:pt x="786" y="896"/>
                  <a:pt x="785" y="895"/>
                </a:cubicBezTo>
                <a:cubicBezTo>
                  <a:pt x="784" y="895"/>
                  <a:pt x="783" y="895"/>
                  <a:pt x="782" y="894"/>
                </a:cubicBezTo>
                <a:cubicBezTo>
                  <a:pt x="782" y="894"/>
                  <a:pt x="781" y="893"/>
                  <a:pt x="779" y="893"/>
                </a:cubicBezTo>
                <a:cubicBezTo>
                  <a:pt x="777" y="892"/>
                  <a:pt x="775" y="891"/>
                  <a:pt x="774" y="890"/>
                </a:cubicBezTo>
                <a:cubicBezTo>
                  <a:pt x="773" y="890"/>
                  <a:pt x="772" y="889"/>
                  <a:pt x="773" y="889"/>
                </a:cubicBezTo>
                <a:cubicBezTo>
                  <a:pt x="772" y="889"/>
                  <a:pt x="771" y="889"/>
                  <a:pt x="770" y="889"/>
                </a:cubicBezTo>
                <a:cubicBezTo>
                  <a:pt x="769" y="888"/>
                  <a:pt x="767" y="887"/>
                  <a:pt x="766" y="885"/>
                </a:cubicBezTo>
                <a:cubicBezTo>
                  <a:pt x="764" y="883"/>
                  <a:pt x="762" y="882"/>
                  <a:pt x="761" y="880"/>
                </a:cubicBezTo>
                <a:cubicBezTo>
                  <a:pt x="758" y="877"/>
                  <a:pt x="756" y="875"/>
                  <a:pt x="757" y="875"/>
                </a:cubicBezTo>
                <a:cubicBezTo>
                  <a:pt x="752" y="871"/>
                  <a:pt x="752" y="871"/>
                  <a:pt x="752" y="871"/>
                </a:cubicBezTo>
                <a:cubicBezTo>
                  <a:pt x="748" y="866"/>
                  <a:pt x="748" y="866"/>
                  <a:pt x="748" y="866"/>
                </a:cubicBezTo>
                <a:cubicBezTo>
                  <a:pt x="748" y="865"/>
                  <a:pt x="748" y="865"/>
                  <a:pt x="748" y="865"/>
                </a:cubicBezTo>
                <a:cubicBezTo>
                  <a:pt x="746" y="861"/>
                  <a:pt x="743" y="856"/>
                  <a:pt x="741" y="851"/>
                </a:cubicBezTo>
                <a:cubicBezTo>
                  <a:pt x="740" y="849"/>
                  <a:pt x="739" y="847"/>
                  <a:pt x="738" y="846"/>
                </a:cubicBezTo>
                <a:cubicBezTo>
                  <a:pt x="737" y="844"/>
                  <a:pt x="736" y="842"/>
                  <a:pt x="735" y="840"/>
                </a:cubicBezTo>
                <a:cubicBezTo>
                  <a:pt x="733" y="837"/>
                  <a:pt x="731" y="833"/>
                  <a:pt x="728" y="830"/>
                </a:cubicBezTo>
                <a:cubicBezTo>
                  <a:pt x="723" y="823"/>
                  <a:pt x="717" y="818"/>
                  <a:pt x="711" y="813"/>
                </a:cubicBezTo>
                <a:cubicBezTo>
                  <a:pt x="709" y="811"/>
                  <a:pt x="706" y="810"/>
                  <a:pt x="704" y="808"/>
                </a:cubicBezTo>
                <a:cubicBezTo>
                  <a:pt x="702" y="807"/>
                  <a:pt x="700" y="806"/>
                  <a:pt x="699" y="805"/>
                </a:cubicBezTo>
                <a:cubicBezTo>
                  <a:pt x="686" y="799"/>
                  <a:pt x="670" y="795"/>
                  <a:pt x="653" y="795"/>
                </a:cubicBezTo>
                <a:cubicBezTo>
                  <a:pt x="637" y="795"/>
                  <a:pt x="620" y="797"/>
                  <a:pt x="603" y="800"/>
                </a:cubicBezTo>
                <a:cubicBezTo>
                  <a:pt x="570" y="806"/>
                  <a:pt x="537" y="817"/>
                  <a:pt x="508" y="828"/>
                </a:cubicBezTo>
                <a:cubicBezTo>
                  <a:pt x="501" y="831"/>
                  <a:pt x="484" y="838"/>
                  <a:pt x="471" y="843"/>
                </a:cubicBezTo>
                <a:cubicBezTo>
                  <a:pt x="457" y="847"/>
                  <a:pt x="457" y="847"/>
                  <a:pt x="457" y="847"/>
                </a:cubicBezTo>
                <a:cubicBezTo>
                  <a:pt x="444" y="852"/>
                  <a:pt x="431" y="859"/>
                  <a:pt x="418" y="863"/>
                </a:cubicBezTo>
                <a:cubicBezTo>
                  <a:pt x="418" y="863"/>
                  <a:pt x="419" y="862"/>
                  <a:pt x="420" y="862"/>
                </a:cubicBezTo>
                <a:cubicBezTo>
                  <a:pt x="407" y="867"/>
                  <a:pt x="394" y="871"/>
                  <a:pt x="382" y="877"/>
                </a:cubicBezTo>
                <a:cubicBezTo>
                  <a:pt x="367" y="882"/>
                  <a:pt x="353" y="885"/>
                  <a:pt x="357" y="883"/>
                </a:cubicBezTo>
                <a:cubicBezTo>
                  <a:pt x="357" y="884"/>
                  <a:pt x="349" y="886"/>
                  <a:pt x="341" y="888"/>
                </a:cubicBezTo>
                <a:cubicBezTo>
                  <a:pt x="334" y="890"/>
                  <a:pt x="326" y="891"/>
                  <a:pt x="326" y="891"/>
                </a:cubicBezTo>
                <a:cubicBezTo>
                  <a:pt x="326" y="891"/>
                  <a:pt x="323" y="892"/>
                  <a:pt x="318" y="893"/>
                </a:cubicBezTo>
                <a:cubicBezTo>
                  <a:pt x="312" y="894"/>
                  <a:pt x="304" y="895"/>
                  <a:pt x="294" y="896"/>
                </a:cubicBezTo>
                <a:cubicBezTo>
                  <a:pt x="274" y="898"/>
                  <a:pt x="243" y="898"/>
                  <a:pt x="228" y="872"/>
                </a:cubicBezTo>
                <a:cubicBezTo>
                  <a:pt x="225" y="865"/>
                  <a:pt x="222" y="857"/>
                  <a:pt x="220" y="847"/>
                </a:cubicBezTo>
                <a:cubicBezTo>
                  <a:pt x="217" y="837"/>
                  <a:pt x="215" y="827"/>
                  <a:pt x="213" y="816"/>
                </a:cubicBezTo>
                <a:cubicBezTo>
                  <a:pt x="209" y="794"/>
                  <a:pt x="205" y="770"/>
                  <a:pt x="201" y="745"/>
                </a:cubicBezTo>
                <a:cubicBezTo>
                  <a:pt x="193" y="696"/>
                  <a:pt x="184" y="642"/>
                  <a:pt x="176" y="586"/>
                </a:cubicBezTo>
                <a:cubicBezTo>
                  <a:pt x="158" y="475"/>
                  <a:pt x="138" y="358"/>
                  <a:pt x="115" y="258"/>
                </a:cubicBezTo>
                <a:cubicBezTo>
                  <a:pt x="103" y="208"/>
                  <a:pt x="91" y="162"/>
                  <a:pt x="78" y="123"/>
                </a:cubicBezTo>
                <a:cubicBezTo>
                  <a:pt x="65" y="84"/>
                  <a:pt x="51" y="52"/>
                  <a:pt x="36" y="30"/>
                </a:cubicBezTo>
                <a:cubicBezTo>
                  <a:pt x="33" y="28"/>
                  <a:pt x="29" y="22"/>
                  <a:pt x="26" y="19"/>
                </a:cubicBezTo>
                <a:cubicBezTo>
                  <a:pt x="23" y="15"/>
                  <a:pt x="20" y="13"/>
                  <a:pt x="22" y="17"/>
                </a:cubicBezTo>
                <a:cubicBezTo>
                  <a:pt x="12" y="5"/>
                  <a:pt x="5" y="1"/>
                  <a:pt x="2" y="0"/>
                </a:cubicBezTo>
                <a:cubicBezTo>
                  <a:pt x="4" y="2"/>
                  <a:pt x="6" y="3"/>
                  <a:pt x="7" y="3"/>
                </a:cubicBezTo>
                <a:cubicBezTo>
                  <a:pt x="8" y="4"/>
                  <a:pt x="9" y="5"/>
                  <a:pt x="9" y="5"/>
                </a:cubicBezTo>
                <a:cubicBezTo>
                  <a:pt x="9" y="6"/>
                  <a:pt x="9" y="6"/>
                  <a:pt x="8" y="5"/>
                </a:cubicBezTo>
                <a:cubicBezTo>
                  <a:pt x="7" y="5"/>
                  <a:pt x="6" y="5"/>
                  <a:pt x="6" y="6"/>
                </a:cubicBezTo>
                <a:cubicBezTo>
                  <a:pt x="6" y="6"/>
                  <a:pt x="8" y="8"/>
                  <a:pt x="12" y="11"/>
                </a:cubicBezTo>
                <a:cubicBezTo>
                  <a:pt x="9" y="8"/>
                  <a:pt x="5" y="6"/>
                  <a:pt x="1" y="4"/>
                </a:cubicBezTo>
                <a:cubicBezTo>
                  <a:pt x="0" y="4"/>
                  <a:pt x="1" y="5"/>
                  <a:pt x="2" y="5"/>
                </a:cubicBezTo>
                <a:cubicBezTo>
                  <a:pt x="4" y="6"/>
                  <a:pt x="6" y="7"/>
                  <a:pt x="7" y="8"/>
                </a:cubicBezTo>
                <a:cubicBezTo>
                  <a:pt x="11" y="10"/>
                  <a:pt x="14" y="13"/>
                  <a:pt x="13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6"/>
                  <a:pt x="20" y="17"/>
                  <a:pt x="21" y="19"/>
                </a:cubicBezTo>
                <a:cubicBezTo>
                  <a:pt x="22" y="21"/>
                  <a:pt x="23" y="22"/>
                  <a:pt x="24" y="23"/>
                </a:cubicBezTo>
                <a:cubicBezTo>
                  <a:pt x="26" y="26"/>
                  <a:pt x="27" y="28"/>
                  <a:pt x="27" y="29"/>
                </a:cubicBezTo>
                <a:cubicBezTo>
                  <a:pt x="30" y="33"/>
                  <a:pt x="33" y="36"/>
                  <a:pt x="36" y="40"/>
                </a:cubicBezTo>
                <a:cubicBezTo>
                  <a:pt x="38" y="43"/>
                  <a:pt x="39" y="45"/>
                  <a:pt x="41" y="49"/>
                </a:cubicBezTo>
                <a:cubicBezTo>
                  <a:pt x="43" y="52"/>
                  <a:pt x="45" y="56"/>
                  <a:pt x="47" y="61"/>
                </a:cubicBezTo>
                <a:cubicBezTo>
                  <a:pt x="46" y="59"/>
                  <a:pt x="45" y="58"/>
                  <a:pt x="44" y="56"/>
                </a:cubicBezTo>
                <a:cubicBezTo>
                  <a:pt x="52" y="72"/>
                  <a:pt x="48" y="66"/>
                  <a:pt x="49" y="70"/>
                </a:cubicBezTo>
                <a:cubicBezTo>
                  <a:pt x="48" y="69"/>
                  <a:pt x="48" y="67"/>
                  <a:pt x="47" y="66"/>
                </a:cubicBezTo>
                <a:cubicBezTo>
                  <a:pt x="49" y="71"/>
                  <a:pt x="51" y="76"/>
                  <a:pt x="52" y="80"/>
                </a:cubicBezTo>
                <a:cubicBezTo>
                  <a:pt x="49" y="70"/>
                  <a:pt x="40" y="53"/>
                  <a:pt x="44" y="62"/>
                </a:cubicBezTo>
                <a:cubicBezTo>
                  <a:pt x="52" y="82"/>
                  <a:pt x="42" y="57"/>
                  <a:pt x="48" y="71"/>
                </a:cubicBezTo>
                <a:cubicBezTo>
                  <a:pt x="52" y="80"/>
                  <a:pt x="50" y="78"/>
                  <a:pt x="50" y="78"/>
                </a:cubicBezTo>
                <a:cubicBezTo>
                  <a:pt x="52" y="84"/>
                  <a:pt x="54" y="89"/>
                  <a:pt x="56" y="95"/>
                </a:cubicBezTo>
                <a:cubicBezTo>
                  <a:pt x="55" y="94"/>
                  <a:pt x="52" y="84"/>
                  <a:pt x="54" y="91"/>
                </a:cubicBezTo>
                <a:cubicBezTo>
                  <a:pt x="56" y="97"/>
                  <a:pt x="59" y="104"/>
                  <a:pt x="62" y="111"/>
                </a:cubicBezTo>
                <a:cubicBezTo>
                  <a:pt x="61" y="116"/>
                  <a:pt x="70" y="134"/>
                  <a:pt x="71" y="144"/>
                </a:cubicBezTo>
                <a:cubicBezTo>
                  <a:pt x="66" y="129"/>
                  <a:pt x="71" y="146"/>
                  <a:pt x="69" y="144"/>
                </a:cubicBezTo>
                <a:cubicBezTo>
                  <a:pt x="73" y="156"/>
                  <a:pt x="77" y="169"/>
                  <a:pt x="80" y="182"/>
                </a:cubicBezTo>
                <a:cubicBezTo>
                  <a:pt x="81" y="185"/>
                  <a:pt x="77" y="172"/>
                  <a:pt x="78" y="177"/>
                </a:cubicBezTo>
                <a:cubicBezTo>
                  <a:pt x="80" y="185"/>
                  <a:pt x="82" y="189"/>
                  <a:pt x="83" y="193"/>
                </a:cubicBezTo>
                <a:cubicBezTo>
                  <a:pt x="83" y="196"/>
                  <a:pt x="90" y="221"/>
                  <a:pt x="88" y="221"/>
                </a:cubicBezTo>
                <a:cubicBezTo>
                  <a:pt x="93" y="247"/>
                  <a:pt x="93" y="231"/>
                  <a:pt x="97" y="255"/>
                </a:cubicBezTo>
                <a:cubicBezTo>
                  <a:pt x="97" y="259"/>
                  <a:pt x="93" y="236"/>
                  <a:pt x="94" y="247"/>
                </a:cubicBezTo>
                <a:cubicBezTo>
                  <a:pt x="100" y="272"/>
                  <a:pt x="100" y="272"/>
                  <a:pt x="100" y="272"/>
                </a:cubicBezTo>
                <a:cubicBezTo>
                  <a:pt x="99" y="270"/>
                  <a:pt x="98" y="268"/>
                  <a:pt x="96" y="258"/>
                </a:cubicBezTo>
                <a:cubicBezTo>
                  <a:pt x="103" y="292"/>
                  <a:pt x="106" y="319"/>
                  <a:pt x="110" y="344"/>
                </a:cubicBezTo>
                <a:cubicBezTo>
                  <a:pt x="114" y="370"/>
                  <a:pt x="118" y="395"/>
                  <a:pt x="124" y="426"/>
                </a:cubicBezTo>
                <a:cubicBezTo>
                  <a:pt x="124" y="435"/>
                  <a:pt x="122" y="420"/>
                  <a:pt x="120" y="414"/>
                </a:cubicBezTo>
                <a:cubicBezTo>
                  <a:pt x="130" y="459"/>
                  <a:pt x="129" y="478"/>
                  <a:pt x="136" y="516"/>
                </a:cubicBezTo>
                <a:cubicBezTo>
                  <a:pt x="137" y="517"/>
                  <a:pt x="137" y="517"/>
                  <a:pt x="137" y="517"/>
                </a:cubicBezTo>
                <a:cubicBezTo>
                  <a:pt x="143" y="571"/>
                  <a:pt x="154" y="636"/>
                  <a:pt x="163" y="697"/>
                </a:cubicBezTo>
                <a:cubicBezTo>
                  <a:pt x="162" y="690"/>
                  <a:pt x="162" y="690"/>
                  <a:pt x="162" y="690"/>
                </a:cubicBezTo>
                <a:cubicBezTo>
                  <a:pt x="165" y="698"/>
                  <a:pt x="167" y="711"/>
                  <a:pt x="169" y="721"/>
                </a:cubicBezTo>
                <a:cubicBezTo>
                  <a:pt x="169" y="723"/>
                  <a:pt x="166" y="714"/>
                  <a:pt x="169" y="732"/>
                </a:cubicBezTo>
                <a:cubicBezTo>
                  <a:pt x="169" y="728"/>
                  <a:pt x="168" y="721"/>
                  <a:pt x="169" y="723"/>
                </a:cubicBezTo>
                <a:cubicBezTo>
                  <a:pt x="172" y="749"/>
                  <a:pt x="178" y="790"/>
                  <a:pt x="186" y="835"/>
                </a:cubicBezTo>
                <a:cubicBezTo>
                  <a:pt x="188" y="841"/>
                  <a:pt x="189" y="847"/>
                  <a:pt x="190" y="853"/>
                </a:cubicBezTo>
                <a:cubicBezTo>
                  <a:pt x="192" y="859"/>
                  <a:pt x="193" y="864"/>
                  <a:pt x="195" y="871"/>
                </a:cubicBezTo>
                <a:cubicBezTo>
                  <a:pt x="200" y="883"/>
                  <a:pt x="207" y="896"/>
                  <a:pt x="218" y="906"/>
                </a:cubicBezTo>
                <a:cubicBezTo>
                  <a:pt x="223" y="911"/>
                  <a:pt x="229" y="915"/>
                  <a:pt x="236" y="918"/>
                </a:cubicBezTo>
                <a:cubicBezTo>
                  <a:pt x="242" y="921"/>
                  <a:pt x="249" y="923"/>
                  <a:pt x="255" y="925"/>
                </a:cubicBezTo>
                <a:cubicBezTo>
                  <a:pt x="268" y="927"/>
                  <a:pt x="281" y="927"/>
                  <a:pt x="293" y="927"/>
                </a:cubicBezTo>
                <a:cubicBezTo>
                  <a:pt x="324" y="924"/>
                  <a:pt x="354" y="915"/>
                  <a:pt x="384" y="905"/>
                </a:cubicBezTo>
                <a:cubicBezTo>
                  <a:pt x="413" y="895"/>
                  <a:pt x="442" y="884"/>
                  <a:pt x="470" y="873"/>
                </a:cubicBezTo>
                <a:cubicBezTo>
                  <a:pt x="499" y="863"/>
                  <a:pt x="527" y="852"/>
                  <a:pt x="555" y="843"/>
                </a:cubicBezTo>
                <a:cubicBezTo>
                  <a:pt x="583" y="834"/>
                  <a:pt x="611" y="827"/>
                  <a:pt x="638" y="825"/>
                </a:cubicBezTo>
                <a:cubicBezTo>
                  <a:pt x="630" y="825"/>
                  <a:pt x="627" y="825"/>
                  <a:pt x="628" y="825"/>
                </a:cubicBezTo>
                <a:cubicBezTo>
                  <a:pt x="630" y="824"/>
                  <a:pt x="635" y="823"/>
                  <a:pt x="641" y="823"/>
                </a:cubicBezTo>
                <a:cubicBezTo>
                  <a:pt x="649" y="824"/>
                  <a:pt x="657" y="824"/>
                  <a:pt x="664" y="826"/>
                </a:cubicBezTo>
                <a:cubicBezTo>
                  <a:pt x="671" y="827"/>
                  <a:pt x="677" y="828"/>
                  <a:pt x="683" y="831"/>
                </a:cubicBezTo>
                <a:cubicBezTo>
                  <a:pt x="689" y="833"/>
                  <a:pt x="695" y="836"/>
                  <a:pt x="699" y="841"/>
                </a:cubicBezTo>
                <a:cubicBezTo>
                  <a:pt x="704" y="845"/>
                  <a:pt x="708" y="851"/>
                  <a:pt x="712" y="858"/>
                </a:cubicBezTo>
                <a:cubicBezTo>
                  <a:pt x="713" y="861"/>
                  <a:pt x="715" y="865"/>
                  <a:pt x="717" y="869"/>
                </a:cubicBezTo>
                <a:cubicBezTo>
                  <a:pt x="720" y="873"/>
                  <a:pt x="722" y="877"/>
                  <a:pt x="725" y="881"/>
                </a:cubicBezTo>
                <a:cubicBezTo>
                  <a:pt x="730" y="889"/>
                  <a:pt x="736" y="896"/>
                  <a:pt x="743" y="902"/>
                </a:cubicBezTo>
                <a:cubicBezTo>
                  <a:pt x="756" y="915"/>
                  <a:pt x="774" y="924"/>
                  <a:pt x="792" y="927"/>
                </a:cubicBezTo>
                <a:cubicBezTo>
                  <a:pt x="801" y="928"/>
                  <a:pt x="810" y="929"/>
                  <a:pt x="819" y="928"/>
                </a:cubicBezTo>
                <a:cubicBezTo>
                  <a:pt x="828" y="928"/>
                  <a:pt x="836" y="927"/>
                  <a:pt x="844" y="925"/>
                </a:cubicBezTo>
                <a:cubicBezTo>
                  <a:pt x="861" y="922"/>
                  <a:pt x="876" y="916"/>
                  <a:pt x="891" y="910"/>
                </a:cubicBezTo>
                <a:cubicBezTo>
                  <a:pt x="893" y="911"/>
                  <a:pt x="893" y="911"/>
                  <a:pt x="893" y="911"/>
                </a:cubicBezTo>
                <a:cubicBezTo>
                  <a:pt x="902" y="908"/>
                  <a:pt x="904" y="906"/>
                  <a:pt x="913" y="902"/>
                </a:cubicBezTo>
                <a:cubicBezTo>
                  <a:pt x="913" y="902"/>
                  <a:pt x="913" y="902"/>
                  <a:pt x="913" y="902"/>
                </a:cubicBezTo>
                <a:cubicBezTo>
                  <a:pt x="935" y="893"/>
                  <a:pt x="960" y="880"/>
                  <a:pt x="972" y="875"/>
                </a:cubicBezTo>
                <a:cubicBezTo>
                  <a:pt x="973" y="873"/>
                  <a:pt x="973" y="873"/>
                  <a:pt x="973" y="873"/>
                </a:cubicBezTo>
                <a:cubicBezTo>
                  <a:pt x="985" y="867"/>
                  <a:pt x="980" y="871"/>
                  <a:pt x="992" y="864"/>
                </a:cubicBezTo>
                <a:cubicBezTo>
                  <a:pt x="992" y="865"/>
                  <a:pt x="992" y="865"/>
                  <a:pt x="992" y="865"/>
                </a:cubicBezTo>
                <a:cubicBezTo>
                  <a:pt x="1006" y="857"/>
                  <a:pt x="1006" y="857"/>
                  <a:pt x="1006" y="857"/>
                </a:cubicBezTo>
                <a:cubicBezTo>
                  <a:pt x="1006" y="859"/>
                  <a:pt x="1041" y="840"/>
                  <a:pt x="1052" y="837"/>
                </a:cubicBezTo>
                <a:cubicBezTo>
                  <a:pt x="1067" y="830"/>
                  <a:pt x="1098" y="816"/>
                  <a:pt x="1123" y="811"/>
                </a:cubicBezTo>
                <a:cubicBezTo>
                  <a:pt x="1126" y="811"/>
                  <a:pt x="1135" y="809"/>
                  <a:pt x="1145" y="808"/>
                </a:cubicBezTo>
                <a:cubicBezTo>
                  <a:pt x="1156" y="806"/>
                  <a:pt x="1168" y="806"/>
                  <a:pt x="1178" y="807"/>
                </a:cubicBezTo>
                <a:cubicBezTo>
                  <a:pt x="1187" y="807"/>
                  <a:pt x="1197" y="809"/>
                  <a:pt x="1207" y="812"/>
                </a:cubicBezTo>
                <a:cubicBezTo>
                  <a:pt x="1217" y="815"/>
                  <a:pt x="1227" y="820"/>
                  <a:pt x="1236" y="827"/>
                </a:cubicBezTo>
                <a:cubicBezTo>
                  <a:pt x="1239" y="829"/>
                  <a:pt x="1241" y="831"/>
                  <a:pt x="1243" y="833"/>
                </a:cubicBezTo>
                <a:cubicBezTo>
                  <a:pt x="1246" y="835"/>
                  <a:pt x="1248" y="837"/>
                  <a:pt x="1250" y="839"/>
                </a:cubicBezTo>
                <a:cubicBezTo>
                  <a:pt x="1255" y="844"/>
                  <a:pt x="1259" y="849"/>
                  <a:pt x="1264" y="854"/>
                </a:cubicBezTo>
                <a:cubicBezTo>
                  <a:pt x="1271" y="861"/>
                  <a:pt x="1271" y="861"/>
                  <a:pt x="1271" y="861"/>
                </a:cubicBezTo>
                <a:cubicBezTo>
                  <a:pt x="1274" y="864"/>
                  <a:pt x="1276" y="866"/>
                  <a:pt x="1279" y="868"/>
                </a:cubicBezTo>
                <a:cubicBezTo>
                  <a:pt x="1284" y="873"/>
                  <a:pt x="1289" y="878"/>
                  <a:pt x="1294" y="882"/>
                </a:cubicBezTo>
                <a:cubicBezTo>
                  <a:pt x="1294" y="881"/>
                  <a:pt x="1294" y="881"/>
                  <a:pt x="1294" y="881"/>
                </a:cubicBezTo>
                <a:cubicBezTo>
                  <a:pt x="1297" y="884"/>
                  <a:pt x="1301" y="887"/>
                  <a:pt x="1304" y="890"/>
                </a:cubicBezTo>
                <a:cubicBezTo>
                  <a:pt x="1304" y="890"/>
                  <a:pt x="1305" y="891"/>
                  <a:pt x="1304" y="890"/>
                </a:cubicBezTo>
                <a:cubicBezTo>
                  <a:pt x="1307" y="894"/>
                  <a:pt x="1313" y="899"/>
                  <a:pt x="1319" y="904"/>
                </a:cubicBezTo>
                <a:cubicBezTo>
                  <a:pt x="1326" y="909"/>
                  <a:pt x="1332" y="914"/>
                  <a:pt x="1336" y="918"/>
                </a:cubicBezTo>
                <a:cubicBezTo>
                  <a:pt x="1331" y="913"/>
                  <a:pt x="1329" y="912"/>
                  <a:pt x="1323" y="907"/>
                </a:cubicBezTo>
                <a:cubicBezTo>
                  <a:pt x="1314" y="899"/>
                  <a:pt x="1323" y="905"/>
                  <a:pt x="1335" y="915"/>
                </a:cubicBezTo>
                <a:cubicBezTo>
                  <a:pt x="1334" y="915"/>
                  <a:pt x="1334" y="915"/>
                  <a:pt x="1334" y="915"/>
                </a:cubicBezTo>
                <a:cubicBezTo>
                  <a:pt x="1343" y="922"/>
                  <a:pt x="1343" y="922"/>
                  <a:pt x="1343" y="922"/>
                </a:cubicBezTo>
                <a:cubicBezTo>
                  <a:pt x="1343" y="923"/>
                  <a:pt x="1350" y="929"/>
                  <a:pt x="1350" y="931"/>
                </a:cubicBezTo>
                <a:cubicBezTo>
                  <a:pt x="1386" y="959"/>
                  <a:pt x="1411" y="977"/>
                  <a:pt x="1448" y="1006"/>
                </a:cubicBezTo>
                <a:cubicBezTo>
                  <a:pt x="1443" y="1004"/>
                  <a:pt x="1474" y="1026"/>
                  <a:pt x="1466" y="1022"/>
                </a:cubicBezTo>
                <a:cubicBezTo>
                  <a:pt x="1488" y="1038"/>
                  <a:pt x="1463" y="1018"/>
                  <a:pt x="1474" y="1024"/>
                </a:cubicBezTo>
                <a:cubicBezTo>
                  <a:pt x="1480" y="1029"/>
                  <a:pt x="1487" y="1034"/>
                  <a:pt x="1488" y="1035"/>
                </a:cubicBezTo>
                <a:cubicBezTo>
                  <a:pt x="1485" y="1033"/>
                  <a:pt x="1492" y="1040"/>
                  <a:pt x="1487" y="1036"/>
                </a:cubicBezTo>
                <a:cubicBezTo>
                  <a:pt x="1502" y="1048"/>
                  <a:pt x="1502" y="1048"/>
                  <a:pt x="1502" y="1048"/>
                </a:cubicBezTo>
                <a:cubicBezTo>
                  <a:pt x="1503" y="1049"/>
                  <a:pt x="1500" y="1047"/>
                  <a:pt x="1498" y="1045"/>
                </a:cubicBezTo>
                <a:cubicBezTo>
                  <a:pt x="1529" y="1068"/>
                  <a:pt x="1550" y="1088"/>
                  <a:pt x="1577" y="1109"/>
                </a:cubicBezTo>
                <a:cubicBezTo>
                  <a:pt x="1579" y="1110"/>
                  <a:pt x="1567" y="1100"/>
                  <a:pt x="1569" y="1101"/>
                </a:cubicBezTo>
                <a:cubicBezTo>
                  <a:pt x="1583" y="1111"/>
                  <a:pt x="1588" y="1116"/>
                  <a:pt x="1593" y="1121"/>
                </a:cubicBezTo>
                <a:cubicBezTo>
                  <a:pt x="1599" y="1126"/>
                  <a:pt x="1604" y="1131"/>
                  <a:pt x="1616" y="1141"/>
                </a:cubicBezTo>
                <a:cubicBezTo>
                  <a:pt x="1610" y="1138"/>
                  <a:pt x="1610" y="1138"/>
                  <a:pt x="1610" y="1138"/>
                </a:cubicBezTo>
                <a:cubicBezTo>
                  <a:pt x="1614" y="1141"/>
                  <a:pt x="1617" y="1143"/>
                  <a:pt x="1621" y="1146"/>
                </a:cubicBezTo>
                <a:cubicBezTo>
                  <a:pt x="1624" y="1149"/>
                  <a:pt x="1628" y="1152"/>
                  <a:pt x="1634" y="1158"/>
                </a:cubicBezTo>
                <a:cubicBezTo>
                  <a:pt x="1635" y="1160"/>
                  <a:pt x="1632" y="1157"/>
                  <a:pt x="1628" y="1154"/>
                </a:cubicBezTo>
                <a:cubicBezTo>
                  <a:pt x="1625" y="1151"/>
                  <a:pt x="1620" y="1147"/>
                  <a:pt x="1617" y="1144"/>
                </a:cubicBezTo>
                <a:cubicBezTo>
                  <a:pt x="1625" y="1152"/>
                  <a:pt x="1646" y="1172"/>
                  <a:pt x="1641" y="1165"/>
                </a:cubicBezTo>
                <a:cubicBezTo>
                  <a:pt x="1651" y="1174"/>
                  <a:pt x="1653" y="1178"/>
                  <a:pt x="1658" y="1184"/>
                </a:cubicBezTo>
                <a:cubicBezTo>
                  <a:pt x="1659" y="1184"/>
                  <a:pt x="1650" y="1174"/>
                  <a:pt x="1656" y="1180"/>
                </a:cubicBezTo>
                <a:cubicBezTo>
                  <a:pt x="1659" y="1183"/>
                  <a:pt x="1663" y="1187"/>
                  <a:pt x="1666" y="1191"/>
                </a:cubicBezTo>
                <a:cubicBezTo>
                  <a:pt x="1668" y="1193"/>
                  <a:pt x="1670" y="1195"/>
                  <a:pt x="1672" y="1197"/>
                </a:cubicBezTo>
                <a:cubicBezTo>
                  <a:pt x="1672" y="1198"/>
                  <a:pt x="1673" y="1200"/>
                  <a:pt x="1674" y="1201"/>
                </a:cubicBezTo>
                <a:cubicBezTo>
                  <a:pt x="1675" y="1202"/>
                  <a:pt x="1676" y="1203"/>
                  <a:pt x="1677" y="1204"/>
                </a:cubicBezTo>
                <a:cubicBezTo>
                  <a:pt x="1683" y="1213"/>
                  <a:pt x="1689" y="1224"/>
                  <a:pt x="1693" y="1234"/>
                </a:cubicBezTo>
                <a:cubicBezTo>
                  <a:pt x="1693" y="1234"/>
                  <a:pt x="1693" y="1235"/>
                  <a:pt x="1692" y="1234"/>
                </a:cubicBezTo>
                <a:cubicBezTo>
                  <a:pt x="1695" y="1238"/>
                  <a:pt x="1696" y="1240"/>
                  <a:pt x="1697" y="1243"/>
                </a:cubicBezTo>
                <a:cubicBezTo>
                  <a:pt x="1698" y="1245"/>
                  <a:pt x="1698" y="1247"/>
                  <a:pt x="1699" y="1250"/>
                </a:cubicBezTo>
                <a:cubicBezTo>
                  <a:pt x="1699" y="1252"/>
                  <a:pt x="1700" y="1255"/>
                  <a:pt x="1701" y="1258"/>
                </a:cubicBezTo>
                <a:cubicBezTo>
                  <a:pt x="1702" y="1261"/>
                  <a:pt x="1703" y="1266"/>
                  <a:pt x="1705" y="1271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" y="3429000"/>
            <a:ext cx="9334500" cy="1714500"/>
            <a:chOff x="1352550" y="4724400"/>
            <a:chExt cx="7296150" cy="971550"/>
          </a:xfrm>
        </p:grpSpPr>
        <p:sp>
          <p:nvSpPr>
            <p:cNvPr id="3" name="Rectangle 2"/>
            <p:cNvSpPr/>
            <p:nvPr/>
          </p:nvSpPr>
          <p:spPr>
            <a:xfrm>
              <a:off x="1352550" y="4724400"/>
              <a:ext cx="2038350" cy="9715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390900" y="4724400"/>
              <a:ext cx="1066800" cy="9715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457700" y="4724400"/>
              <a:ext cx="1066800" cy="9715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524500" y="4724400"/>
              <a:ext cx="1066800" cy="9715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53200" y="4724400"/>
              <a:ext cx="1066800" cy="9715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581900" y="4724400"/>
              <a:ext cx="1066800" cy="9715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825276" y="1082119"/>
            <a:ext cx="454162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Moodboard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Colour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5276" y="5874554"/>
            <a:ext cx="5914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has been the industry's standard dummy text ever since the 1500s, when an unknown.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846862" y="4286250"/>
            <a:ext cx="150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46862" y="408671"/>
            <a:ext cx="184537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b="0" dirty="0">
                <a:solidFill>
                  <a:schemeClr val="accent6"/>
                </a:solidFill>
                <a:latin typeface="Garamond" panose="02020404030301010803" pitchFamily="18" charset="0"/>
                <a:ea typeface="Source Sans Pro" panose="020B0503030403020204" pitchFamily="34" charset="0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/>
          <p:nvPr/>
        </p:nvSpPr>
        <p:spPr bwMode="auto">
          <a:xfrm flipV="1">
            <a:off x="8286750" y="3994273"/>
            <a:ext cx="3905249" cy="2898652"/>
          </a:xfrm>
          <a:custGeom>
            <a:avLst/>
            <a:gdLst>
              <a:gd name="T0" fmla="*/ 394 w 1498"/>
              <a:gd name="T1" fmla="*/ 557 h 1111"/>
              <a:gd name="T2" fmla="*/ 1174 w 1498"/>
              <a:gd name="T3" fmla="*/ 1049 h 1111"/>
              <a:gd name="T4" fmla="*/ 1498 w 1498"/>
              <a:gd name="T5" fmla="*/ 1038 h 1111"/>
              <a:gd name="T6" fmla="*/ 1498 w 1498"/>
              <a:gd name="T7" fmla="*/ 0 h 1111"/>
              <a:gd name="T8" fmla="*/ 124 w 1498"/>
              <a:gd name="T9" fmla="*/ 0 h 1111"/>
              <a:gd name="T10" fmla="*/ 394 w 1498"/>
              <a:gd name="T11" fmla="*/ 557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98" h="1111">
                <a:moveTo>
                  <a:pt x="394" y="557"/>
                </a:moveTo>
                <a:cubicBezTo>
                  <a:pt x="838" y="617"/>
                  <a:pt x="982" y="905"/>
                  <a:pt x="1174" y="1049"/>
                </a:cubicBezTo>
                <a:cubicBezTo>
                  <a:pt x="1257" y="1111"/>
                  <a:pt x="1382" y="1086"/>
                  <a:pt x="1498" y="1038"/>
                </a:cubicBezTo>
                <a:cubicBezTo>
                  <a:pt x="1498" y="0"/>
                  <a:pt x="1498" y="0"/>
                  <a:pt x="1498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96" y="93"/>
                  <a:pt x="0" y="504"/>
                  <a:pt x="394" y="5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196"/>
          <p:cNvSpPr/>
          <p:nvPr/>
        </p:nvSpPr>
        <p:spPr bwMode="auto">
          <a:xfrm flipH="1">
            <a:off x="0" y="0"/>
            <a:ext cx="2693988" cy="4892676"/>
          </a:xfrm>
          <a:custGeom>
            <a:avLst/>
            <a:gdLst>
              <a:gd name="T0" fmla="*/ 7 w 715"/>
              <a:gd name="T1" fmla="*/ 84 h 1302"/>
              <a:gd name="T2" fmla="*/ 67 w 715"/>
              <a:gd name="T3" fmla="*/ 316 h 1302"/>
              <a:gd name="T4" fmla="*/ 59 w 715"/>
              <a:gd name="T5" fmla="*/ 660 h 1302"/>
              <a:gd name="T6" fmla="*/ 347 w 715"/>
              <a:gd name="T7" fmla="*/ 904 h 1302"/>
              <a:gd name="T8" fmla="*/ 691 w 715"/>
              <a:gd name="T9" fmla="*/ 1300 h 1302"/>
              <a:gd name="T10" fmla="*/ 715 w 715"/>
              <a:gd name="T11" fmla="*/ 1301 h 1302"/>
              <a:gd name="T12" fmla="*/ 715 w 715"/>
              <a:gd name="T13" fmla="*/ 0 h 1302"/>
              <a:gd name="T14" fmla="*/ 13 w 715"/>
              <a:gd name="T15" fmla="*/ 0 h 1302"/>
              <a:gd name="T16" fmla="*/ 7 w 715"/>
              <a:gd name="T17" fmla="*/ 84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5" h="1302">
                <a:moveTo>
                  <a:pt x="7" y="84"/>
                </a:moveTo>
                <a:cubicBezTo>
                  <a:pt x="27" y="188"/>
                  <a:pt x="71" y="220"/>
                  <a:pt x="67" y="316"/>
                </a:cubicBezTo>
                <a:cubicBezTo>
                  <a:pt x="63" y="412"/>
                  <a:pt x="19" y="612"/>
                  <a:pt x="59" y="660"/>
                </a:cubicBezTo>
                <a:cubicBezTo>
                  <a:pt x="99" y="708"/>
                  <a:pt x="179" y="796"/>
                  <a:pt x="347" y="904"/>
                </a:cubicBezTo>
                <a:cubicBezTo>
                  <a:pt x="515" y="1012"/>
                  <a:pt x="575" y="1284"/>
                  <a:pt x="691" y="1300"/>
                </a:cubicBezTo>
                <a:cubicBezTo>
                  <a:pt x="700" y="1301"/>
                  <a:pt x="708" y="1302"/>
                  <a:pt x="715" y="1301"/>
                </a:cubicBezTo>
                <a:cubicBezTo>
                  <a:pt x="715" y="0"/>
                  <a:pt x="715" y="0"/>
                  <a:pt x="715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22"/>
                  <a:pt x="0" y="50"/>
                  <a:pt x="7" y="8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78222" y="1372064"/>
            <a:ext cx="299864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Typography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8222" y="3181350"/>
            <a:ext cx="436529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1500" dirty="0" err="1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Aa</a:t>
            </a:r>
            <a:r>
              <a:rPr lang="en-US" sz="115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 Bb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6071" y="3097411"/>
            <a:ext cx="3741986" cy="1472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150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Black" panose="020F0502020204030203" pitchFamily="34" charset="0"/>
              </a:rPr>
              <a:t>Aa</a:t>
            </a:r>
            <a:r>
              <a:rPr lang="en-US" sz="1150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Lato Black" panose="020F0502020204030203" pitchFamily="34" charset="0"/>
              </a:rPr>
              <a:t> Bb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8222" y="4929457"/>
            <a:ext cx="136127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Sans serif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6072" y="4929457"/>
            <a:ext cx="7537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bg2"/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Serif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6071" y="1710618"/>
            <a:ext cx="4321269" cy="26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6072" y="1372064"/>
            <a:ext cx="3116272" cy="349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0" dirty="0">
                <a:solidFill>
                  <a:schemeClr val="bg2"/>
                </a:solidFill>
                <a:latin typeface="Garamond" panose="02020404030301010803" pitchFamily="18" charset="0"/>
                <a:ea typeface="Source Sans Pro" panose="020B0503030403020204" pitchFamily="34" charset="0"/>
              </a:rPr>
              <a:t>features sample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6836071" y="5358601"/>
            <a:ext cx="3116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6321" y="5358601"/>
            <a:ext cx="3116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841006" y="-793149"/>
            <a:ext cx="17029902" cy="12091541"/>
          </a:xfrm>
          <a:custGeom>
            <a:avLst/>
            <a:gdLst>
              <a:gd name="T0" fmla="*/ 8235 w 8235"/>
              <a:gd name="T1" fmla="*/ 3343 h 5847"/>
              <a:gd name="T2" fmla="*/ 7987 w 8235"/>
              <a:gd name="T3" fmla="*/ 3342 h 5847"/>
              <a:gd name="T4" fmla="*/ 7855 w 8235"/>
              <a:gd name="T5" fmla="*/ 604 h 5847"/>
              <a:gd name="T6" fmla="*/ 8228 w 8235"/>
              <a:gd name="T7" fmla="*/ 616 h 5847"/>
              <a:gd name="T8" fmla="*/ 8228 w 8235"/>
              <a:gd name="T9" fmla="*/ 0 h 5847"/>
              <a:gd name="T10" fmla="*/ 9 w 8235"/>
              <a:gd name="T11" fmla="*/ 0 h 5847"/>
              <a:gd name="T12" fmla="*/ 0 w 8235"/>
              <a:gd name="T13" fmla="*/ 5748 h 5847"/>
              <a:gd name="T14" fmla="*/ 577 w 8235"/>
              <a:gd name="T15" fmla="*/ 5748 h 5847"/>
              <a:gd name="T16" fmla="*/ 548 w 8235"/>
              <a:gd name="T17" fmla="*/ 3428 h 5847"/>
              <a:gd name="T18" fmla="*/ 2945 w 8235"/>
              <a:gd name="T19" fmla="*/ 3448 h 5847"/>
              <a:gd name="T20" fmla="*/ 3005 w 8235"/>
              <a:gd name="T21" fmla="*/ 5765 h 5847"/>
              <a:gd name="T22" fmla="*/ 3204 w 8235"/>
              <a:gd name="T23" fmla="*/ 5765 h 5847"/>
              <a:gd name="T24" fmla="*/ 3144 w 8235"/>
              <a:gd name="T25" fmla="*/ 3450 h 5847"/>
              <a:gd name="T26" fmla="*/ 5502 w 8235"/>
              <a:gd name="T27" fmla="*/ 3468 h 5847"/>
              <a:gd name="T28" fmla="*/ 5633 w 8235"/>
              <a:gd name="T29" fmla="*/ 5847 h 5847"/>
              <a:gd name="T30" fmla="*/ 5855 w 8235"/>
              <a:gd name="T31" fmla="*/ 5847 h 5847"/>
              <a:gd name="T32" fmla="*/ 5715 w 8235"/>
              <a:gd name="T33" fmla="*/ 3470 h 5847"/>
              <a:gd name="T34" fmla="*/ 7798 w 8235"/>
              <a:gd name="T35" fmla="*/ 3488 h 5847"/>
              <a:gd name="T36" fmla="*/ 7915 w 8235"/>
              <a:gd name="T37" fmla="*/ 5748 h 5847"/>
              <a:gd name="T38" fmla="*/ 8103 w 8235"/>
              <a:gd name="T39" fmla="*/ 5748 h 5847"/>
              <a:gd name="T40" fmla="*/ 7994 w 8235"/>
              <a:gd name="T41" fmla="*/ 3490 h 5847"/>
              <a:gd name="T42" fmla="*/ 8235 w 8235"/>
              <a:gd name="T43" fmla="*/ 3491 h 5847"/>
              <a:gd name="T44" fmla="*/ 8235 w 8235"/>
              <a:gd name="T45" fmla="*/ 3343 h 5847"/>
              <a:gd name="T46" fmla="*/ 546 w 8235"/>
              <a:gd name="T47" fmla="*/ 3279 h 5847"/>
              <a:gd name="T48" fmla="*/ 511 w 8235"/>
              <a:gd name="T49" fmla="*/ 353 h 5847"/>
              <a:gd name="T50" fmla="*/ 2868 w 8235"/>
              <a:gd name="T51" fmla="*/ 434 h 5847"/>
              <a:gd name="T52" fmla="*/ 2942 w 8235"/>
              <a:gd name="T53" fmla="*/ 3299 h 5847"/>
              <a:gd name="T54" fmla="*/ 546 w 8235"/>
              <a:gd name="T55" fmla="*/ 3279 h 5847"/>
              <a:gd name="T56" fmla="*/ 3139 w 8235"/>
              <a:gd name="T57" fmla="*/ 3300 h 5847"/>
              <a:gd name="T58" fmla="*/ 3065 w 8235"/>
              <a:gd name="T59" fmla="*/ 441 h 5847"/>
              <a:gd name="T60" fmla="*/ 5342 w 8235"/>
              <a:gd name="T61" fmla="*/ 519 h 5847"/>
              <a:gd name="T62" fmla="*/ 5495 w 8235"/>
              <a:gd name="T63" fmla="*/ 3320 h 5847"/>
              <a:gd name="T64" fmla="*/ 3139 w 8235"/>
              <a:gd name="T65" fmla="*/ 3300 h 5847"/>
              <a:gd name="T66" fmla="*/ 5706 w 8235"/>
              <a:gd name="T67" fmla="*/ 3322 h 5847"/>
              <a:gd name="T68" fmla="*/ 5541 w 8235"/>
              <a:gd name="T69" fmla="*/ 525 h 5847"/>
              <a:gd name="T70" fmla="*/ 7648 w 8235"/>
              <a:gd name="T71" fmla="*/ 598 h 5847"/>
              <a:gd name="T72" fmla="*/ 7790 w 8235"/>
              <a:gd name="T73" fmla="*/ 3340 h 5847"/>
              <a:gd name="T74" fmla="*/ 5706 w 8235"/>
              <a:gd name="T75" fmla="*/ 3322 h 5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35" h="5847">
                <a:moveTo>
                  <a:pt x="8235" y="3343"/>
                </a:moveTo>
                <a:lnTo>
                  <a:pt x="7987" y="3342"/>
                </a:lnTo>
                <a:lnTo>
                  <a:pt x="7855" y="604"/>
                </a:lnTo>
                <a:lnTo>
                  <a:pt x="8228" y="616"/>
                </a:lnTo>
                <a:lnTo>
                  <a:pt x="8228" y="0"/>
                </a:lnTo>
                <a:lnTo>
                  <a:pt x="9" y="0"/>
                </a:lnTo>
                <a:lnTo>
                  <a:pt x="0" y="5748"/>
                </a:lnTo>
                <a:lnTo>
                  <a:pt x="577" y="5748"/>
                </a:lnTo>
                <a:lnTo>
                  <a:pt x="548" y="3428"/>
                </a:lnTo>
                <a:lnTo>
                  <a:pt x="2945" y="3448"/>
                </a:lnTo>
                <a:lnTo>
                  <a:pt x="3005" y="5765"/>
                </a:lnTo>
                <a:lnTo>
                  <a:pt x="3204" y="5765"/>
                </a:lnTo>
                <a:lnTo>
                  <a:pt x="3144" y="3450"/>
                </a:lnTo>
                <a:lnTo>
                  <a:pt x="5502" y="3468"/>
                </a:lnTo>
                <a:lnTo>
                  <a:pt x="5633" y="5847"/>
                </a:lnTo>
                <a:lnTo>
                  <a:pt x="5855" y="5847"/>
                </a:lnTo>
                <a:lnTo>
                  <a:pt x="5715" y="3470"/>
                </a:lnTo>
                <a:lnTo>
                  <a:pt x="7798" y="3488"/>
                </a:lnTo>
                <a:lnTo>
                  <a:pt x="7915" y="5748"/>
                </a:lnTo>
                <a:lnTo>
                  <a:pt x="8103" y="5748"/>
                </a:lnTo>
                <a:lnTo>
                  <a:pt x="7994" y="3490"/>
                </a:lnTo>
                <a:lnTo>
                  <a:pt x="8235" y="3491"/>
                </a:lnTo>
                <a:lnTo>
                  <a:pt x="8235" y="3343"/>
                </a:lnTo>
                <a:close/>
                <a:moveTo>
                  <a:pt x="546" y="3279"/>
                </a:moveTo>
                <a:lnTo>
                  <a:pt x="511" y="353"/>
                </a:lnTo>
                <a:lnTo>
                  <a:pt x="2868" y="434"/>
                </a:lnTo>
                <a:lnTo>
                  <a:pt x="2942" y="3299"/>
                </a:lnTo>
                <a:lnTo>
                  <a:pt x="546" y="3279"/>
                </a:lnTo>
                <a:close/>
                <a:moveTo>
                  <a:pt x="3139" y="3300"/>
                </a:moveTo>
                <a:lnTo>
                  <a:pt x="3065" y="441"/>
                </a:lnTo>
                <a:lnTo>
                  <a:pt x="5342" y="519"/>
                </a:lnTo>
                <a:lnTo>
                  <a:pt x="5495" y="3320"/>
                </a:lnTo>
                <a:lnTo>
                  <a:pt x="3139" y="3300"/>
                </a:lnTo>
                <a:close/>
                <a:moveTo>
                  <a:pt x="5706" y="3322"/>
                </a:moveTo>
                <a:lnTo>
                  <a:pt x="5541" y="525"/>
                </a:lnTo>
                <a:lnTo>
                  <a:pt x="7648" y="598"/>
                </a:lnTo>
                <a:lnTo>
                  <a:pt x="7790" y="3340"/>
                </a:lnTo>
                <a:lnTo>
                  <a:pt x="5706" y="3322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/>
          <p:nvPr/>
        </p:nvSpPr>
        <p:spPr bwMode="auto">
          <a:xfrm>
            <a:off x="4689475" y="603250"/>
            <a:ext cx="22225" cy="19050"/>
          </a:xfrm>
          <a:custGeom>
            <a:avLst/>
            <a:gdLst>
              <a:gd name="T0" fmla="*/ 1 w 6"/>
              <a:gd name="T1" fmla="*/ 5 h 5"/>
              <a:gd name="T2" fmla="*/ 6 w 6"/>
              <a:gd name="T3" fmla="*/ 2 h 5"/>
              <a:gd name="T4" fmla="*/ 1 w 6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5">
                <a:moveTo>
                  <a:pt x="1" y="5"/>
                </a:moveTo>
                <a:cubicBezTo>
                  <a:pt x="1" y="5"/>
                  <a:pt x="3" y="4"/>
                  <a:pt x="6" y="2"/>
                </a:cubicBezTo>
                <a:cubicBezTo>
                  <a:pt x="0" y="0"/>
                  <a:pt x="1" y="5"/>
                  <a:pt x="1" y="5"/>
                </a:cubicBezTo>
                <a:close/>
              </a:path>
            </a:pathLst>
          </a:custGeom>
          <a:solidFill>
            <a:srgbClr val="F2C7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9775825" y="85724"/>
            <a:ext cx="2435225" cy="3052763"/>
          </a:xfrm>
          <a:custGeom>
            <a:avLst/>
            <a:gdLst>
              <a:gd name="T0" fmla="*/ 648 w 648"/>
              <a:gd name="T1" fmla="*/ 806 h 813"/>
              <a:gd name="T2" fmla="*/ 648 w 648"/>
              <a:gd name="T3" fmla="*/ 54 h 813"/>
              <a:gd name="T4" fmla="*/ 576 w 648"/>
              <a:gd name="T5" fmla="*/ 64 h 813"/>
              <a:gd name="T6" fmla="*/ 454 w 648"/>
              <a:gd name="T7" fmla="*/ 64 h 813"/>
              <a:gd name="T8" fmla="*/ 347 w 648"/>
              <a:gd name="T9" fmla="*/ 24 h 813"/>
              <a:gd name="T10" fmla="*/ 246 w 648"/>
              <a:gd name="T11" fmla="*/ 80 h 813"/>
              <a:gd name="T12" fmla="*/ 219 w 648"/>
              <a:gd name="T13" fmla="*/ 83 h 813"/>
              <a:gd name="T14" fmla="*/ 134 w 648"/>
              <a:gd name="T15" fmla="*/ 83 h 813"/>
              <a:gd name="T16" fmla="*/ 56 w 648"/>
              <a:gd name="T17" fmla="*/ 149 h 813"/>
              <a:gd name="T18" fmla="*/ 0 w 648"/>
              <a:gd name="T19" fmla="*/ 178 h 813"/>
              <a:gd name="T20" fmla="*/ 59 w 648"/>
              <a:gd name="T21" fmla="*/ 237 h 813"/>
              <a:gd name="T22" fmla="*/ 142 w 648"/>
              <a:gd name="T23" fmla="*/ 352 h 813"/>
              <a:gd name="T24" fmla="*/ 216 w 648"/>
              <a:gd name="T25" fmla="*/ 413 h 813"/>
              <a:gd name="T26" fmla="*/ 230 w 648"/>
              <a:gd name="T27" fmla="*/ 523 h 813"/>
              <a:gd name="T28" fmla="*/ 254 w 648"/>
              <a:gd name="T29" fmla="*/ 600 h 813"/>
              <a:gd name="T30" fmla="*/ 254 w 648"/>
              <a:gd name="T31" fmla="*/ 680 h 813"/>
              <a:gd name="T32" fmla="*/ 270 w 648"/>
              <a:gd name="T33" fmla="*/ 731 h 813"/>
              <a:gd name="T34" fmla="*/ 336 w 648"/>
              <a:gd name="T35" fmla="*/ 781 h 813"/>
              <a:gd name="T36" fmla="*/ 406 w 648"/>
              <a:gd name="T37" fmla="*/ 765 h 813"/>
              <a:gd name="T38" fmla="*/ 483 w 648"/>
              <a:gd name="T39" fmla="*/ 781 h 813"/>
              <a:gd name="T40" fmla="*/ 600 w 648"/>
              <a:gd name="T41" fmla="*/ 813 h 813"/>
              <a:gd name="T42" fmla="*/ 614 w 648"/>
              <a:gd name="T43" fmla="*/ 813 h 813"/>
              <a:gd name="T44" fmla="*/ 648 w 648"/>
              <a:gd name="T45" fmla="*/ 806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8" h="813">
                <a:moveTo>
                  <a:pt x="648" y="806"/>
                </a:moveTo>
                <a:cubicBezTo>
                  <a:pt x="648" y="54"/>
                  <a:pt x="648" y="54"/>
                  <a:pt x="648" y="54"/>
                </a:cubicBezTo>
                <a:cubicBezTo>
                  <a:pt x="639" y="55"/>
                  <a:pt x="619" y="58"/>
                  <a:pt x="576" y="64"/>
                </a:cubicBezTo>
                <a:cubicBezTo>
                  <a:pt x="488" y="77"/>
                  <a:pt x="512" y="85"/>
                  <a:pt x="454" y="64"/>
                </a:cubicBezTo>
                <a:cubicBezTo>
                  <a:pt x="395" y="43"/>
                  <a:pt x="419" y="0"/>
                  <a:pt x="347" y="24"/>
                </a:cubicBezTo>
                <a:cubicBezTo>
                  <a:pt x="275" y="48"/>
                  <a:pt x="246" y="80"/>
                  <a:pt x="246" y="80"/>
                </a:cubicBezTo>
                <a:cubicBezTo>
                  <a:pt x="246" y="80"/>
                  <a:pt x="264" y="83"/>
                  <a:pt x="219" y="83"/>
                </a:cubicBezTo>
                <a:cubicBezTo>
                  <a:pt x="174" y="83"/>
                  <a:pt x="190" y="53"/>
                  <a:pt x="134" y="83"/>
                </a:cubicBezTo>
                <a:cubicBezTo>
                  <a:pt x="78" y="112"/>
                  <a:pt x="99" y="128"/>
                  <a:pt x="56" y="149"/>
                </a:cubicBezTo>
                <a:cubicBezTo>
                  <a:pt x="26" y="164"/>
                  <a:pt x="8" y="174"/>
                  <a:pt x="0" y="178"/>
                </a:cubicBezTo>
                <a:cubicBezTo>
                  <a:pt x="7" y="181"/>
                  <a:pt x="23" y="194"/>
                  <a:pt x="59" y="237"/>
                </a:cubicBezTo>
                <a:cubicBezTo>
                  <a:pt x="126" y="317"/>
                  <a:pt x="102" y="325"/>
                  <a:pt x="142" y="352"/>
                </a:cubicBezTo>
                <a:cubicBezTo>
                  <a:pt x="182" y="379"/>
                  <a:pt x="203" y="392"/>
                  <a:pt x="216" y="413"/>
                </a:cubicBezTo>
                <a:cubicBezTo>
                  <a:pt x="230" y="435"/>
                  <a:pt x="219" y="504"/>
                  <a:pt x="230" y="523"/>
                </a:cubicBezTo>
                <a:cubicBezTo>
                  <a:pt x="240" y="541"/>
                  <a:pt x="251" y="552"/>
                  <a:pt x="254" y="600"/>
                </a:cubicBezTo>
                <a:cubicBezTo>
                  <a:pt x="256" y="648"/>
                  <a:pt x="243" y="661"/>
                  <a:pt x="254" y="680"/>
                </a:cubicBezTo>
                <a:cubicBezTo>
                  <a:pt x="264" y="699"/>
                  <a:pt x="262" y="720"/>
                  <a:pt x="270" y="731"/>
                </a:cubicBezTo>
                <a:cubicBezTo>
                  <a:pt x="278" y="741"/>
                  <a:pt x="318" y="781"/>
                  <a:pt x="336" y="781"/>
                </a:cubicBezTo>
                <a:cubicBezTo>
                  <a:pt x="355" y="781"/>
                  <a:pt x="366" y="768"/>
                  <a:pt x="406" y="765"/>
                </a:cubicBezTo>
                <a:cubicBezTo>
                  <a:pt x="446" y="763"/>
                  <a:pt x="435" y="776"/>
                  <a:pt x="483" y="781"/>
                </a:cubicBezTo>
                <a:cubicBezTo>
                  <a:pt x="531" y="787"/>
                  <a:pt x="560" y="811"/>
                  <a:pt x="600" y="813"/>
                </a:cubicBezTo>
                <a:cubicBezTo>
                  <a:pt x="614" y="813"/>
                  <a:pt x="614" y="813"/>
                  <a:pt x="614" y="813"/>
                </a:cubicBezTo>
                <a:cubicBezTo>
                  <a:pt x="627" y="813"/>
                  <a:pt x="638" y="809"/>
                  <a:pt x="648" y="80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7"/>
          <p:cNvSpPr/>
          <p:nvPr/>
        </p:nvSpPr>
        <p:spPr bwMode="auto">
          <a:xfrm>
            <a:off x="7767638" y="4271962"/>
            <a:ext cx="2530475" cy="2586038"/>
          </a:xfrm>
          <a:custGeom>
            <a:avLst/>
            <a:gdLst>
              <a:gd name="T0" fmla="*/ 568 w 674"/>
              <a:gd name="T1" fmla="*/ 24 h 689"/>
              <a:gd name="T2" fmla="*/ 525 w 674"/>
              <a:gd name="T3" fmla="*/ 133 h 689"/>
              <a:gd name="T4" fmla="*/ 421 w 674"/>
              <a:gd name="T5" fmla="*/ 245 h 689"/>
              <a:gd name="T6" fmla="*/ 354 w 674"/>
              <a:gd name="T7" fmla="*/ 312 h 689"/>
              <a:gd name="T8" fmla="*/ 282 w 674"/>
              <a:gd name="T9" fmla="*/ 442 h 689"/>
              <a:gd name="T10" fmla="*/ 181 w 674"/>
              <a:gd name="T11" fmla="*/ 538 h 689"/>
              <a:gd name="T12" fmla="*/ 74 w 674"/>
              <a:gd name="T13" fmla="*/ 568 h 689"/>
              <a:gd name="T14" fmla="*/ 42 w 674"/>
              <a:gd name="T15" fmla="*/ 645 h 689"/>
              <a:gd name="T16" fmla="*/ 0 w 674"/>
              <a:gd name="T17" fmla="*/ 689 h 689"/>
              <a:gd name="T18" fmla="*/ 597 w 674"/>
              <a:gd name="T19" fmla="*/ 689 h 689"/>
              <a:gd name="T20" fmla="*/ 594 w 674"/>
              <a:gd name="T21" fmla="*/ 648 h 689"/>
              <a:gd name="T22" fmla="*/ 581 w 674"/>
              <a:gd name="T23" fmla="*/ 594 h 689"/>
              <a:gd name="T24" fmla="*/ 597 w 674"/>
              <a:gd name="T25" fmla="*/ 482 h 689"/>
              <a:gd name="T26" fmla="*/ 592 w 674"/>
              <a:gd name="T27" fmla="*/ 381 h 689"/>
              <a:gd name="T28" fmla="*/ 629 w 674"/>
              <a:gd name="T29" fmla="*/ 173 h 689"/>
              <a:gd name="T30" fmla="*/ 666 w 674"/>
              <a:gd name="T31" fmla="*/ 85 h 689"/>
              <a:gd name="T32" fmla="*/ 568 w 674"/>
              <a:gd name="T33" fmla="*/ 24 h 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4" h="689">
                <a:moveTo>
                  <a:pt x="568" y="24"/>
                </a:moveTo>
                <a:cubicBezTo>
                  <a:pt x="520" y="48"/>
                  <a:pt x="538" y="96"/>
                  <a:pt x="525" y="133"/>
                </a:cubicBezTo>
                <a:cubicBezTo>
                  <a:pt x="512" y="170"/>
                  <a:pt x="448" y="224"/>
                  <a:pt x="421" y="245"/>
                </a:cubicBezTo>
                <a:cubicBezTo>
                  <a:pt x="394" y="266"/>
                  <a:pt x="378" y="282"/>
                  <a:pt x="354" y="312"/>
                </a:cubicBezTo>
                <a:cubicBezTo>
                  <a:pt x="330" y="341"/>
                  <a:pt x="328" y="400"/>
                  <a:pt x="282" y="442"/>
                </a:cubicBezTo>
                <a:cubicBezTo>
                  <a:pt x="237" y="485"/>
                  <a:pt x="210" y="522"/>
                  <a:pt x="181" y="538"/>
                </a:cubicBezTo>
                <a:cubicBezTo>
                  <a:pt x="152" y="554"/>
                  <a:pt x="101" y="546"/>
                  <a:pt x="74" y="568"/>
                </a:cubicBezTo>
                <a:cubicBezTo>
                  <a:pt x="48" y="589"/>
                  <a:pt x="64" y="626"/>
                  <a:pt x="42" y="645"/>
                </a:cubicBezTo>
                <a:cubicBezTo>
                  <a:pt x="23" y="662"/>
                  <a:pt x="15" y="657"/>
                  <a:pt x="0" y="689"/>
                </a:cubicBezTo>
                <a:cubicBezTo>
                  <a:pt x="597" y="689"/>
                  <a:pt x="597" y="689"/>
                  <a:pt x="597" y="689"/>
                </a:cubicBezTo>
                <a:cubicBezTo>
                  <a:pt x="599" y="677"/>
                  <a:pt x="597" y="664"/>
                  <a:pt x="594" y="648"/>
                </a:cubicBezTo>
                <a:cubicBezTo>
                  <a:pt x="589" y="618"/>
                  <a:pt x="581" y="613"/>
                  <a:pt x="581" y="594"/>
                </a:cubicBezTo>
                <a:cubicBezTo>
                  <a:pt x="581" y="576"/>
                  <a:pt x="600" y="517"/>
                  <a:pt x="597" y="482"/>
                </a:cubicBezTo>
                <a:cubicBezTo>
                  <a:pt x="594" y="448"/>
                  <a:pt x="613" y="424"/>
                  <a:pt x="592" y="381"/>
                </a:cubicBezTo>
                <a:cubicBezTo>
                  <a:pt x="570" y="338"/>
                  <a:pt x="608" y="232"/>
                  <a:pt x="629" y="173"/>
                </a:cubicBezTo>
                <a:cubicBezTo>
                  <a:pt x="650" y="114"/>
                  <a:pt x="674" y="117"/>
                  <a:pt x="666" y="85"/>
                </a:cubicBezTo>
                <a:cubicBezTo>
                  <a:pt x="658" y="53"/>
                  <a:pt x="616" y="0"/>
                  <a:pt x="568" y="24"/>
                </a:cubicBezTo>
                <a:close/>
              </a:path>
            </a:pathLst>
          </a:custGeom>
          <a:solidFill>
            <a:srgbClr val="F2C7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8"/>
          <p:cNvSpPr/>
          <p:nvPr/>
        </p:nvSpPr>
        <p:spPr bwMode="auto">
          <a:xfrm>
            <a:off x="-19050" y="1866900"/>
            <a:ext cx="2362200" cy="3614738"/>
          </a:xfrm>
          <a:custGeom>
            <a:avLst/>
            <a:gdLst>
              <a:gd name="T0" fmla="*/ 531 w 629"/>
              <a:gd name="T1" fmla="*/ 94 h 963"/>
              <a:gd name="T2" fmla="*/ 405 w 629"/>
              <a:gd name="T3" fmla="*/ 40 h 963"/>
              <a:gd name="T4" fmla="*/ 339 w 629"/>
              <a:gd name="T5" fmla="*/ 0 h 963"/>
              <a:gd name="T6" fmla="*/ 285 w 629"/>
              <a:gd name="T7" fmla="*/ 59 h 963"/>
              <a:gd name="T8" fmla="*/ 227 w 629"/>
              <a:gd name="T9" fmla="*/ 86 h 963"/>
              <a:gd name="T10" fmla="*/ 117 w 629"/>
              <a:gd name="T11" fmla="*/ 139 h 963"/>
              <a:gd name="T12" fmla="*/ 0 w 629"/>
              <a:gd name="T13" fmla="*/ 144 h 963"/>
              <a:gd name="T14" fmla="*/ 0 w 629"/>
              <a:gd name="T15" fmla="*/ 867 h 963"/>
              <a:gd name="T16" fmla="*/ 53 w 629"/>
              <a:gd name="T17" fmla="*/ 923 h 963"/>
              <a:gd name="T18" fmla="*/ 93 w 629"/>
              <a:gd name="T19" fmla="*/ 950 h 963"/>
              <a:gd name="T20" fmla="*/ 224 w 629"/>
              <a:gd name="T21" fmla="*/ 936 h 963"/>
              <a:gd name="T22" fmla="*/ 323 w 629"/>
              <a:gd name="T23" fmla="*/ 800 h 963"/>
              <a:gd name="T24" fmla="*/ 403 w 629"/>
              <a:gd name="T25" fmla="*/ 742 h 963"/>
              <a:gd name="T26" fmla="*/ 435 w 629"/>
              <a:gd name="T27" fmla="*/ 702 h 963"/>
              <a:gd name="T28" fmla="*/ 531 w 629"/>
              <a:gd name="T29" fmla="*/ 608 h 963"/>
              <a:gd name="T30" fmla="*/ 595 w 629"/>
              <a:gd name="T31" fmla="*/ 539 h 963"/>
              <a:gd name="T32" fmla="*/ 563 w 629"/>
              <a:gd name="T33" fmla="*/ 504 h 963"/>
              <a:gd name="T34" fmla="*/ 555 w 629"/>
              <a:gd name="T35" fmla="*/ 464 h 963"/>
              <a:gd name="T36" fmla="*/ 573 w 629"/>
              <a:gd name="T37" fmla="*/ 414 h 963"/>
              <a:gd name="T38" fmla="*/ 584 w 629"/>
              <a:gd name="T39" fmla="*/ 296 h 963"/>
              <a:gd name="T40" fmla="*/ 619 w 629"/>
              <a:gd name="T41" fmla="*/ 187 h 963"/>
              <a:gd name="T42" fmla="*/ 595 w 629"/>
              <a:gd name="T43" fmla="*/ 110 h 963"/>
              <a:gd name="T44" fmla="*/ 531 w 629"/>
              <a:gd name="T45" fmla="*/ 94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29" h="963">
                <a:moveTo>
                  <a:pt x="531" y="94"/>
                </a:moveTo>
                <a:cubicBezTo>
                  <a:pt x="475" y="88"/>
                  <a:pt x="443" y="51"/>
                  <a:pt x="405" y="40"/>
                </a:cubicBezTo>
                <a:cubicBezTo>
                  <a:pt x="368" y="30"/>
                  <a:pt x="339" y="0"/>
                  <a:pt x="339" y="0"/>
                </a:cubicBezTo>
                <a:cubicBezTo>
                  <a:pt x="285" y="59"/>
                  <a:pt x="285" y="59"/>
                  <a:pt x="285" y="59"/>
                </a:cubicBezTo>
                <a:cubicBezTo>
                  <a:pt x="285" y="59"/>
                  <a:pt x="253" y="75"/>
                  <a:pt x="227" y="86"/>
                </a:cubicBezTo>
                <a:cubicBezTo>
                  <a:pt x="200" y="96"/>
                  <a:pt x="179" y="110"/>
                  <a:pt x="117" y="139"/>
                </a:cubicBezTo>
                <a:cubicBezTo>
                  <a:pt x="72" y="161"/>
                  <a:pt x="23" y="150"/>
                  <a:pt x="0" y="144"/>
                </a:cubicBezTo>
                <a:cubicBezTo>
                  <a:pt x="0" y="867"/>
                  <a:pt x="0" y="867"/>
                  <a:pt x="0" y="867"/>
                </a:cubicBezTo>
                <a:cubicBezTo>
                  <a:pt x="44" y="873"/>
                  <a:pt x="17" y="892"/>
                  <a:pt x="53" y="923"/>
                </a:cubicBezTo>
                <a:cubicBezTo>
                  <a:pt x="91" y="955"/>
                  <a:pt x="93" y="950"/>
                  <a:pt x="93" y="950"/>
                </a:cubicBezTo>
                <a:cubicBezTo>
                  <a:pt x="93" y="950"/>
                  <a:pt x="216" y="963"/>
                  <a:pt x="224" y="936"/>
                </a:cubicBezTo>
                <a:cubicBezTo>
                  <a:pt x="232" y="910"/>
                  <a:pt x="277" y="856"/>
                  <a:pt x="323" y="800"/>
                </a:cubicBezTo>
                <a:cubicBezTo>
                  <a:pt x="368" y="744"/>
                  <a:pt x="373" y="771"/>
                  <a:pt x="403" y="742"/>
                </a:cubicBezTo>
                <a:cubicBezTo>
                  <a:pt x="432" y="712"/>
                  <a:pt x="437" y="715"/>
                  <a:pt x="435" y="702"/>
                </a:cubicBezTo>
                <a:cubicBezTo>
                  <a:pt x="432" y="688"/>
                  <a:pt x="475" y="654"/>
                  <a:pt x="531" y="608"/>
                </a:cubicBezTo>
                <a:cubicBezTo>
                  <a:pt x="587" y="563"/>
                  <a:pt x="603" y="568"/>
                  <a:pt x="595" y="539"/>
                </a:cubicBezTo>
                <a:cubicBezTo>
                  <a:pt x="587" y="510"/>
                  <a:pt x="571" y="510"/>
                  <a:pt x="563" y="504"/>
                </a:cubicBezTo>
                <a:cubicBezTo>
                  <a:pt x="555" y="499"/>
                  <a:pt x="557" y="486"/>
                  <a:pt x="555" y="464"/>
                </a:cubicBezTo>
                <a:cubicBezTo>
                  <a:pt x="552" y="443"/>
                  <a:pt x="573" y="440"/>
                  <a:pt x="573" y="414"/>
                </a:cubicBezTo>
                <a:cubicBezTo>
                  <a:pt x="573" y="387"/>
                  <a:pt x="589" y="344"/>
                  <a:pt x="584" y="296"/>
                </a:cubicBezTo>
                <a:cubicBezTo>
                  <a:pt x="579" y="248"/>
                  <a:pt x="608" y="211"/>
                  <a:pt x="619" y="187"/>
                </a:cubicBezTo>
                <a:cubicBezTo>
                  <a:pt x="629" y="163"/>
                  <a:pt x="613" y="136"/>
                  <a:pt x="595" y="110"/>
                </a:cubicBezTo>
                <a:cubicBezTo>
                  <a:pt x="576" y="83"/>
                  <a:pt x="587" y="99"/>
                  <a:pt x="531" y="94"/>
                </a:cubicBezTo>
                <a:close/>
              </a:path>
            </a:pathLst>
          </a:custGeom>
          <a:solidFill>
            <a:schemeClr val="accent6">
              <a:alpha val="4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9989316" y="3585723"/>
            <a:ext cx="272382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Feature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696575" y="-476233"/>
            <a:ext cx="2224525" cy="1781793"/>
            <a:chOff x="10373639" y="-102018"/>
            <a:chExt cx="2224525" cy="1781793"/>
          </a:xfrm>
          <a:solidFill>
            <a:schemeClr val="accent5"/>
          </a:solidFill>
        </p:grpSpPr>
        <p:sp>
          <p:nvSpPr>
            <p:cNvPr id="14" name="Freeform 5"/>
            <p:cNvSpPr/>
            <p:nvPr/>
          </p:nvSpPr>
          <p:spPr bwMode="auto">
            <a:xfrm>
              <a:off x="10373639" y="-102018"/>
              <a:ext cx="426026" cy="179600"/>
            </a:xfrm>
            <a:custGeom>
              <a:avLst/>
              <a:gdLst>
                <a:gd name="T0" fmla="*/ 52 w 215"/>
                <a:gd name="T1" fmla="*/ 87 h 91"/>
                <a:gd name="T2" fmla="*/ 62 w 215"/>
                <a:gd name="T3" fmla="*/ 89 h 91"/>
                <a:gd name="T4" fmla="*/ 63 w 215"/>
                <a:gd name="T5" fmla="*/ 86 h 91"/>
                <a:gd name="T6" fmla="*/ 71 w 215"/>
                <a:gd name="T7" fmla="*/ 90 h 91"/>
                <a:gd name="T8" fmla="*/ 87 w 215"/>
                <a:gd name="T9" fmla="*/ 88 h 91"/>
                <a:gd name="T10" fmla="*/ 88 w 215"/>
                <a:gd name="T11" fmla="*/ 85 h 91"/>
                <a:gd name="T12" fmla="*/ 96 w 215"/>
                <a:gd name="T13" fmla="*/ 86 h 91"/>
                <a:gd name="T14" fmla="*/ 98 w 215"/>
                <a:gd name="T15" fmla="*/ 85 h 91"/>
                <a:gd name="T16" fmla="*/ 98 w 215"/>
                <a:gd name="T17" fmla="*/ 83 h 91"/>
                <a:gd name="T18" fmla="*/ 102 w 215"/>
                <a:gd name="T19" fmla="*/ 84 h 91"/>
                <a:gd name="T20" fmla="*/ 150 w 215"/>
                <a:gd name="T21" fmla="*/ 64 h 91"/>
                <a:gd name="T22" fmla="*/ 160 w 215"/>
                <a:gd name="T23" fmla="*/ 58 h 91"/>
                <a:gd name="T24" fmla="*/ 177 w 215"/>
                <a:gd name="T25" fmla="*/ 58 h 91"/>
                <a:gd name="T26" fmla="*/ 185 w 215"/>
                <a:gd name="T27" fmla="*/ 34 h 91"/>
                <a:gd name="T28" fmla="*/ 193 w 215"/>
                <a:gd name="T29" fmla="*/ 31 h 91"/>
                <a:gd name="T30" fmla="*/ 203 w 215"/>
                <a:gd name="T31" fmla="*/ 9 h 91"/>
                <a:gd name="T32" fmla="*/ 213 w 215"/>
                <a:gd name="T33" fmla="*/ 9 h 91"/>
                <a:gd name="T34" fmla="*/ 210 w 215"/>
                <a:gd name="T35" fmla="*/ 1 h 91"/>
                <a:gd name="T36" fmla="*/ 135 w 215"/>
                <a:gd name="T37" fmla="*/ 7 h 91"/>
                <a:gd name="T38" fmla="*/ 97 w 215"/>
                <a:gd name="T39" fmla="*/ 12 h 91"/>
                <a:gd name="T40" fmla="*/ 53 w 215"/>
                <a:gd name="T41" fmla="*/ 13 h 91"/>
                <a:gd name="T42" fmla="*/ 52 w 215"/>
                <a:gd name="T43" fmla="*/ 13 h 91"/>
                <a:gd name="T44" fmla="*/ 27 w 215"/>
                <a:gd name="T45" fmla="*/ 17 h 91"/>
                <a:gd name="T46" fmla="*/ 17 w 215"/>
                <a:gd name="T47" fmla="*/ 24 h 91"/>
                <a:gd name="T48" fmla="*/ 21 w 215"/>
                <a:gd name="T49" fmla="*/ 29 h 91"/>
                <a:gd name="T50" fmla="*/ 13 w 215"/>
                <a:gd name="T51" fmla="*/ 30 h 91"/>
                <a:gd name="T52" fmla="*/ 13 w 215"/>
                <a:gd name="T53" fmla="*/ 45 h 91"/>
                <a:gd name="T54" fmla="*/ 15 w 215"/>
                <a:gd name="T55" fmla="*/ 55 h 91"/>
                <a:gd name="T56" fmla="*/ 9 w 215"/>
                <a:gd name="T57" fmla="*/ 54 h 91"/>
                <a:gd name="T58" fmla="*/ 15 w 215"/>
                <a:gd name="T59" fmla="*/ 57 h 91"/>
                <a:gd name="T60" fmla="*/ 8 w 215"/>
                <a:gd name="T61" fmla="*/ 58 h 91"/>
                <a:gd name="T62" fmla="*/ 15 w 215"/>
                <a:gd name="T63" fmla="*/ 62 h 91"/>
                <a:gd name="T64" fmla="*/ 8 w 215"/>
                <a:gd name="T65" fmla="*/ 62 h 91"/>
                <a:gd name="T66" fmla="*/ 12 w 215"/>
                <a:gd name="T67" fmla="*/ 63 h 91"/>
                <a:gd name="T68" fmla="*/ 7 w 215"/>
                <a:gd name="T69" fmla="*/ 73 h 91"/>
                <a:gd name="T70" fmla="*/ 0 w 215"/>
                <a:gd name="T71" fmla="*/ 72 h 91"/>
                <a:gd name="T72" fmla="*/ 0 w 215"/>
                <a:gd name="T73" fmla="*/ 72 h 91"/>
                <a:gd name="T74" fmla="*/ 4 w 215"/>
                <a:gd name="T75" fmla="*/ 73 h 91"/>
                <a:gd name="T76" fmla="*/ 0 w 215"/>
                <a:gd name="T77" fmla="*/ 73 h 91"/>
                <a:gd name="T78" fmla="*/ 1 w 215"/>
                <a:gd name="T79" fmla="*/ 75 h 91"/>
                <a:gd name="T80" fmla="*/ 4 w 215"/>
                <a:gd name="T81" fmla="*/ 76 h 91"/>
                <a:gd name="T82" fmla="*/ 1 w 215"/>
                <a:gd name="T83" fmla="*/ 75 h 91"/>
                <a:gd name="T84" fmla="*/ 3 w 215"/>
                <a:gd name="T85" fmla="*/ 80 h 91"/>
                <a:gd name="T86" fmla="*/ 11 w 215"/>
                <a:gd name="T87" fmla="*/ 87 h 91"/>
                <a:gd name="T88" fmla="*/ 52 w 215"/>
                <a:gd name="T89" fmla="*/ 91 h 91"/>
                <a:gd name="T90" fmla="*/ 52 w 215"/>
                <a:gd name="T91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5" h="91">
                  <a:moveTo>
                    <a:pt x="52" y="87"/>
                  </a:moveTo>
                  <a:cubicBezTo>
                    <a:pt x="56" y="85"/>
                    <a:pt x="59" y="90"/>
                    <a:pt x="62" y="89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5" y="87"/>
                    <a:pt x="68" y="89"/>
                    <a:pt x="71" y="90"/>
                  </a:cubicBezTo>
                  <a:cubicBezTo>
                    <a:pt x="77" y="89"/>
                    <a:pt x="82" y="89"/>
                    <a:pt x="87" y="88"/>
                  </a:cubicBezTo>
                  <a:cubicBezTo>
                    <a:pt x="87" y="87"/>
                    <a:pt x="87" y="86"/>
                    <a:pt x="88" y="85"/>
                  </a:cubicBezTo>
                  <a:cubicBezTo>
                    <a:pt x="90" y="85"/>
                    <a:pt x="93" y="86"/>
                    <a:pt x="96" y="86"/>
                  </a:cubicBezTo>
                  <a:cubicBezTo>
                    <a:pt x="98" y="85"/>
                    <a:pt x="98" y="85"/>
                    <a:pt x="98" y="85"/>
                  </a:cubicBezTo>
                  <a:cubicBezTo>
                    <a:pt x="98" y="85"/>
                    <a:pt x="98" y="84"/>
                    <a:pt x="98" y="83"/>
                  </a:cubicBezTo>
                  <a:cubicBezTo>
                    <a:pt x="100" y="83"/>
                    <a:pt x="101" y="83"/>
                    <a:pt x="102" y="84"/>
                  </a:cubicBezTo>
                  <a:cubicBezTo>
                    <a:pt x="118" y="78"/>
                    <a:pt x="133" y="71"/>
                    <a:pt x="150" y="64"/>
                  </a:cubicBezTo>
                  <a:cubicBezTo>
                    <a:pt x="154" y="62"/>
                    <a:pt x="157" y="59"/>
                    <a:pt x="160" y="58"/>
                  </a:cubicBezTo>
                  <a:cubicBezTo>
                    <a:pt x="166" y="57"/>
                    <a:pt x="172" y="58"/>
                    <a:pt x="177" y="58"/>
                  </a:cubicBezTo>
                  <a:cubicBezTo>
                    <a:pt x="176" y="49"/>
                    <a:pt x="188" y="43"/>
                    <a:pt x="185" y="34"/>
                  </a:cubicBezTo>
                  <a:cubicBezTo>
                    <a:pt x="188" y="34"/>
                    <a:pt x="193" y="34"/>
                    <a:pt x="193" y="31"/>
                  </a:cubicBezTo>
                  <a:cubicBezTo>
                    <a:pt x="193" y="24"/>
                    <a:pt x="195" y="14"/>
                    <a:pt x="203" y="9"/>
                  </a:cubicBezTo>
                  <a:cubicBezTo>
                    <a:pt x="207" y="8"/>
                    <a:pt x="212" y="10"/>
                    <a:pt x="213" y="9"/>
                  </a:cubicBezTo>
                  <a:cubicBezTo>
                    <a:pt x="215" y="6"/>
                    <a:pt x="208" y="4"/>
                    <a:pt x="210" y="1"/>
                  </a:cubicBezTo>
                  <a:cubicBezTo>
                    <a:pt x="184" y="0"/>
                    <a:pt x="161" y="5"/>
                    <a:pt x="135" y="7"/>
                  </a:cubicBezTo>
                  <a:cubicBezTo>
                    <a:pt x="131" y="9"/>
                    <a:pt x="114" y="11"/>
                    <a:pt x="97" y="12"/>
                  </a:cubicBezTo>
                  <a:cubicBezTo>
                    <a:pt x="79" y="14"/>
                    <a:pt x="61" y="14"/>
                    <a:pt x="53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4" y="13"/>
                    <a:pt x="34" y="13"/>
                    <a:pt x="27" y="17"/>
                  </a:cubicBezTo>
                  <a:cubicBezTo>
                    <a:pt x="24" y="19"/>
                    <a:pt x="20" y="22"/>
                    <a:pt x="17" y="24"/>
                  </a:cubicBezTo>
                  <a:cubicBezTo>
                    <a:pt x="18" y="26"/>
                    <a:pt x="20" y="27"/>
                    <a:pt x="21" y="29"/>
                  </a:cubicBezTo>
                  <a:cubicBezTo>
                    <a:pt x="18" y="29"/>
                    <a:pt x="14" y="28"/>
                    <a:pt x="13" y="30"/>
                  </a:cubicBezTo>
                  <a:cubicBezTo>
                    <a:pt x="6" y="34"/>
                    <a:pt x="10" y="38"/>
                    <a:pt x="13" y="45"/>
                  </a:cubicBezTo>
                  <a:cubicBezTo>
                    <a:pt x="15" y="48"/>
                    <a:pt x="12" y="52"/>
                    <a:pt x="15" y="55"/>
                  </a:cubicBezTo>
                  <a:cubicBezTo>
                    <a:pt x="13" y="54"/>
                    <a:pt x="12" y="54"/>
                    <a:pt x="9" y="54"/>
                  </a:cubicBezTo>
                  <a:cubicBezTo>
                    <a:pt x="9" y="57"/>
                    <a:pt x="16" y="53"/>
                    <a:pt x="15" y="57"/>
                  </a:cubicBezTo>
                  <a:cubicBezTo>
                    <a:pt x="13" y="56"/>
                    <a:pt x="10" y="58"/>
                    <a:pt x="8" y="58"/>
                  </a:cubicBezTo>
                  <a:cubicBezTo>
                    <a:pt x="9" y="61"/>
                    <a:pt x="16" y="59"/>
                    <a:pt x="15" y="62"/>
                  </a:cubicBezTo>
                  <a:cubicBezTo>
                    <a:pt x="14" y="63"/>
                    <a:pt x="9" y="58"/>
                    <a:pt x="8" y="62"/>
                  </a:cubicBezTo>
                  <a:cubicBezTo>
                    <a:pt x="8" y="63"/>
                    <a:pt x="11" y="63"/>
                    <a:pt x="12" y="63"/>
                  </a:cubicBezTo>
                  <a:cubicBezTo>
                    <a:pt x="5" y="64"/>
                    <a:pt x="1" y="68"/>
                    <a:pt x="7" y="73"/>
                  </a:cubicBezTo>
                  <a:cubicBezTo>
                    <a:pt x="5" y="73"/>
                    <a:pt x="2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" y="72"/>
                    <a:pt x="3" y="73"/>
                    <a:pt x="4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1" y="75"/>
                  </a:cubicBezTo>
                  <a:cubicBezTo>
                    <a:pt x="1" y="75"/>
                    <a:pt x="2" y="76"/>
                    <a:pt x="4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" y="77"/>
                    <a:pt x="2" y="78"/>
                    <a:pt x="3" y="80"/>
                  </a:cubicBezTo>
                  <a:cubicBezTo>
                    <a:pt x="6" y="82"/>
                    <a:pt x="9" y="87"/>
                    <a:pt x="11" y="87"/>
                  </a:cubicBezTo>
                  <a:cubicBezTo>
                    <a:pt x="24" y="89"/>
                    <a:pt x="38" y="90"/>
                    <a:pt x="52" y="91"/>
                  </a:cubicBezTo>
                  <a:cubicBezTo>
                    <a:pt x="52" y="89"/>
                    <a:pt x="51" y="87"/>
                    <a:pt x="52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10441302" y="422579"/>
              <a:ext cx="316596" cy="201319"/>
            </a:xfrm>
            <a:custGeom>
              <a:avLst/>
              <a:gdLst>
                <a:gd name="T0" fmla="*/ 43 w 160"/>
                <a:gd name="T1" fmla="*/ 98 h 102"/>
                <a:gd name="T2" fmla="*/ 52 w 160"/>
                <a:gd name="T3" fmla="*/ 100 h 102"/>
                <a:gd name="T4" fmla="*/ 52 w 160"/>
                <a:gd name="T5" fmla="*/ 97 h 102"/>
                <a:gd name="T6" fmla="*/ 59 w 160"/>
                <a:gd name="T7" fmla="*/ 100 h 102"/>
                <a:gd name="T8" fmla="*/ 73 w 160"/>
                <a:gd name="T9" fmla="*/ 97 h 102"/>
                <a:gd name="T10" fmla="*/ 73 w 160"/>
                <a:gd name="T11" fmla="*/ 95 h 102"/>
                <a:gd name="T12" fmla="*/ 80 w 160"/>
                <a:gd name="T13" fmla="*/ 95 h 102"/>
                <a:gd name="T14" fmla="*/ 81 w 160"/>
                <a:gd name="T15" fmla="*/ 94 h 102"/>
                <a:gd name="T16" fmla="*/ 81 w 160"/>
                <a:gd name="T17" fmla="*/ 92 h 102"/>
                <a:gd name="T18" fmla="*/ 84 w 160"/>
                <a:gd name="T19" fmla="*/ 92 h 102"/>
                <a:gd name="T20" fmla="*/ 121 w 160"/>
                <a:gd name="T21" fmla="*/ 69 h 102"/>
                <a:gd name="T22" fmla="*/ 128 w 160"/>
                <a:gd name="T23" fmla="*/ 62 h 102"/>
                <a:gd name="T24" fmla="*/ 142 w 160"/>
                <a:gd name="T25" fmla="*/ 60 h 102"/>
                <a:gd name="T26" fmla="*/ 143 w 160"/>
                <a:gd name="T27" fmla="*/ 36 h 102"/>
                <a:gd name="T28" fmla="*/ 149 w 160"/>
                <a:gd name="T29" fmla="*/ 32 h 102"/>
                <a:gd name="T30" fmla="*/ 152 w 160"/>
                <a:gd name="T31" fmla="*/ 9 h 102"/>
                <a:gd name="T32" fmla="*/ 159 w 160"/>
                <a:gd name="T33" fmla="*/ 7 h 102"/>
                <a:gd name="T34" fmla="*/ 155 w 160"/>
                <a:gd name="T35" fmla="*/ 0 h 102"/>
                <a:gd name="T36" fmla="*/ 101 w 160"/>
                <a:gd name="T37" fmla="*/ 13 h 102"/>
                <a:gd name="T38" fmla="*/ 73 w 160"/>
                <a:gd name="T39" fmla="*/ 22 h 102"/>
                <a:gd name="T40" fmla="*/ 41 w 160"/>
                <a:gd name="T41" fmla="*/ 24 h 102"/>
                <a:gd name="T42" fmla="*/ 40 w 160"/>
                <a:gd name="T43" fmla="*/ 24 h 102"/>
                <a:gd name="T44" fmla="*/ 21 w 160"/>
                <a:gd name="T45" fmla="*/ 28 h 102"/>
                <a:gd name="T46" fmla="*/ 14 w 160"/>
                <a:gd name="T47" fmla="*/ 36 h 102"/>
                <a:gd name="T48" fmla="*/ 17 w 160"/>
                <a:gd name="T49" fmla="*/ 40 h 102"/>
                <a:gd name="T50" fmla="*/ 11 w 160"/>
                <a:gd name="T51" fmla="*/ 42 h 102"/>
                <a:gd name="T52" fmla="*/ 11 w 160"/>
                <a:gd name="T53" fmla="*/ 56 h 102"/>
                <a:gd name="T54" fmla="*/ 12 w 160"/>
                <a:gd name="T55" fmla="*/ 66 h 102"/>
                <a:gd name="T56" fmla="*/ 8 w 160"/>
                <a:gd name="T57" fmla="*/ 66 h 102"/>
                <a:gd name="T58" fmla="*/ 12 w 160"/>
                <a:gd name="T59" fmla="*/ 69 h 102"/>
                <a:gd name="T60" fmla="*/ 7 w 160"/>
                <a:gd name="T61" fmla="*/ 69 h 102"/>
                <a:gd name="T62" fmla="*/ 12 w 160"/>
                <a:gd name="T63" fmla="*/ 74 h 102"/>
                <a:gd name="T64" fmla="*/ 7 w 160"/>
                <a:gd name="T65" fmla="*/ 74 h 102"/>
                <a:gd name="T66" fmla="*/ 10 w 160"/>
                <a:gd name="T67" fmla="*/ 75 h 102"/>
                <a:gd name="T68" fmla="*/ 6 w 160"/>
                <a:gd name="T69" fmla="*/ 85 h 102"/>
                <a:gd name="T70" fmla="*/ 0 w 160"/>
                <a:gd name="T71" fmla="*/ 83 h 102"/>
                <a:gd name="T72" fmla="*/ 0 w 160"/>
                <a:gd name="T73" fmla="*/ 83 h 102"/>
                <a:gd name="T74" fmla="*/ 3 w 160"/>
                <a:gd name="T75" fmla="*/ 84 h 102"/>
                <a:gd name="T76" fmla="*/ 0 w 160"/>
                <a:gd name="T77" fmla="*/ 84 h 102"/>
                <a:gd name="T78" fmla="*/ 0 w 160"/>
                <a:gd name="T79" fmla="*/ 86 h 102"/>
                <a:gd name="T80" fmla="*/ 3 w 160"/>
                <a:gd name="T81" fmla="*/ 87 h 102"/>
                <a:gd name="T82" fmla="*/ 1 w 160"/>
                <a:gd name="T83" fmla="*/ 87 h 102"/>
                <a:gd name="T84" fmla="*/ 2 w 160"/>
                <a:gd name="T85" fmla="*/ 91 h 102"/>
                <a:gd name="T86" fmla="*/ 9 w 160"/>
                <a:gd name="T87" fmla="*/ 98 h 102"/>
                <a:gd name="T88" fmla="*/ 43 w 160"/>
                <a:gd name="T89" fmla="*/ 102 h 102"/>
                <a:gd name="T90" fmla="*/ 43 w 160"/>
                <a:gd name="T91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0" h="102">
                  <a:moveTo>
                    <a:pt x="43" y="98"/>
                  </a:moveTo>
                  <a:cubicBezTo>
                    <a:pt x="46" y="96"/>
                    <a:pt x="49" y="101"/>
                    <a:pt x="52" y="100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8"/>
                    <a:pt x="57" y="99"/>
                    <a:pt x="59" y="100"/>
                  </a:cubicBezTo>
                  <a:cubicBezTo>
                    <a:pt x="64" y="100"/>
                    <a:pt x="68" y="99"/>
                    <a:pt x="73" y="97"/>
                  </a:cubicBezTo>
                  <a:cubicBezTo>
                    <a:pt x="72" y="96"/>
                    <a:pt x="72" y="96"/>
                    <a:pt x="73" y="95"/>
                  </a:cubicBezTo>
                  <a:cubicBezTo>
                    <a:pt x="74" y="94"/>
                    <a:pt x="77" y="95"/>
                    <a:pt x="80" y="9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94"/>
                    <a:pt x="81" y="93"/>
                    <a:pt x="81" y="92"/>
                  </a:cubicBezTo>
                  <a:cubicBezTo>
                    <a:pt x="82" y="92"/>
                    <a:pt x="83" y="92"/>
                    <a:pt x="84" y="92"/>
                  </a:cubicBezTo>
                  <a:cubicBezTo>
                    <a:pt x="97" y="86"/>
                    <a:pt x="109" y="78"/>
                    <a:pt x="121" y="69"/>
                  </a:cubicBezTo>
                  <a:cubicBezTo>
                    <a:pt x="124" y="66"/>
                    <a:pt x="126" y="63"/>
                    <a:pt x="128" y="62"/>
                  </a:cubicBezTo>
                  <a:cubicBezTo>
                    <a:pt x="132" y="60"/>
                    <a:pt x="138" y="60"/>
                    <a:pt x="142" y="60"/>
                  </a:cubicBezTo>
                  <a:cubicBezTo>
                    <a:pt x="139" y="51"/>
                    <a:pt x="147" y="44"/>
                    <a:pt x="143" y="36"/>
                  </a:cubicBezTo>
                  <a:cubicBezTo>
                    <a:pt x="146" y="35"/>
                    <a:pt x="149" y="34"/>
                    <a:pt x="149" y="32"/>
                  </a:cubicBezTo>
                  <a:cubicBezTo>
                    <a:pt x="148" y="24"/>
                    <a:pt x="147" y="15"/>
                    <a:pt x="152" y="9"/>
                  </a:cubicBezTo>
                  <a:cubicBezTo>
                    <a:pt x="154" y="7"/>
                    <a:pt x="159" y="9"/>
                    <a:pt x="159" y="7"/>
                  </a:cubicBezTo>
                  <a:cubicBezTo>
                    <a:pt x="160" y="4"/>
                    <a:pt x="154" y="3"/>
                    <a:pt x="155" y="0"/>
                  </a:cubicBezTo>
                  <a:cubicBezTo>
                    <a:pt x="136" y="3"/>
                    <a:pt x="120" y="10"/>
                    <a:pt x="101" y="13"/>
                  </a:cubicBezTo>
                  <a:cubicBezTo>
                    <a:pt x="99" y="16"/>
                    <a:pt x="86" y="20"/>
                    <a:pt x="73" y="22"/>
                  </a:cubicBezTo>
                  <a:cubicBezTo>
                    <a:pt x="61" y="24"/>
                    <a:pt x="47" y="25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4" y="24"/>
                    <a:pt x="27" y="25"/>
                    <a:pt x="21" y="28"/>
                  </a:cubicBezTo>
                  <a:cubicBezTo>
                    <a:pt x="19" y="31"/>
                    <a:pt x="17" y="33"/>
                    <a:pt x="14" y="36"/>
                  </a:cubicBezTo>
                  <a:cubicBezTo>
                    <a:pt x="15" y="37"/>
                    <a:pt x="16" y="39"/>
                    <a:pt x="17" y="40"/>
                  </a:cubicBezTo>
                  <a:cubicBezTo>
                    <a:pt x="15" y="40"/>
                    <a:pt x="12" y="40"/>
                    <a:pt x="11" y="42"/>
                  </a:cubicBezTo>
                  <a:cubicBezTo>
                    <a:pt x="6" y="45"/>
                    <a:pt x="9" y="50"/>
                    <a:pt x="11" y="56"/>
                  </a:cubicBezTo>
                  <a:cubicBezTo>
                    <a:pt x="12" y="59"/>
                    <a:pt x="10" y="63"/>
                    <a:pt x="12" y="66"/>
                  </a:cubicBezTo>
                  <a:cubicBezTo>
                    <a:pt x="11" y="66"/>
                    <a:pt x="10" y="66"/>
                    <a:pt x="8" y="66"/>
                  </a:cubicBezTo>
                  <a:cubicBezTo>
                    <a:pt x="8" y="68"/>
                    <a:pt x="13" y="65"/>
                    <a:pt x="12" y="69"/>
                  </a:cubicBezTo>
                  <a:cubicBezTo>
                    <a:pt x="10" y="68"/>
                    <a:pt x="8" y="69"/>
                    <a:pt x="7" y="69"/>
                  </a:cubicBezTo>
                  <a:cubicBezTo>
                    <a:pt x="7" y="73"/>
                    <a:pt x="13" y="71"/>
                    <a:pt x="12" y="74"/>
                  </a:cubicBezTo>
                  <a:cubicBezTo>
                    <a:pt x="11" y="75"/>
                    <a:pt x="8" y="69"/>
                    <a:pt x="7" y="74"/>
                  </a:cubicBezTo>
                  <a:cubicBezTo>
                    <a:pt x="7" y="74"/>
                    <a:pt x="9" y="75"/>
                    <a:pt x="10" y="75"/>
                  </a:cubicBezTo>
                  <a:cubicBezTo>
                    <a:pt x="4" y="76"/>
                    <a:pt x="1" y="80"/>
                    <a:pt x="6" y="85"/>
                  </a:cubicBezTo>
                  <a:cubicBezTo>
                    <a:pt x="4" y="85"/>
                    <a:pt x="2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2" y="84"/>
                    <a:pt x="3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" y="87"/>
                    <a:pt x="2" y="87"/>
                    <a:pt x="3" y="87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" y="88"/>
                    <a:pt x="2" y="90"/>
                    <a:pt x="2" y="91"/>
                  </a:cubicBezTo>
                  <a:cubicBezTo>
                    <a:pt x="5" y="94"/>
                    <a:pt x="7" y="98"/>
                    <a:pt x="9" y="98"/>
                  </a:cubicBezTo>
                  <a:cubicBezTo>
                    <a:pt x="20" y="100"/>
                    <a:pt x="32" y="102"/>
                    <a:pt x="43" y="102"/>
                  </a:cubicBezTo>
                  <a:cubicBezTo>
                    <a:pt x="43" y="100"/>
                    <a:pt x="42" y="98"/>
                    <a:pt x="43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11142157" y="293936"/>
              <a:ext cx="371729" cy="225543"/>
            </a:xfrm>
            <a:custGeom>
              <a:avLst/>
              <a:gdLst>
                <a:gd name="T0" fmla="*/ 88 w 188"/>
                <a:gd name="T1" fmla="*/ 106 h 114"/>
                <a:gd name="T2" fmla="*/ 97 w 188"/>
                <a:gd name="T3" fmla="*/ 105 h 114"/>
                <a:gd name="T4" fmla="*/ 98 w 188"/>
                <a:gd name="T5" fmla="*/ 104 h 114"/>
                <a:gd name="T6" fmla="*/ 99 w 188"/>
                <a:gd name="T7" fmla="*/ 102 h 114"/>
                <a:gd name="T8" fmla="*/ 103 w 188"/>
                <a:gd name="T9" fmla="*/ 102 h 114"/>
                <a:gd name="T10" fmla="*/ 146 w 188"/>
                <a:gd name="T11" fmla="*/ 75 h 114"/>
                <a:gd name="T12" fmla="*/ 155 w 188"/>
                <a:gd name="T13" fmla="*/ 66 h 114"/>
                <a:gd name="T14" fmla="*/ 171 w 188"/>
                <a:gd name="T15" fmla="*/ 62 h 114"/>
                <a:gd name="T16" fmla="*/ 171 w 188"/>
                <a:gd name="T17" fmla="*/ 38 h 114"/>
                <a:gd name="T18" fmla="*/ 178 w 188"/>
                <a:gd name="T19" fmla="*/ 33 h 114"/>
                <a:gd name="T20" fmla="*/ 180 w 188"/>
                <a:gd name="T21" fmla="*/ 9 h 114"/>
                <a:gd name="T22" fmla="*/ 188 w 188"/>
                <a:gd name="T23" fmla="*/ 6 h 114"/>
                <a:gd name="T24" fmla="*/ 183 w 188"/>
                <a:gd name="T25" fmla="*/ 0 h 114"/>
                <a:gd name="T26" fmla="*/ 152 w 188"/>
                <a:gd name="T27" fmla="*/ 11 h 114"/>
                <a:gd name="T28" fmla="*/ 121 w 188"/>
                <a:gd name="T29" fmla="*/ 21 h 114"/>
                <a:gd name="T30" fmla="*/ 88 w 188"/>
                <a:gd name="T31" fmla="*/ 32 h 114"/>
                <a:gd name="T32" fmla="*/ 50 w 188"/>
                <a:gd name="T33" fmla="*/ 36 h 114"/>
                <a:gd name="T34" fmla="*/ 49 w 188"/>
                <a:gd name="T35" fmla="*/ 36 h 114"/>
                <a:gd name="T36" fmla="*/ 27 w 188"/>
                <a:gd name="T37" fmla="*/ 41 h 114"/>
                <a:gd name="T38" fmla="*/ 18 w 188"/>
                <a:gd name="T39" fmla="*/ 48 h 114"/>
                <a:gd name="T40" fmla="*/ 21 w 188"/>
                <a:gd name="T41" fmla="*/ 53 h 114"/>
                <a:gd name="T42" fmla="*/ 14 w 188"/>
                <a:gd name="T43" fmla="*/ 54 h 114"/>
                <a:gd name="T44" fmla="*/ 13 w 188"/>
                <a:gd name="T45" fmla="*/ 69 h 114"/>
                <a:gd name="T46" fmla="*/ 15 w 188"/>
                <a:gd name="T47" fmla="*/ 78 h 114"/>
                <a:gd name="T48" fmla="*/ 10 w 188"/>
                <a:gd name="T49" fmla="*/ 78 h 114"/>
                <a:gd name="T50" fmla="*/ 15 w 188"/>
                <a:gd name="T51" fmla="*/ 81 h 114"/>
                <a:gd name="T52" fmla="*/ 9 w 188"/>
                <a:gd name="T53" fmla="*/ 81 h 114"/>
                <a:gd name="T54" fmla="*/ 16 w 188"/>
                <a:gd name="T55" fmla="*/ 86 h 114"/>
                <a:gd name="T56" fmla="*/ 9 w 188"/>
                <a:gd name="T57" fmla="*/ 86 h 114"/>
                <a:gd name="T58" fmla="*/ 12 w 188"/>
                <a:gd name="T59" fmla="*/ 87 h 114"/>
                <a:gd name="T60" fmla="*/ 7 w 188"/>
                <a:gd name="T61" fmla="*/ 97 h 114"/>
                <a:gd name="T62" fmla="*/ 0 w 188"/>
                <a:gd name="T63" fmla="*/ 95 h 114"/>
                <a:gd name="T64" fmla="*/ 0 w 188"/>
                <a:gd name="T65" fmla="*/ 95 h 114"/>
                <a:gd name="T66" fmla="*/ 4 w 188"/>
                <a:gd name="T67" fmla="*/ 96 h 114"/>
                <a:gd name="T68" fmla="*/ 0 w 188"/>
                <a:gd name="T69" fmla="*/ 96 h 114"/>
                <a:gd name="T70" fmla="*/ 1 w 188"/>
                <a:gd name="T71" fmla="*/ 98 h 114"/>
                <a:gd name="T72" fmla="*/ 4 w 188"/>
                <a:gd name="T73" fmla="*/ 99 h 114"/>
                <a:gd name="T74" fmla="*/ 1 w 188"/>
                <a:gd name="T75" fmla="*/ 99 h 114"/>
                <a:gd name="T76" fmla="*/ 3 w 188"/>
                <a:gd name="T77" fmla="*/ 103 h 114"/>
                <a:gd name="T78" fmla="*/ 11 w 188"/>
                <a:gd name="T79" fmla="*/ 110 h 114"/>
                <a:gd name="T80" fmla="*/ 53 w 188"/>
                <a:gd name="T81" fmla="*/ 114 h 114"/>
                <a:gd name="T82" fmla="*/ 53 w 188"/>
                <a:gd name="T83" fmla="*/ 110 h 114"/>
                <a:gd name="T84" fmla="*/ 63 w 188"/>
                <a:gd name="T85" fmla="*/ 111 h 114"/>
                <a:gd name="T86" fmla="*/ 63 w 188"/>
                <a:gd name="T87" fmla="*/ 109 h 114"/>
                <a:gd name="T88" fmla="*/ 72 w 188"/>
                <a:gd name="T89" fmla="*/ 112 h 114"/>
                <a:gd name="T90" fmla="*/ 88 w 188"/>
                <a:gd name="T91" fmla="*/ 108 h 114"/>
                <a:gd name="T92" fmla="*/ 88 w 188"/>
                <a:gd name="T93" fmla="*/ 10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8" h="114">
                  <a:moveTo>
                    <a:pt x="88" y="106"/>
                  </a:moveTo>
                  <a:cubicBezTo>
                    <a:pt x="91" y="105"/>
                    <a:pt x="94" y="105"/>
                    <a:pt x="97" y="105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9" y="104"/>
                    <a:pt x="99" y="103"/>
                    <a:pt x="99" y="102"/>
                  </a:cubicBezTo>
                  <a:cubicBezTo>
                    <a:pt x="100" y="102"/>
                    <a:pt x="101" y="102"/>
                    <a:pt x="103" y="102"/>
                  </a:cubicBezTo>
                  <a:cubicBezTo>
                    <a:pt x="117" y="95"/>
                    <a:pt x="132" y="85"/>
                    <a:pt x="146" y="75"/>
                  </a:cubicBezTo>
                  <a:cubicBezTo>
                    <a:pt x="149" y="72"/>
                    <a:pt x="152" y="68"/>
                    <a:pt x="155" y="66"/>
                  </a:cubicBezTo>
                  <a:cubicBezTo>
                    <a:pt x="159" y="64"/>
                    <a:pt x="166" y="64"/>
                    <a:pt x="171" y="62"/>
                  </a:cubicBezTo>
                  <a:cubicBezTo>
                    <a:pt x="167" y="54"/>
                    <a:pt x="176" y="46"/>
                    <a:pt x="171" y="38"/>
                  </a:cubicBezTo>
                  <a:cubicBezTo>
                    <a:pt x="174" y="37"/>
                    <a:pt x="178" y="36"/>
                    <a:pt x="178" y="33"/>
                  </a:cubicBezTo>
                  <a:cubicBezTo>
                    <a:pt x="175" y="25"/>
                    <a:pt x="174" y="16"/>
                    <a:pt x="180" y="9"/>
                  </a:cubicBezTo>
                  <a:cubicBezTo>
                    <a:pt x="182" y="7"/>
                    <a:pt x="188" y="8"/>
                    <a:pt x="188" y="6"/>
                  </a:cubicBezTo>
                  <a:cubicBezTo>
                    <a:pt x="188" y="3"/>
                    <a:pt x="182" y="3"/>
                    <a:pt x="183" y="0"/>
                  </a:cubicBezTo>
                  <a:cubicBezTo>
                    <a:pt x="172" y="3"/>
                    <a:pt x="162" y="7"/>
                    <a:pt x="152" y="11"/>
                  </a:cubicBezTo>
                  <a:cubicBezTo>
                    <a:pt x="142" y="15"/>
                    <a:pt x="132" y="19"/>
                    <a:pt x="121" y="21"/>
                  </a:cubicBezTo>
                  <a:cubicBezTo>
                    <a:pt x="118" y="24"/>
                    <a:pt x="103" y="29"/>
                    <a:pt x="88" y="32"/>
                  </a:cubicBezTo>
                  <a:cubicBezTo>
                    <a:pt x="73" y="35"/>
                    <a:pt x="57" y="37"/>
                    <a:pt x="50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1" y="36"/>
                    <a:pt x="33" y="37"/>
                    <a:pt x="27" y="41"/>
                  </a:cubicBezTo>
                  <a:cubicBezTo>
                    <a:pt x="24" y="43"/>
                    <a:pt x="21" y="45"/>
                    <a:pt x="18" y="48"/>
                  </a:cubicBezTo>
                  <a:cubicBezTo>
                    <a:pt x="19" y="50"/>
                    <a:pt x="20" y="51"/>
                    <a:pt x="21" y="53"/>
                  </a:cubicBezTo>
                  <a:cubicBezTo>
                    <a:pt x="18" y="52"/>
                    <a:pt x="15" y="52"/>
                    <a:pt x="14" y="54"/>
                  </a:cubicBezTo>
                  <a:cubicBezTo>
                    <a:pt x="8" y="57"/>
                    <a:pt x="11" y="62"/>
                    <a:pt x="13" y="69"/>
                  </a:cubicBezTo>
                  <a:cubicBezTo>
                    <a:pt x="15" y="71"/>
                    <a:pt x="13" y="75"/>
                    <a:pt x="15" y="78"/>
                  </a:cubicBezTo>
                  <a:cubicBezTo>
                    <a:pt x="13" y="78"/>
                    <a:pt x="12" y="78"/>
                    <a:pt x="10" y="78"/>
                  </a:cubicBezTo>
                  <a:cubicBezTo>
                    <a:pt x="10" y="80"/>
                    <a:pt x="17" y="77"/>
                    <a:pt x="15" y="81"/>
                  </a:cubicBezTo>
                  <a:cubicBezTo>
                    <a:pt x="13" y="80"/>
                    <a:pt x="11" y="81"/>
                    <a:pt x="9" y="81"/>
                  </a:cubicBezTo>
                  <a:cubicBezTo>
                    <a:pt x="9" y="85"/>
                    <a:pt x="16" y="83"/>
                    <a:pt x="16" y="86"/>
                  </a:cubicBezTo>
                  <a:cubicBezTo>
                    <a:pt x="14" y="87"/>
                    <a:pt x="10" y="81"/>
                    <a:pt x="9" y="86"/>
                  </a:cubicBezTo>
                  <a:cubicBezTo>
                    <a:pt x="9" y="86"/>
                    <a:pt x="11" y="87"/>
                    <a:pt x="12" y="87"/>
                  </a:cubicBezTo>
                  <a:cubicBezTo>
                    <a:pt x="5" y="88"/>
                    <a:pt x="1" y="92"/>
                    <a:pt x="7" y="97"/>
                  </a:cubicBezTo>
                  <a:cubicBezTo>
                    <a:pt x="5" y="97"/>
                    <a:pt x="2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1" y="95"/>
                    <a:pt x="3" y="96"/>
                    <a:pt x="4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1" y="97"/>
                    <a:pt x="1" y="98"/>
                  </a:cubicBezTo>
                  <a:cubicBezTo>
                    <a:pt x="2" y="98"/>
                    <a:pt x="3" y="99"/>
                    <a:pt x="4" y="99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2" y="100"/>
                    <a:pt x="2" y="102"/>
                    <a:pt x="3" y="103"/>
                  </a:cubicBezTo>
                  <a:cubicBezTo>
                    <a:pt x="6" y="106"/>
                    <a:pt x="9" y="110"/>
                    <a:pt x="11" y="110"/>
                  </a:cubicBezTo>
                  <a:cubicBezTo>
                    <a:pt x="25" y="113"/>
                    <a:pt x="39" y="114"/>
                    <a:pt x="53" y="114"/>
                  </a:cubicBezTo>
                  <a:cubicBezTo>
                    <a:pt x="53" y="112"/>
                    <a:pt x="52" y="111"/>
                    <a:pt x="53" y="110"/>
                  </a:cubicBezTo>
                  <a:cubicBezTo>
                    <a:pt x="56" y="108"/>
                    <a:pt x="60" y="113"/>
                    <a:pt x="63" y="111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6" y="110"/>
                    <a:pt x="69" y="111"/>
                    <a:pt x="72" y="112"/>
                  </a:cubicBezTo>
                  <a:cubicBezTo>
                    <a:pt x="78" y="111"/>
                    <a:pt x="83" y="110"/>
                    <a:pt x="88" y="108"/>
                  </a:cubicBezTo>
                  <a:cubicBezTo>
                    <a:pt x="88" y="107"/>
                    <a:pt x="88" y="106"/>
                    <a:pt x="88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10502283" y="992285"/>
              <a:ext cx="465288" cy="216355"/>
            </a:xfrm>
            <a:custGeom>
              <a:avLst/>
              <a:gdLst>
                <a:gd name="T0" fmla="*/ 109 w 235"/>
                <a:gd name="T1" fmla="*/ 91 h 109"/>
                <a:gd name="T2" fmla="*/ 113 w 235"/>
                <a:gd name="T3" fmla="*/ 91 h 109"/>
                <a:gd name="T4" fmla="*/ 164 w 235"/>
                <a:gd name="T5" fmla="*/ 66 h 109"/>
                <a:gd name="T6" fmla="*/ 175 w 235"/>
                <a:gd name="T7" fmla="*/ 59 h 109"/>
                <a:gd name="T8" fmla="*/ 193 w 235"/>
                <a:gd name="T9" fmla="*/ 58 h 109"/>
                <a:gd name="T10" fmla="*/ 201 w 235"/>
                <a:gd name="T11" fmla="*/ 34 h 109"/>
                <a:gd name="T12" fmla="*/ 210 w 235"/>
                <a:gd name="T13" fmla="*/ 31 h 109"/>
                <a:gd name="T14" fmla="*/ 222 w 235"/>
                <a:gd name="T15" fmla="*/ 8 h 109"/>
                <a:gd name="T16" fmla="*/ 233 w 235"/>
                <a:gd name="T17" fmla="*/ 7 h 109"/>
                <a:gd name="T18" fmla="*/ 229 w 235"/>
                <a:gd name="T19" fmla="*/ 0 h 109"/>
                <a:gd name="T20" fmla="*/ 143 w 235"/>
                <a:gd name="T21" fmla="*/ 10 h 109"/>
                <a:gd name="T22" fmla="*/ 99 w 235"/>
                <a:gd name="T23" fmla="*/ 20 h 109"/>
                <a:gd name="T24" fmla="*/ 50 w 235"/>
                <a:gd name="T25" fmla="*/ 28 h 109"/>
                <a:gd name="T26" fmla="*/ 48 w 235"/>
                <a:gd name="T27" fmla="*/ 28 h 109"/>
                <a:gd name="T28" fmla="*/ 20 w 235"/>
                <a:gd name="T29" fmla="*/ 37 h 109"/>
                <a:gd name="T30" fmla="*/ 11 w 235"/>
                <a:gd name="T31" fmla="*/ 46 h 109"/>
                <a:gd name="T32" fmla="*/ 16 w 235"/>
                <a:gd name="T33" fmla="*/ 50 h 109"/>
                <a:gd name="T34" fmla="*/ 7 w 235"/>
                <a:gd name="T35" fmla="*/ 53 h 109"/>
                <a:gd name="T36" fmla="*/ 10 w 235"/>
                <a:gd name="T37" fmla="*/ 67 h 109"/>
                <a:gd name="T38" fmla="*/ 14 w 235"/>
                <a:gd name="T39" fmla="*/ 76 h 109"/>
                <a:gd name="T40" fmla="*/ 8 w 235"/>
                <a:gd name="T41" fmla="*/ 77 h 109"/>
                <a:gd name="T42" fmla="*/ 14 w 235"/>
                <a:gd name="T43" fmla="*/ 79 h 109"/>
                <a:gd name="T44" fmla="*/ 7 w 235"/>
                <a:gd name="T45" fmla="*/ 81 h 109"/>
                <a:gd name="T46" fmla="*/ 16 w 235"/>
                <a:gd name="T47" fmla="*/ 84 h 109"/>
                <a:gd name="T48" fmla="*/ 9 w 235"/>
                <a:gd name="T49" fmla="*/ 85 h 109"/>
                <a:gd name="T50" fmla="*/ 12 w 235"/>
                <a:gd name="T51" fmla="*/ 85 h 109"/>
                <a:gd name="T52" fmla="*/ 9 w 235"/>
                <a:gd name="T53" fmla="*/ 96 h 109"/>
                <a:gd name="T54" fmla="*/ 1 w 235"/>
                <a:gd name="T55" fmla="*/ 96 h 109"/>
                <a:gd name="T56" fmla="*/ 1 w 235"/>
                <a:gd name="T57" fmla="*/ 97 h 109"/>
                <a:gd name="T58" fmla="*/ 6 w 235"/>
                <a:gd name="T59" fmla="*/ 97 h 109"/>
                <a:gd name="T60" fmla="*/ 1 w 235"/>
                <a:gd name="T61" fmla="*/ 97 h 109"/>
                <a:gd name="T62" fmla="*/ 2 w 235"/>
                <a:gd name="T63" fmla="*/ 99 h 109"/>
                <a:gd name="T64" fmla="*/ 6 w 235"/>
                <a:gd name="T65" fmla="*/ 99 h 109"/>
                <a:gd name="T66" fmla="*/ 3 w 235"/>
                <a:gd name="T67" fmla="*/ 100 h 109"/>
                <a:gd name="T68" fmla="*/ 6 w 235"/>
                <a:gd name="T69" fmla="*/ 103 h 109"/>
                <a:gd name="T70" fmla="*/ 16 w 235"/>
                <a:gd name="T71" fmla="*/ 109 h 109"/>
                <a:gd name="T72" fmla="*/ 60 w 235"/>
                <a:gd name="T73" fmla="*/ 105 h 109"/>
                <a:gd name="T74" fmla="*/ 60 w 235"/>
                <a:gd name="T75" fmla="*/ 101 h 109"/>
                <a:gd name="T76" fmla="*/ 71 w 235"/>
                <a:gd name="T77" fmla="*/ 101 h 109"/>
                <a:gd name="T78" fmla="*/ 71 w 235"/>
                <a:gd name="T79" fmla="*/ 99 h 109"/>
                <a:gd name="T80" fmla="*/ 81 w 235"/>
                <a:gd name="T81" fmla="*/ 101 h 109"/>
                <a:gd name="T82" fmla="*/ 98 w 235"/>
                <a:gd name="T83" fmla="*/ 96 h 109"/>
                <a:gd name="T84" fmla="*/ 98 w 235"/>
                <a:gd name="T85" fmla="*/ 94 h 109"/>
                <a:gd name="T86" fmla="*/ 107 w 235"/>
                <a:gd name="T87" fmla="*/ 93 h 109"/>
                <a:gd name="T88" fmla="*/ 109 w 235"/>
                <a:gd name="T89" fmla="*/ 93 h 109"/>
                <a:gd name="T90" fmla="*/ 109 w 235"/>
                <a:gd name="T91" fmla="*/ 9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5" h="109">
                  <a:moveTo>
                    <a:pt x="109" y="91"/>
                  </a:moveTo>
                  <a:cubicBezTo>
                    <a:pt x="111" y="90"/>
                    <a:pt x="112" y="90"/>
                    <a:pt x="113" y="91"/>
                  </a:cubicBezTo>
                  <a:cubicBezTo>
                    <a:pt x="129" y="83"/>
                    <a:pt x="146" y="75"/>
                    <a:pt x="164" y="66"/>
                  </a:cubicBezTo>
                  <a:cubicBezTo>
                    <a:pt x="168" y="64"/>
                    <a:pt x="171" y="61"/>
                    <a:pt x="175" y="59"/>
                  </a:cubicBezTo>
                  <a:cubicBezTo>
                    <a:pt x="180" y="57"/>
                    <a:pt x="188" y="58"/>
                    <a:pt x="193" y="58"/>
                  </a:cubicBezTo>
                  <a:cubicBezTo>
                    <a:pt x="192" y="49"/>
                    <a:pt x="205" y="43"/>
                    <a:pt x="201" y="34"/>
                  </a:cubicBezTo>
                  <a:cubicBezTo>
                    <a:pt x="205" y="34"/>
                    <a:pt x="210" y="33"/>
                    <a:pt x="210" y="31"/>
                  </a:cubicBezTo>
                  <a:cubicBezTo>
                    <a:pt x="210" y="23"/>
                    <a:pt x="212" y="14"/>
                    <a:pt x="222" y="8"/>
                  </a:cubicBezTo>
                  <a:cubicBezTo>
                    <a:pt x="226" y="6"/>
                    <a:pt x="232" y="9"/>
                    <a:pt x="233" y="7"/>
                  </a:cubicBezTo>
                  <a:cubicBezTo>
                    <a:pt x="235" y="5"/>
                    <a:pt x="228" y="2"/>
                    <a:pt x="229" y="0"/>
                  </a:cubicBezTo>
                  <a:cubicBezTo>
                    <a:pt x="200" y="0"/>
                    <a:pt x="172" y="6"/>
                    <a:pt x="143" y="10"/>
                  </a:cubicBezTo>
                  <a:cubicBezTo>
                    <a:pt x="138" y="13"/>
                    <a:pt x="119" y="17"/>
                    <a:pt x="99" y="20"/>
                  </a:cubicBezTo>
                  <a:cubicBezTo>
                    <a:pt x="79" y="24"/>
                    <a:pt x="58" y="27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39" y="29"/>
                    <a:pt x="28" y="32"/>
                    <a:pt x="20" y="37"/>
                  </a:cubicBezTo>
                  <a:cubicBezTo>
                    <a:pt x="17" y="40"/>
                    <a:pt x="14" y="43"/>
                    <a:pt x="11" y="46"/>
                  </a:cubicBezTo>
                  <a:cubicBezTo>
                    <a:pt x="13" y="47"/>
                    <a:pt x="14" y="48"/>
                    <a:pt x="16" y="50"/>
                  </a:cubicBezTo>
                  <a:cubicBezTo>
                    <a:pt x="12" y="50"/>
                    <a:pt x="9" y="51"/>
                    <a:pt x="7" y="53"/>
                  </a:cubicBezTo>
                  <a:cubicBezTo>
                    <a:pt x="0" y="58"/>
                    <a:pt x="6" y="62"/>
                    <a:pt x="10" y="67"/>
                  </a:cubicBezTo>
                  <a:cubicBezTo>
                    <a:pt x="12" y="69"/>
                    <a:pt x="10" y="74"/>
                    <a:pt x="14" y="76"/>
                  </a:cubicBezTo>
                  <a:cubicBezTo>
                    <a:pt x="12" y="77"/>
                    <a:pt x="10" y="77"/>
                    <a:pt x="8" y="77"/>
                  </a:cubicBezTo>
                  <a:cubicBezTo>
                    <a:pt x="8" y="80"/>
                    <a:pt x="15" y="74"/>
                    <a:pt x="14" y="79"/>
                  </a:cubicBezTo>
                  <a:cubicBezTo>
                    <a:pt x="12" y="78"/>
                    <a:pt x="9" y="80"/>
                    <a:pt x="7" y="81"/>
                  </a:cubicBezTo>
                  <a:cubicBezTo>
                    <a:pt x="8" y="84"/>
                    <a:pt x="16" y="81"/>
                    <a:pt x="16" y="84"/>
                  </a:cubicBezTo>
                  <a:cubicBezTo>
                    <a:pt x="15" y="85"/>
                    <a:pt x="8" y="81"/>
                    <a:pt x="9" y="85"/>
                  </a:cubicBezTo>
                  <a:cubicBezTo>
                    <a:pt x="9" y="86"/>
                    <a:pt x="11" y="86"/>
                    <a:pt x="12" y="85"/>
                  </a:cubicBezTo>
                  <a:cubicBezTo>
                    <a:pt x="5" y="88"/>
                    <a:pt x="2" y="93"/>
                    <a:pt x="9" y="96"/>
                  </a:cubicBezTo>
                  <a:cubicBezTo>
                    <a:pt x="7" y="97"/>
                    <a:pt x="3" y="95"/>
                    <a:pt x="1" y="96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2" y="96"/>
                    <a:pt x="5" y="97"/>
                    <a:pt x="6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4" y="99"/>
                    <a:pt x="5" y="100"/>
                    <a:pt x="6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4" y="101"/>
                    <a:pt x="5" y="102"/>
                    <a:pt x="6" y="103"/>
                  </a:cubicBezTo>
                  <a:cubicBezTo>
                    <a:pt x="10" y="105"/>
                    <a:pt x="14" y="109"/>
                    <a:pt x="16" y="109"/>
                  </a:cubicBezTo>
                  <a:cubicBezTo>
                    <a:pt x="31" y="108"/>
                    <a:pt x="46" y="107"/>
                    <a:pt x="60" y="105"/>
                  </a:cubicBezTo>
                  <a:cubicBezTo>
                    <a:pt x="60" y="103"/>
                    <a:pt x="59" y="102"/>
                    <a:pt x="60" y="101"/>
                  </a:cubicBezTo>
                  <a:cubicBezTo>
                    <a:pt x="64" y="99"/>
                    <a:pt x="68" y="103"/>
                    <a:pt x="71" y="101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4" y="99"/>
                    <a:pt x="78" y="100"/>
                    <a:pt x="81" y="101"/>
                  </a:cubicBezTo>
                  <a:cubicBezTo>
                    <a:pt x="87" y="100"/>
                    <a:pt x="92" y="98"/>
                    <a:pt x="98" y="96"/>
                  </a:cubicBezTo>
                  <a:cubicBezTo>
                    <a:pt x="98" y="96"/>
                    <a:pt x="98" y="95"/>
                    <a:pt x="98" y="94"/>
                  </a:cubicBezTo>
                  <a:cubicBezTo>
                    <a:pt x="100" y="93"/>
                    <a:pt x="104" y="94"/>
                    <a:pt x="107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92"/>
                    <a:pt x="109" y="91"/>
                    <a:pt x="109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11308391" y="806838"/>
              <a:ext cx="381753" cy="199648"/>
            </a:xfrm>
            <a:custGeom>
              <a:avLst/>
              <a:gdLst>
                <a:gd name="T0" fmla="*/ 59 w 193"/>
                <a:gd name="T1" fmla="*/ 94 h 101"/>
                <a:gd name="T2" fmla="*/ 67 w 193"/>
                <a:gd name="T3" fmla="*/ 97 h 101"/>
                <a:gd name="T4" fmla="*/ 81 w 193"/>
                <a:gd name="T5" fmla="*/ 93 h 101"/>
                <a:gd name="T6" fmla="*/ 81 w 193"/>
                <a:gd name="T7" fmla="*/ 91 h 101"/>
                <a:gd name="T8" fmla="*/ 89 w 193"/>
                <a:gd name="T9" fmla="*/ 90 h 101"/>
                <a:gd name="T10" fmla="*/ 90 w 193"/>
                <a:gd name="T11" fmla="*/ 90 h 101"/>
                <a:gd name="T12" fmla="*/ 90 w 193"/>
                <a:gd name="T13" fmla="*/ 87 h 101"/>
                <a:gd name="T14" fmla="*/ 93 w 193"/>
                <a:gd name="T15" fmla="*/ 88 h 101"/>
                <a:gd name="T16" fmla="*/ 135 w 193"/>
                <a:gd name="T17" fmla="*/ 65 h 101"/>
                <a:gd name="T18" fmla="*/ 144 w 193"/>
                <a:gd name="T19" fmla="*/ 59 h 101"/>
                <a:gd name="T20" fmla="*/ 160 w 193"/>
                <a:gd name="T21" fmla="*/ 58 h 101"/>
                <a:gd name="T22" fmla="*/ 165 w 193"/>
                <a:gd name="T23" fmla="*/ 34 h 101"/>
                <a:gd name="T24" fmla="*/ 173 w 193"/>
                <a:gd name="T25" fmla="*/ 31 h 101"/>
                <a:gd name="T26" fmla="*/ 182 w 193"/>
                <a:gd name="T27" fmla="*/ 9 h 101"/>
                <a:gd name="T28" fmla="*/ 192 w 193"/>
                <a:gd name="T29" fmla="*/ 9 h 101"/>
                <a:gd name="T30" fmla="*/ 189 w 193"/>
                <a:gd name="T31" fmla="*/ 1 h 101"/>
                <a:gd name="T32" fmla="*/ 118 w 193"/>
                <a:gd name="T33" fmla="*/ 8 h 101"/>
                <a:gd name="T34" fmla="*/ 41 w 193"/>
                <a:gd name="T35" fmla="*/ 22 h 101"/>
                <a:gd name="T36" fmla="*/ 39 w 193"/>
                <a:gd name="T37" fmla="*/ 23 h 101"/>
                <a:gd name="T38" fmla="*/ 16 w 193"/>
                <a:gd name="T39" fmla="*/ 30 h 101"/>
                <a:gd name="T40" fmla="*/ 8 w 193"/>
                <a:gd name="T41" fmla="*/ 38 h 101"/>
                <a:gd name="T42" fmla="*/ 13 w 193"/>
                <a:gd name="T43" fmla="*/ 42 h 101"/>
                <a:gd name="T44" fmla="*/ 6 w 193"/>
                <a:gd name="T45" fmla="*/ 45 h 101"/>
                <a:gd name="T46" fmla="*/ 8 w 193"/>
                <a:gd name="T47" fmla="*/ 59 h 101"/>
                <a:gd name="T48" fmla="*/ 11 w 193"/>
                <a:gd name="T49" fmla="*/ 69 h 101"/>
                <a:gd name="T50" fmla="*/ 6 w 193"/>
                <a:gd name="T51" fmla="*/ 69 h 101"/>
                <a:gd name="T52" fmla="*/ 12 w 193"/>
                <a:gd name="T53" fmla="*/ 71 h 101"/>
                <a:gd name="T54" fmla="*/ 6 w 193"/>
                <a:gd name="T55" fmla="*/ 73 h 101"/>
                <a:gd name="T56" fmla="*/ 13 w 193"/>
                <a:gd name="T57" fmla="*/ 76 h 101"/>
                <a:gd name="T58" fmla="*/ 7 w 193"/>
                <a:gd name="T59" fmla="*/ 77 h 101"/>
                <a:gd name="T60" fmla="*/ 10 w 193"/>
                <a:gd name="T61" fmla="*/ 78 h 101"/>
                <a:gd name="T62" fmla="*/ 8 w 193"/>
                <a:gd name="T63" fmla="*/ 88 h 101"/>
                <a:gd name="T64" fmla="*/ 0 w 193"/>
                <a:gd name="T65" fmla="*/ 88 h 101"/>
                <a:gd name="T66" fmla="*/ 1 w 193"/>
                <a:gd name="T67" fmla="*/ 88 h 101"/>
                <a:gd name="T68" fmla="*/ 4 w 193"/>
                <a:gd name="T69" fmla="*/ 88 h 101"/>
                <a:gd name="T70" fmla="*/ 1 w 193"/>
                <a:gd name="T71" fmla="*/ 89 h 101"/>
                <a:gd name="T72" fmla="*/ 2 w 193"/>
                <a:gd name="T73" fmla="*/ 90 h 101"/>
                <a:gd name="T74" fmla="*/ 5 w 193"/>
                <a:gd name="T75" fmla="*/ 91 h 101"/>
                <a:gd name="T76" fmla="*/ 2 w 193"/>
                <a:gd name="T77" fmla="*/ 91 h 101"/>
                <a:gd name="T78" fmla="*/ 5 w 193"/>
                <a:gd name="T79" fmla="*/ 95 h 101"/>
                <a:gd name="T80" fmla="*/ 13 w 193"/>
                <a:gd name="T81" fmla="*/ 101 h 101"/>
                <a:gd name="T82" fmla="*/ 50 w 193"/>
                <a:gd name="T83" fmla="*/ 99 h 101"/>
                <a:gd name="T84" fmla="*/ 50 w 193"/>
                <a:gd name="T85" fmla="*/ 95 h 101"/>
                <a:gd name="T86" fmla="*/ 59 w 193"/>
                <a:gd name="T87" fmla="*/ 96 h 101"/>
                <a:gd name="T88" fmla="*/ 59 w 193"/>
                <a:gd name="T89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" h="101">
                  <a:moveTo>
                    <a:pt x="59" y="94"/>
                  </a:moveTo>
                  <a:cubicBezTo>
                    <a:pt x="61" y="95"/>
                    <a:pt x="64" y="96"/>
                    <a:pt x="67" y="97"/>
                  </a:cubicBezTo>
                  <a:cubicBezTo>
                    <a:pt x="72" y="96"/>
                    <a:pt x="76" y="94"/>
                    <a:pt x="81" y="93"/>
                  </a:cubicBezTo>
                  <a:cubicBezTo>
                    <a:pt x="81" y="92"/>
                    <a:pt x="80" y="91"/>
                    <a:pt x="81" y="91"/>
                  </a:cubicBezTo>
                  <a:cubicBezTo>
                    <a:pt x="83" y="90"/>
                    <a:pt x="86" y="90"/>
                    <a:pt x="89" y="9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89"/>
                    <a:pt x="90" y="88"/>
                    <a:pt x="90" y="87"/>
                  </a:cubicBezTo>
                  <a:cubicBezTo>
                    <a:pt x="91" y="87"/>
                    <a:pt x="92" y="87"/>
                    <a:pt x="93" y="88"/>
                  </a:cubicBezTo>
                  <a:cubicBezTo>
                    <a:pt x="107" y="81"/>
                    <a:pt x="120" y="73"/>
                    <a:pt x="135" y="65"/>
                  </a:cubicBezTo>
                  <a:cubicBezTo>
                    <a:pt x="138" y="63"/>
                    <a:pt x="141" y="60"/>
                    <a:pt x="144" y="59"/>
                  </a:cubicBezTo>
                  <a:cubicBezTo>
                    <a:pt x="149" y="57"/>
                    <a:pt x="155" y="58"/>
                    <a:pt x="160" y="58"/>
                  </a:cubicBezTo>
                  <a:cubicBezTo>
                    <a:pt x="158" y="49"/>
                    <a:pt x="169" y="43"/>
                    <a:pt x="165" y="34"/>
                  </a:cubicBezTo>
                  <a:cubicBezTo>
                    <a:pt x="169" y="34"/>
                    <a:pt x="173" y="34"/>
                    <a:pt x="173" y="31"/>
                  </a:cubicBezTo>
                  <a:cubicBezTo>
                    <a:pt x="173" y="23"/>
                    <a:pt x="175" y="14"/>
                    <a:pt x="182" y="9"/>
                  </a:cubicBezTo>
                  <a:cubicBezTo>
                    <a:pt x="186" y="7"/>
                    <a:pt x="191" y="10"/>
                    <a:pt x="192" y="9"/>
                  </a:cubicBezTo>
                  <a:cubicBezTo>
                    <a:pt x="193" y="6"/>
                    <a:pt x="187" y="3"/>
                    <a:pt x="189" y="1"/>
                  </a:cubicBezTo>
                  <a:cubicBezTo>
                    <a:pt x="164" y="0"/>
                    <a:pt x="142" y="6"/>
                    <a:pt x="118" y="8"/>
                  </a:cubicBezTo>
                  <a:cubicBezTo>
                    <a:pt x="110" y="13"/>
                    <a:pt x="55" y="22"/>
                    <a:pt x="41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23"/>
                    <a:pt x="22" y="25"/>
                    <a:pt x="16" y="30"/>
                  </a:cubicBezTo>
                  <a:cubicBezTo>
                    <a:pt x="14" y="32"/>
                    <a:pt x="11" y="35"/>
                    <a:pt x="8" y="38"/>
                  </a:cubicBezTo>
                  <a:cubicBezTo>
                    <a:pt x="10" y="40"/>
                    <a:pt x="12" y="41"/>
                    <a:pt x="13" y="42"/>
                  </a:cubicBezTo>
                  <a:cubicBezTo>
                    <a:pt x="10" y="42"/>
                    <a:pt x="7" y="43"/>
                    <a:pt x="6" y="45"/>
                  </a:cubicBezTo>
                  <a:cubicBezTo>
                    <a:pt x="0" y="49"/>
                    <a:pt x="4" y="53"/>
                    <a:pt x="8" y="59"/>
                  </a:cubicBezTo>
                  <a:cubicBezTo>
                    <a:pt x="10" y="62"/>
                    <a:pt x="8" y="66"/>
                    <a:pt x="11" y="69"/>
                  </a:cubicBezTo>
                  <a:cubicBezTo>
                    <a:pt x="9" y="69"/>
                    <a:pt x="8" y="69"/>
                    <a:pt x="6" y="69"/>
                  </a:cubicBezTo>
                  <a:cubicBezTo>
                    <a:pt x="6" y="72"/>
                    <a:pt x="12" y="67"/>
                    <a:pt x="12" y="71"/>
                  </a:cubicBezTo>
                  <a:cubicBezTo>
                    <a:pt x="9" y="71"/>
                    <a:pt x="8" y="72"/>
                    <a:pt x="6" y="73"/>
                  </a:cubicBezTo>
                  <a:cubicBezTo>
                    <a:pt x="7" y="76"/>
                    <a:pt x="13" y="73"/>
                    <a:pt x="13" y="76"/>
                  </a:cubicBezTo>
                  <a:cubicBezTo>
                    <a:pt x="12" y="77"/>
                    <a:pt x="7" y="73"/>
                    <a:pt x="7" y="77"/>
                  </a:cubicBezTo>
                  <a:cubicBezTo>
                    <a:pt x="7" y="78"/>
                    <a:pt x="9" y="78"/>
                    <a:pt x="10" y="78"/>
                  </a:cubicBezTo>
                  <a:cubicBezTo>
                    <a:pt x="4" y="80"/>
                    <a:pt x="1" y="84"/>
                    <a:pt x="8" y="88"/>
                  </a:cubicBezTo>
                  <a:cubicBezTo>
                    <a:pt x="6" y="88"/>
                    <a:pt x="2" y="87"/>
                    <a:pt x="0" y="8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2" y="88"/>
                    <a:pt x="3" y="89"/>
                    <a:pt x="4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89"/>
                    <a:pt x="1" y="90"/>
                    <a:pt x="2" y="90"/>
                  </a:cubicBezTo>
                  <a:cubicBezTo>
                    <a:pt x="3" y="91"/>
                    <a:pt x="4" y="91"/>
                    <a:pt x="5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3" y="93"/>
                    <a:pt x="4" y="94"/>
                    <a:pt x="5" y="95"/>
                  </a:cubicBezTo>
                  <a:cubicBezTo>
                    <a:pt x="8" y="97"/>
                    <a:pt x="11" y="101"/>
                    <a:pt x="13" y="101"/>
                  </a:cubicBezTo>
                  <a:cubicBezTo>
                    <a:pt x="25" y="101"/>
                    <a:pt x="38" y="101"/>
                    <a:pt x="50" y="99"/>
                  </a:cubicBezTo>
                  <a:cubicBezTo>
                    <a:pt x="50" y="98"/>
                    <a:pt x="49" y="96"/>
                    <a:pt x="50" y="95"/>
                  </a:cubicBezTo>
                  <a:cubicBezTo>
                    <a:pt x="53" y="93"/>
                    <a:pt x="56" y="98"/>
                    <a:pt x="59" y="96"/>
                  </a:cubicBezTo>
                  <a:lnTo>
                    <a:pt x="59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12004234" y="707432"/>
              <a:ext cx="314926" cy="258957"/>
            </a:xfrm>
            <a:custGeom>
              <a:avLst/>
              <a:gdLst>
                <a:gd name="T0" fmla="*/ 53 w 159"/>
                <a:gd name="T1" fmla="*/ 120 h 131"/>
                <a:gd name="T2" fmla="*/ 61 w 159"/>
                <a:gd name="T3" fmla="*/ 120 h 131"/>
                <a:gd name="T4" fmla="*/ 61 w 159"/>
                <a:gd name="T5" fmla="*/ 118 h 131"/>
                <a:gd name="T6" fmla="*/ 69 w 159"/>
                <a:gd name="T7" fmla="*/ 119 h 131"/>
                <a:gd name="T8" fmla="*/ 82 w 159"/>
                <a:gd name="T9" fmla="*/ 113 h 131"/>
                <a:gd name="T10" fmla="*/ 81 w 159"/>
                <a:gd name="T11" fmla="*/ 111 h 131"/>
                <a:gd name="T12" fmla="*/ 88 w 159"/>
                <a:gd name="T13" fmla="*/ 109 h 131"/>
                <a:gd name="T14" fmla="*/ 89 w 159"/>
                <a:gd name="T15" fmla="*/ 108 h 131"/>
                <a:gd name="T16" fmla="*/ 89 w 159"/>
                <a:gd name="T17" fmla="*/ 106 h 131"/>
                <a:gd name="T18" fmla="*/ 92 w 159"/>
                <a:gd name="T19" fmla="*/ 106 h 131"/>
                <a:gd name="T20" fmla="*/ 126 w 159"/>
                <a:gd name="T21" fmla="*/ 75 h 131"/>
                <a:gd name="T22" fmla="*/ 132 w 159"/>
                <a:gd name="T23" fmla="*/ 67 h 131"/>
                <a:gd name="T24" fmla="*/ 146 w 159"/>
                <a:gd name="T25" fmla="*/ 62 h 131"/>
                <a:gd name="T26" fmla="*/ 144 w 159"/>
                <a:gd name="T27" fmla="*/ 38 h 131"/>
                <a:gd name="T28" fmla="*/ 150 w 159"/>
                <a:gd name="T29" fmla="*/ 33 h 131"/>
                <a:gd name="T30" fmla="*/ 151 w 159"/>
                <a:gd name="T31" fmla="*/ 9 h 131"/>
                <a:gd name="T32" fmla="*/ 158 w 159"/>
                <a:gd name="T33" fmla="*/ 7 h 131"/>
                <a:gd name="T34" fmla="*/ 153 w 159"/>
                <a:gd name="T35" fmla="*/ 0 h 131"/>
                <a:gd name="T36" fmla="*/ 96 w 159"/>
                <a:gd name="T37" fmla="*/ 24 h 131"/>
                <a:gd name="T38" fmla="*/ 67 w 159"/>
                <a:gd name="T39" fmla="*/ 39 h 131"/>
                <a:gd name="T40" fmla="*/ 32 w 159"/>
                <a:gd name="T41" fmla="*/ 50 h 131"/>
                <a:gd name="T42" fmla="*/ 31 w 159"/>
                <a:gd name="T43" fmla="*/ 50 h 131"/>
                <a:gd name="T44" fmla="*/ 12 w 159"/>
                <a:gd name="T45" fmla="*/ 60 h 131"/>
                <a:gd name="T46" fmla="*/ 6 w 159"/>
                <a:gd name="T47" fmla="*/ 69 h 131"/>
                <a:gd name="T48" fmla="*/ 11 w 159"/>
                <a:gd name="T49" fmla="*/ 72 h 131"/>
                <a:gd name="T50" fmla="*/ 5 w 159"/>
                <a:gd name="T51" fmla="*/ 75 h 131"/>
                <a:gd name="T52" fmla="*/ 8 w 159"/>
                <a:gd name="T53" fmla="*/ 90 h 131"/>
                <a:gd name="T54" fmla="*/ 13 w 159"/>
                <a:gd name="T55" fmla="*/ 99 h 131"/>
                <a:gd name="T56" fmla="*/ 8 w 159"/>
                <a:gd name="T57" fmla="*/ 100 h 131"/>
                <a:gd name="T58" fmla="*/ 14 w 159"/>
                <a:gd name="T59" fmla="*/ 101 h 131"/>
                <a:gd name="T60" fmla="*/ 8 w 159"/>
                <a:gd name="T61" fmla="*/ 103 h 131"/>
                <a:gd name="T62" fmla="*/ 15 w 159"/>
                <a:gd name="T63" fmla="*/ 106 h 131"/>
                <a:gd name="T64" fmla="*/ 10 w 159"/>
                <a:gd name="T65" fmla="*/ 107 h 131"/>
                <a:gd name="T66" fmla="*/ 13 w 159"/>
                <a:gd name="T67" fmla="*/ 108 h 131"/>
                <a:gd name="T68" fmla="*/ 12 w 159"/>
                <a:gd name="T69" fmla="*/ 118 h 131"/>
                <a:gd name="T70" fmla="*/ 5 w 159"/>
                <a:gd name="T71" fmla="*/ 119 h 131"/>
                <a:gd name="T72" fmla="*/ 5 w 159"/>
                <a:gd name="T73" fmla="*/ 119 h 131"/>
                <a:gd name="T74" fmla="*/ 9 w 159"/>
                <a:gd name="T75" fmla="*/ 119 h 131"/>
                <a:gd name="T76" fmla="*/ 6 w 159"/>
                <a:gd name="T77" fmla="*/ 120 h 131"/>
                <a:gd name="T78" fmla="*/ 7 w 159"/>
                <a:gd name="T79" fmla="*/ 121 h 131"/>
                <a:gd name="T80" fmla="*/ 9 w 159"/>
                <a:gd name="T81" fmla="*/ 122 h 131"/>
                <a:gd name="T82" fmla="*/ 7 w 159"/>
                <a:gd name="T83" fmla="*/ 122 h 131"/>
                <a:gd name="T84" fmla="*/ 10 w 159"/>
                <a:gd name="T85" fmla="*/ 125 h 131"/>
                <a:gd name="T86" fmla="*/ 18 w 159"/>
                <a:gd name="T87" fmla="*/ 130 h 131"/>
                <a:gd name="T88" fmla="*/ 53 w 159"/>
                <a:gd name="T89" fmla="*/ 124 h 131"/>
                <a:gd name="T90" fmla="*/ 53 w 159"/>
                <a:gd name="T91" fmla="*/ 12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9" h="131">
                  <a:moveTo>
                    <a:pt x="53" y="120"/>
                  </a:moveTo>
                  <a:cubicBezTo>
                    <a:pt x="55" y="118"/>
                    <a:pt x="59" y="123"/>
                    <a:pt x="61" y="120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3" y="118"/>
                    <a:pt x="66" y="119"/>
                    <a:pt x="69" y="119"/>
                  </a:cubicBezTo>
                  <a:cubicBezTo>
                    <a:pt x="73" y="117"/>
                    <a:pt x="78" y="115"/>
                    <a:pt x="82" y="113"/>
                  </a:cubicBezTo>
                  <a:cubicBezTo>
                    <a:pt x="81" y="112"/>
                    <a:pt x="81" y="111"/>
                    <a:pt x="81" y="111"/>
                  </a:cubicBezTo>
                  <a:cubicBezTo>
                    <a:pt x="83" y="110"/>
                    <a:pt x="86" y="110"/>
                    <a:pt x="88" y="109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9" y="108"/>
                    <a:pt x="89" y="107"/>
                    <a:pt x="89" y="106"/>
                  </a:cubicBezTo>
                  <a:cubicBezTo>
                    <a:pt x="90" y="106"/>
                    <a:pt x="91" y="106"/>
                    <a:pt x="92" y="106"/>
                  </a:cubicBezTo>
                  <a:cubicBezTo>
                    <a:pt x="103" y="96"/>
                    <a:pt x="114" y="86"/>
                    <a:pt x="126" y="75"/>
                  </a:cubicBezTo>
                  <a:cubicBezTo>
                    <a:pt x="128" y="72"/>
                    <a:pt x="130" y="69"/>
                    <a:pt x="132" y="67"/>
                  </a:cubicBezTo>
                  <a:cubicBezTo>
                    <a:pt x="136" y="64"/>
                    <a:pt x="141" y="64"/>
                    <a:pt x="146" y="62"/>
                  </a:cubicBezTo>
                  <a:cubicBezTo>
                    <a:pt x="141" y="54"/>
                    <a:pt x="149" y="46"/>
                    <a:pt x="144" y="38"/>
                  </a:cubicBezTo>
                  <a:cubicBezTo>
                    <a:pt x="146" y="37"/>
                    <a:pt x="150" y="36"/>
                    <a:pt x="150" y="33"/>
                  </a:cubicBezTo>
                  <a:cubicBezTo>
                    <a:pt x="147" y="26"/>
                    <a:pt x="146" y="17"/>
                    <a:pt x="151" y="9"/>
                  </a:cubicBezTo>
                  <a:cubicBezTo>
                    <a:pt x="153" y="7"/>
                    <a:pt x="158" y="9"/>
                    <a:pt x="158" y="7"/>
                  </a:cubicBezTo>
                  <a:cubicBezTo>
                    <a:pt x="159" y="4"/>
                    <a:pt x="153" y="3"/>
                    <a:pt x="153" y="0"/>
                  </a:cubicBezTo>
                  <a:cubicBezTo>
                    <a:pt x="133" y="6"/>
                    <a:pt x="115" y="17"/>
                    <a:pt x="96" y="24"/>
                  </a:cubicBezTo>
                  <a:cubicBezTo>
                    <a:pt x="93" y="27"/>
                    <a:pt x="80" y="33"/>
                    <a:pt x="67" y="39"/>
                  </a:cubicBezTo>
                  <a:cubicBezTo>
                    <a:pt x="53" y="44"/>
                    <a:pt x="38" y="49"/>
                    <a:pt x="32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4" y="52"/>
                    <a:pt x="17" y="55"/>
                    <a:pt x="12" y="60"/>
                  </a:cubicBezTo>
                  <a:cubicBezTo>
                    <a:pt x="10" y="62"/>
                    <a:pt x="8" y="66"/>
                    <a:pt x="6" y="69"/>
                  </a:cubicBezTo>
                  <a:cubicBezTo>
                    <a:pt x="8" y="70"/>
                    <a:pt x="10" y="71"/>
                    <a:pt x="11" y="72"/>
                  </a:cubicBezTo>
                  <a:cubicBezTo>
                    <a:pt x="8" y="73"/>
                    <a:pt x="5" y="73"/>
                    <a:pt x="5" y="75"/>
                  </a:cubicBezTo>
                  <a:cubicBezTo>
                    <a:pt x="0" y="81"/>
                    <a:pt x="5" y="84"/>
                    <a:pt x="8" y="90"/>
                  </a:cubicBezTo>
                  <a:cubicBezTo>
                    <a:pt x="11" y="92"/>
                    <a:pt x="10" y="97"/>
                    <a:pt x="13" y="99"/>
                  </a:cubicBezTo>
                  <a:cubicBezTo>
                    <a:pt x="11" y="99"/>
                    <a:pt x="10" y="99"/>
                    <a:pt x="8" y="100"/>
                  </a:cubicBezTo>
                  <a:cubicBezTo>
                    <a:pt x="9" y="102"/>
                    <a:pt x="14" y="97"/>
                    <a:pt x="14" y="101"/>
                  </a:cubicBezTo>
                  <a:cubicBezTo>
                    <a:pt x="11" y="101"/>
                    <a:pt x="10" y="103"/>
                    <a:pt x="8" y="103"/>
                  </a:cubicBezTo>
                  <a:cubicBezTo>
                    <a:pt x="10" y="106"/>
                    <a:pt x="15" y="103"/>
                    <a:pt x="15" y="106"/>
                  </a:cubicBezTo>
                  <a:cubicBezTo>
                    <a:pt x="15" y="107"/>
                    <a:pt x="9" y="103"/>
                    <a:pt x="10" y="107"/>
                  </a:cubicBezTo>
                  <a:cubicBezTo>
                    <a:pt x="10" y="108"/>
                    <a:pt x="12" y="108"/>
                    <a:pt x="13" y="108"/>
                  </a:cubicBezTo>
                  <a:cubicBezTo>
                    <a:pt x="7" y="110"/>
                    <a:pt x="5" y="115"/>
                    <a:pt x="12" y="118"/>
                  </a:cubicBezTo>
                  <a:cubicBezTo>
                    <a:pt x="10" y="119"/>
                    <a:pt x="7" y="118"/>
                    <a:pt x="5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6" y="119"/>
                    <a:pt x="8" y="119"/>
                    <a:pt x="9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2"/>
                    <a:pt x="9" y="122"/>
                    <a:pt x="9" y="122"/>
                  </a:cubicBezTo>
                  <a:cubicBezTo>
                    <a:pt x="7" y="122"/>
                    <a:pt x="7" y="122"/>
                    <a:pt x="7" y="122"/>
                  </a:cubicBezTo>
                  <a:cubicBezTo>
                    <a:pt x="8" y="123"/>
                    <a:pt x="9" y="124"/>
                    <a:pt x="10" y="125"/>
                  </a:cubicBezTo>
                  <a:cubicBezTo>
                    <a:pt x="13" y="127"/>
                    <a:pt x="17" y="131"/>
                    <a:pt x="18" y="130"/>
                  </a:cubicBezTo>
                  <a:cubicBezTo>
                    <a:pt x="30" y="129"/>
                    <a:pt x="42" y="128"/>
                    <a:pt x="53" y="124"/>
                  </a:cubicBezTo>
                  <a:cubicBezTo>
                    <a:pt x="53" y="123"/>
                    <a:pt x="52" y="121"/>
                    <a:pt x="5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12157102" y="1198615"/>
              <a:ext cx="441062" cy="237238"/>
            </a:xfrm>
            <a:custGeom>
              <a:avLst/>
              <a:gdLst>
                <a:gd name="T0" fmla="*/ 217 w 223"/>
                <a:gd name="T1" fmla="*/ 0 h 120"/>
                <a:gd name="T2" fmla="*/ 134 w 223"/>
                <a:gd name="T3" fmla="*/ 13 h 120"/>
                <a:gd name="T4" fmla="*/ 92 w 223"/>
                <a:gd name="T5" fmla="*/ 26 h 120"/>
                <a:gd name="T6" fmla="*/ 45 w 223"/>
                <a:gd name="T7" fmla="*/ 37 h 120"/>
                <a:gd name="T8" fmla="*/ 43 w 223"/>
                <a:gd name="T9" fmla="*/ 37 h 120"/>
                <a:gd name="T10" fmla="*/ 17 w 223"/>
                <a:gd name="T11" fmla="*/ 48 h 120"/>
                <a:gd name="T12" fmla="*/ 9 w 223"/>
                <a:gd name="T13" fmla="*/ 58 h 120"/>
                <a:gd name="T14" fmla="*/ 14 w 223"/>
                <a:gd name="T15" fmla="*/ 61 h 120"/>
                <a:gd name="T16" fmla="*/ 6 w 223"/>
                <a:gd name="T17" fmla="*/ 64 h 120"/>
                <a:gd name="T18" fmla="*/ 10 w 223"/>
                <a:gd name="T19" fmla="*/ 79 h 120"/>
                <a:gd name="T20" fmla="*/ 15 w 223"/>
                <a:gd name="T21" fmla="*/ 87 h 120"/>
                <a:gd name="T22" fmla="*/ 9 w 223"/>
                <a:gd name="T23" fmla="*/ 89 h 120"/>
                <a:gd name="T24" fmla="*/ 16 w 223"/>
                <a:gd name="T25" fmla="*/ 90 h 120"/>
                <a:gd name="T26" fmla="*/ 9 w 223"/>
                <a:gd name="T27" fmla="*/ 92 h 120"/>
                <a:gd name="T28" fmla="*/ 18 w 223"/>
                <a:gd name="T29" fmla="*/ 95 h 120"/>
                <a:gd name="T30" fmla="*/ 11 w 223"/>
                <a:gd name="T31" fmla="*/ 96 h 120"/>
                <a:gd name="T32" fmla="*/ 14 w 223"/>
                <a:gd name="T33" fmla="*/ 97 h 120"/>
                <a:gd name="T34" fmla="*/ 13 w 223"/>
                <a:gd name="T35" fmla="*/ 108 h 120"/>
                <a:gd name="T36" fmla="*/ 5 w 223"/>
                <a:gd name="T37" fmla="*/ 109 h 120"/>
                <a:gd name="T38" fmla="*/ 5 w 223"/>
                <a:gd name="T39" fmla="*/ 109 h 120"/>
                <a:gd name="T40" fmla="*/ 9 w 223"/>
                <a:gd name="T41" fmla="*/ 108 h 120"/>
                <a:gd name="T42" fmla="*/ 5 w 223"/>
                <a:gd name="T43" fmla="*/ 109 h 120"/>
                <a:gd name="T44" fmla="*/ 7 w 223"/>
                <a:gd name="T45" fmla="*/ 111 h 120"/>
                <a:gd name="T46" fmla="*/ 10 w 223"/>
                <a:gd name="T47" fmla="*/ 111 h 120"/>
                <a:gd name="T48" fmla="*/ 7 w 223"/>
                <a:gd name="T49" fmla="*/ 112 h 120"/>
                <a:gd name="T50" fmla="*/ 10 w 223"/>
                <a:gd name="T51" fmla="*/ 115 h 120"/>
                <a:gd name="T52" fmla="*/ 20 w 223"/>
                <a:gd name="T53" fmla="*/ 119 h 120"/>
                <a:gd name="T54" fmla="*/ 62 w 223"/>
                <a:gd name="T55" fmla="*/ 112 h 120"/>
                <a:gd name="T56" fmla="*/ 61 w 223"/>
                <a:gd name="T57" fmla="*/ 108 h 120"/>
                <a:gd name="T58" fmla="*/ 72 w 223"/>
                <a:gd name="T59" fmla="*/ 108 h 120"/>
                <a:gd name="T60" fmla="*/ 71 w 223"/>
                <a:gd name="T61" fmla="*/ 106 h 120"/>
                <a:gd name="T62" fmla="*/ 81 w 223"/>
                <a:gd name="T63" fmla="*/ 107 h 120"/>
                <a:gd name="T64" fmla="*/ 96 w 223"/>
                <a:gd name="T65" fmla="*/ 102 h 120"/>
                <a:gd name="T66" fmla="*/ 96 w 223"/>
                <a:gd name="T67" fmla="*/ 100 h 120"/>
                <a:gd name="T68" fmla="*/ 105 w 223"/>
                <a:gd name="T69" fmla="*/ 98 h 120"/>
                <a:gd name="T70" fmla="*/ 106 w 223"/>
                <a:gd name="T71" fmla="*/ 97 h 120"/>
                <a:gd name="T72" fmla="*/ 106 w 223"/>
                <a:gd name="T73" fmla="*/ 95 h 120"/>
                <a:gd name="T74" fmla="*/ 110 w 223"/>
                <a:gd name="T75" fmla="*/ 95 h 120"/>
                <a:gd name="T76" fmla="*/ 157 w 223"/>
                <a:gd name="T77" fmla="*/ 69 h 120"/>
                <a:gd name="T78" fmla="*/ 167 w 223"/>
                <a:gd name="T79" fmla="*/ 61 h 120"/>
                <a:gd name="T80" fmla="*/ 185 w 223"/>
                <a:gd name="T81" fmla="*/ 59 h 120"/>
                <a:gd name="T82" fmla="*/ 191 w 223"/>
                <a:gd name="T83" fmla="*/ 35 h 120"/>
                <a:gd name="T84" fmla="*/ 200 w 223"/>
                <a:gd name="T85" fmla="*/ 32 h 120"/>
                <a:gd name="T86" fmla="*/ 210 w 223"/>
                <a:gd name="T87" fmla="*/ 8 h 120"/>
                <a:gd name="T88" fmla="*/ 221 w 223"/>
                <a:gd name="T89" fmla="*/ 8 h 120"/>
                <a:gd name="T90" fmla="*/ 217 w 223"/>
                <a:gd name="T9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3" h="120">
                  <a:moveTo>
                    <a:pt x="217" y="0"/>
                  </a:moveTo>
                  <a:cubicBezTo>
                    <a:pt x="188" y="1"/>
                    <a:pt x="162" y="8"/>
                    <a:pt x="134" y="13"/>
                  </a:cubicBezTo>
                  <a:cubicBezTo>
                    <a:pt x="129" y="16"/>
                    <a:pt x="111" y="21"/>
                    <a:pt x="92" y="26"/>
                  </a:cubicBezTo>
                  <a:cubicBezTo>
                    <a:pt x="73" y="31"/>
                    <a:pt x="53" y="35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4" y="39"/>
                    <a:pt x="24" y="42"/>
                    <a:pt x="17" y="48"/>
                  </a:cubicBezTo>
                  <a:cubicBezTo>
                    <a:pt x="14" y="51"/>
                    <a:pt x="12" y="54"/>
                    <a:pt x="9" y="58"/>
                  </a:cubicBezTo>
                  <a:cubicBezTo>
                    <a:pt x="11" y="59"/>
                    <a:pt x="13" y="60"/>
                    <a:pt x="14" y="61"/>
                  </a:cubicBezTo>
                  <a:cubicBezTo>
                    <a:pt x="11" y="62"/>
                    <a:pt x="7" y="62"/>
                    <a:pt x="6" y="64"/>
                  </a:cubicBezTo>
                  <a:cubicBezTo>
                    <a:pt x="0" y="70"/>
                    <a:pt x="6" y="73"/>
                    <a:pt x="10" y="79"/>
                  </a:cubicBezTo>
                  <a:cubicBezTo>
                    <a:pt x="13" y="81"/>
                    <a:pt x="11" y="86"/>
                    <a:pt x="15" y="87"/>
                  </a:cubicBezTo>
                  <a:cubicBezTo>
                    <a:pt x="13" y="88"/>
                    <a:pt x="12" y="88"/>
                    <a:pt x="9" y="89"/>
                  </a:cubicBezTo>
                  <a:cubicBezTo>
                    <a:pt x="10" y="91"/>
                    <a:pt x="16" y="85"/>
                    <a:pt x="16" y="90"/>
                  </a:cubicBezTo>
                  <a:cubicBezTo>
                    <a:pt x="13" y="90"/>
                    <a:pt x="11" y="92"/>
                    <a:pt x="9" y="92"/>
                  </a:cubicBezTo>
                  <a:cubicBezTo>
                    <a:pt x="11" y="96"/>
                    <a:pt x="17" y="91"/>
                    <a:pt x="18" y="95"/>
                  </a:cubicBezTo>
                  <a:cubicBezTo>
                    <a:pt x="17" y="96"/>
                    <a:pt x="10" y="92"/>
                    <a:pt x="11" y="96"/>
                  </a:cubicBezTo>
                  <a:cubicBezTo>
                    <a:pt x="11" y="97"/>
                    <a:pt x="13" y="97"/>
                    <a:pt x="14" y="97"/>
                  </a:cubicBezTo>
                  <a:cubicBezTo>
                    <a:pt x="8" y="100"/>
                    <a:pt x="5" y="105"/>
                    <a:pt x="13" y="108"/>
                  </a:cubicBezTo>
                  <a:cubicBezTo>
                    <a:pt x="11" y="108"/>
                    <a:pt x="7" y="107"/>
                    <a:pt x="5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08"/>
                    <a:pt x="8" y="109"/>
                    <a:pt x="9" y="108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6" y="110"/>
                    <a:pt x="6" y="110"/>
                    <a:pt x="7" y="111"/>
                  </a:cubicBezTo>
                  <a:cubicBezTo>
                    <a:pt x="8" y="111"/>
                    <a:pt x="9" y="111"/>
                    <a:pt x="10" y="111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8" y="113"/>
                    <a:pt x="9" y="114"/>
                    <a:pt x="10" y="115"/>
                  </a:cubicBezTo>
                  <a:cubicBezTo>
                    <a:pt x="14" y="117"/>
                    <a:pt x="18" y="120"/>
                    <a:pt x="20" y="119"/>
                  </a:cubicBezTo>
                  <a:cubicBezTo>
                    <a:pt x="34" y="118"/>
                    <a:pt x="48" y="115"/>
                    <a:pt x="62" y="112"/>
                  </a:cubicBezTo>
                  <a:cubicBezTo>
                    <a:pt x="61" y="111"/>
                    <a:pt x="60" y="109"/>
                    <a:pt x="61" y="108"/>
                  </a:cubicBezTo>
                  <a:cubicBezTo>
                    <a:pt x="64" y="106"/>
                    <a:pt x="69" y="111"/>
                    <a:pt x="72" y="108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4" y="106"/>
                    <a:pt x="78" y="107"/>
                    <a:pt x="81" y="107"/>
                  </a:cubicBezTo>
                  <a:cubicBezTo>
                    <a:pt x="86" y="106"/>
                    <a:pt x="91" y="104"/>
                    <a:pt x="96" y="102"/>
                  </a:cubicBezTo>
                  <a:cubicBezTo>
                    <a:pt x="96" y="101"/>
                    <a:pt x="96" y="100"/>
                    <a:pt x="96" y="100"/>
                  </a:cubicBezTo>
                  <a:cubicBezTo>
                    <a:pt x="98" y="98"/>
                    <a:pt x="102" y="99"/>
                    <a:pt x="105" y="98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06" y="97"/>
                    <a:pt x="106" y="96"/>
                    <a:pt x="106" y="95"/>
                  </a:cubicBezTo>
                  <a:cubicBezTo>
                    <a:pt x="108" y="95"/>
                    <a:pt x="109" y="95"/>
                    <a:pt x="110" y="95"/>
                  </a:cubicBezTo>
                  <a:cubicBezTo>
                    <a:pt x="125" y="87"/>
                    <a:pt x="140" y="78"/>
                    <a:pt x="157" y="69"/>
                  </a:cubicBezTo>
                  <a:cubicBezTo>
                    <a:pt x="160" y="66"/>
                    <a:pt x="163" y="63"/>
                    <a:pt x="167" y="61"/>
                  </a:cubicBezTo>
                  <a:cubicBezTo>
                    <a:pt x="172" y="59"/>
                    <a:pt x="179" y="60"/>
                    <a:pt x="185" y="59"/>
                  </a:cubicBezTo>
                  <a:cubicBezTo>
                    <a:pt x="182" y="50"/>
                    <a:pt x="195" y="44"/>
                    <a:pt x="191" y="35"/>
                  </a:cubicBezTo>
                  <a:cubicBezTo>
                    <a:pt x="194" y="35"/>
                    <a:pt x="200" y="34"/>
                    <a:pt x="200" y="32"/>
                  </a:cubicBezTo>
                  <a:cubicBezTo>
                    <a:pt x="199" y="24"/>
                    <a:pt x="201" y="14"/>
                    <a:pt x="210" y="8"/>
                  </a:cubicBezTo>
                  <a:cubicBezTo>
                    <a:pt x="213" y="7"/>
                    <a:pt x="220" y="9"/>
                    <a:pt x="221" y="8"/>
                  </a:cubicBezTo>
                  <a:cubicBezTo>
                    <a:pt x="223" y="5"/>
                    <a:pt x="215" y="3"/>
                    <a:pt x="2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11416986" y="1398263"/>
              <a:ext cx="344162" cy="251439"/>
            </a:xfrm>
            <a:custGeom>
              <a:avLst/>
              <a:gdLst>
                <a:gd name="T0" fmla="*/ 169 w 174"/>
                <a:gd name="T1" fmla="*/ 0 h 127"/>
                <a:gd name="T2" fmla="*/ 105 w 174"/>
                <a:gd name="T3" fmla="*/ 22 h 127"/>
                <a:gd name="T4" fmla="*/ 74 w 174"/>
                <a:gd name="T5" fmla="*/ 36 h 127"/>
                <a:gd name="T6" fmla="*/ 36 w 174"/>
                <a:gd name="T7" fmla="*/ 46 h 127"/>
                <a:gd name="T8" fmla="*/ 35 w 174"/>
                <a:gd name="T9" fmla="*/ 47 h 127"/>
                <a:gd name="T10" fmla="*/ 14 w 174"/>
                <a:gd name="T11" fmla="*/ 56 h 127"/>
                <a:gd name="T12" fmla="*/ 7 w 174"/>
                <a:gd name="T13" fmla="*/ 65 h 127"/>
                <a:gd name="T14" fmla="*/ 12 w 174"/>
                <a:gd name="T15" fmla="*/ 68 h 127"/>
                <a:gd name="T16" fmla="*/ 6 w 174"/>
                <a:gd name="T17" fmla="*/ 71 h 127"/>
                <a:gd name="T18" fmla="*/ 9 w 174"/>
                <a:gd name="T19" fmla="*/ 86 h 127"/>
                <a:gd name="T20" fmla="*/ 13 w 174"/>
                <a:gd name="T21" fmla="*/ 95 h 127"/>
                <a:gd name="T22" fmla="*/ 8 w 174"/>
                <a:gd name="T23" fmla="*/ 96 h 127"/>
                <a:gd name="T24" fmla="*/ 13 w 174"/>
                <a:gd name="T25" fmla="*/ 97 h 127"/>
                <a:gd name="T26" fmla="*/ 8 w 174"/>
                <a:gd name="T27" fmla="*/ 99 h 127"/>
                <a:gd name="T28" fmla="*/ 15 w 174"/>
                <a:gd name="T29" fmla="*/ 103 h 127"/>
                <a:gd name="T30" fmla="*/ 9 w 174"/>
                <a:gd name="T31" fmla="*/ 103 h 127"/>
                <a:gd name="T32" fmla="*/ 12 w 174"/>
                <a:gd name="T33" fmla="*/ 104 h 127"/>
                <a:gd name="T34" fmla="*/ 11 w 174"/>
                <a:gd name="T35" fmla="*/ 115 h 127"/>
                <a:gd name="T36" fmla="*/ 4 w 174"/>
                <a:gd name="T37" fmla="*/ 115 h 127"/>
                <a:gd name="T38" fmla="*/ 4 w 174"/>
                <a:gd name="T39" fmla="*/ 115 h 127"/>
                <a:gd name="T40" fmla="*/ 8 w 174"/>
                <a:gd name="T41" fmla="*/ 115 h 127"/>
                <a:gd name="T42" fmla="*/ 4 w 174"/>
                <a:gd name="T43" fmla="*/ 116 h 127"/>
                <a:gd name="T44" fmla="*/ 5 w 174"/>
                <a:gd name="T45" fmla="*/ 117 h 127"/>
                <a:gd name="T46" fmla="*/ 8 w 174"/>
                <a:gd name="T47" fmla="*/ 118 h 127"/>
                <a:gd name="T48" fmla="*/ 6 w 174"/>
                <a:gd name="T49" fmla="*/ 118 h 127"/>
                <a:gd name="T50" fmla="*/ 9 w 174"/>
                <a:gd name="T51" fmla="*/ 122 h 127"/>
                <a:gd name="T52" fmla="*/ 17 w 174"/>
                <a:gd name="T53" fmla="*/ 127 h 127"/>
                <a:gd name="T54" fmla="*/ 54 w 174"/>
                <a:gd name="T55" fmla="*/ 122 h 127"/>
                <a:gd name="T56" fmla="*/ 54 w 174"/>
                <a:gd name="T57" fmla="*/ 118 h 127"/>
                <a:gd name="T58" fmla="*/ 63 w 174"/>
                <a:gd name="T59" fmla="*/ 118 h 127"/>
                <a:gd name="T60" fmla="*/ 62 w 174"/>
                <a:gd name="T61" fmla="*/ 115 h 127"/>
                <a:gd name="T62" fmla="*/ 71 w 174"/>
                <a:gd name="T63" fmla="*/ 117 h 127"/>
                <a:gd name="T64" fmla="*/ 85 w 174"/>
                <a:gd name="T65" fmla="*/ 111 h 127"/>
                <a:gd name="T66" fmla="*/ 84 w 174"/>
                <a:gd name="T67" fmla="*/ 109 h 127"/>
                <a:gd name="T68" fmla="*/ 92 w 174"/>
                <a:gd name="T69" fmla="*/ 107 h 127"/>
                <a:gd name="T70" fmla="*/ 93 w 174"/>
                <a:gd name="T71" fmla="*/ 106 h 127"/>
                <a:gd name="T72" fmla="*/ 93 w 174"/>
                <a:gd name="T73" fmla="*/ 104 h 127"/>
                <a:gd name="T74" fmla="*/ 96 w 174"/>
                <a:gd name="T75" fmla="*/ 104 h 127"/>
                <a:gd name="T76" fmla="*/ 133 w 174"/>
                <a:gd name="T77" fmla="*/ 75 h 127"/>
                <a:gd name="T78" fmla="*/ 141 w 174"/>
                <a:gd name="T79" fmla="*/ 66 h 127"/>
                <a:gd name="T80" fmla="*/ 155 w 174"/>
                <a:gd name="T81" fmla="*/ 62 h 127"/>
                <a:gd name="T82" fmla="*/ 156 w 174"/>
                <a:gd name="T83" fmla="*/ 38 h 127"/>
                <a:gd name="T84" fmla="*/ 162 w 174"/>
                <a:gd name="T85" fmla="*/ 33 h 127"/>
                <a:gd name="T86" fmla="*/ 165 w 174"/>
                <a:gd name="T87" fmla="*/ 9 h 127"/>
                <a:gd name="T88" fmla="*/ 173 w 174"/>
                <a:gd name="T89" fmla="*/ 7 h 127"/>
                <a:gd name="T90" fmla="*/ 169 w 174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74" h="127">
                  <a:moveTo>
                    <a:pt x="169" y="0"/>
                  </a:moveTo>
                  <a:cubicBezTo>
                    <a:pt x="146" y="5"/>
                    <a:pt x="127" y="15"/>
                    <a:pt x="105" y="22"/>
                  </a:cubicBezTo>
                  <a:cubicBezTo>
                    <a:pt x="102" y="25"/>
                    <a:pt x="89" y="31"/>
                    <a:pt x="74" y="36"/>
                  </a:cubicBezTo>
                  <a:cubicBezTo>
                    <a:pt x="59" y="41"/>
                    <a:pt x="43" y="45"/>
                    <a:pt x="36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28" y="48"/>
                    <a:pt x="19" y="51"/>
                    <a:pt x="14" y="56"/>
                  </a:cubicBezTo>
                  <a:cubicBezTo>
                    <a:pt x="12" y="59"/>
                    <a:pt x="10" y="62"/>
                    <a:pt x="7" y="65"/>
                  </a:cubicBezTo>
                  <a:cubicBezTo>
                    <a:pt x="9" y="66"/>
                    <a:pt x="11" y="67"/>
                    <a:pt x="12" y="68"/>
                  </a:cubicBezTo>
                  <a:cubicBezTo>
                    <a:pt x="9" y="69"/>
                    <a:pt x="6" y="69"/>
                    <a:pt x="6" y="71"/>
                  </a:cubicBezTo>
                  <a:cubicBezTo>
                    <a:pt x="0" y="77"/>
                    <a:pt x="5" y="80"/>
                    <a:pt x="9" y="86"/>
                  </a:cubicBezTo>
                  <a:cubicBezTo>
                    <a:pt x="11" y="88"/>
                    <a:pt x="10" y="93"/>
                    <a:pt x="13" y="95"/>
                  </a:cubicBezTo>
                  <a:cubicBezTo>
                    <a:pt x="11" y="95"/>
                    <a:pt x="10" y="95"/>
                    <a:pt x="8" y="96"/>
                  </a:cubicBezTo>
                  <a:cubicBezTo>
                    <a:pt x="8" y="98"/>
                    <a:pt x="14" y="93"/>
                    <a:pt x="13" y="97"/>
                  </a:cubicBezTo>
                  <a:cubicBezTo>
                    <a:pt x="11" y="97"/>
                    <a:pt x="10" y="99"/>
                    <a:pt x="8" y="99"/>
                  </a:cubicBezTo>
                  <a:cubicBezTo>
                    <a:pt x="9" y="103"/>
                    <a:pt x="15" y="99"/>
                    <a:pt x="15" y="103"/>
                  </a:cubicBezTo>
                  <a:cubicBezTo>
                    <a:pt x="14" y="104"/>
                    <a:pt x="9" y="99"/>
                    <a:pt x="9" y="103"/>
                  </a:cubicBezTo>
                  <a:cubicBezTo>
                    <a:pt x="9" y="104"/>
                    <a:pt x="11" y="104"/>
                    <a:pt x="12" y="104"/>
                  </a:cubicBezTo>
                  <a:cubicBezTo>
                    <a:pt x="7" y="107"/>
                    <a:pt x="4" y="111"/>
                    <a:pt x="11" y="115"/>
                  </a:cubicBezTo>
                  <a:cubicBezTo>
                    <a:pt x="9" y="115"/>
                    <a:pt x="6" y="114"/>
                    <a:pt x="4" y="115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5" y="115"/>
                    <a:pt x="7" y="115"/>
                    <a:pt x="8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5" y="117"/>
                    <a:pt x="5" y="117"/>
                  </a:cubicBezTo>
                  <a:cubicBezTo>
                    <a:pt x="6" y="118"/>
                    <a:pt x="7" y="118"/>
                    <a:pt x="8" y="118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7" y="119"/>
                    <a:pt x="8" y="121"/>
                    <a:pt x="9" y="122"/>
                  </a:cubicBezTo>
                  <a:cubicBezTo>
                    <a:pt x="12" y="124"/>
                    <a:pt x="16" y="127"/>
                    <a:pt x="17" y="127"/>
                  </a:cubicBezTo>
                  <a:cubicBezTo>
                    <a:pt x="30" y="126"/>
                    <a:pt x="42" y="125"/>
                    <a:pt x="54" y="122"/>
                  </a:cubicBezTo>
                  <a:cubicBezTo>
                    <a:pt x="54" y="120"/>
                    <a:pt x="53" y="119"/>
                    <a:pt x="54" y="118"/>
                  </a:cubicBezTo>
                  <a:cubicBezTo>
                    <a:pt x="56" y="115"/>
                    <a:pt x="60" y="120"/>
                    <a:pt x="63" y="118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5" y="116"/>
                    <a:pt x="68" y="116"/>
                    <a:pt x="71" y="117"/>
                  </a:cubicBezTo>
                  <a:cubicBezTo>
                    <a:pt x="76" y="115"/>
                    <a:pt x="80" y="113"/>
                    <a:pt x="85" y="111"/>
                  </a:cubicBezTo>
                  <a:cubicBezTo>
                    <a:pt x="84" y="110"/>
                    <a:pt x="84" y="109"/>
                    <a:pt x="84" y="109"/>
                  </a:cubicBezTo>
                  <a:cubicBezTo>
                    <a:pt x="86" y="108"/>
                    <a:pt x="89" y="108"/>
                    <a:pt x="92" y="107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3" y="106"/>
                    <a:pt x="93" y="105"/>
                    <a:pt x="93" y="104"/>
                  </a:cubicBezTo>
                  <a:cubicBezTo>
                    <a:pt x="94" y="104"/>
                    <a:pt x="95" y="104"/>
                    <a:pt x="96" y="104"/>
                  </a:cubicBezTo>
                  <a:cubicBezTo>
                    <a:pt x="109" y="95"/>
                    <a:pt x="121" y="85"/>
                    <a:pt x="133" y="75"/>
                  </a:cubicBezTo>
                  <a:cubicBezTo>
                    <a:pt x="136" y="71"/>
                    <a:pt x="138" y="68"/>
                    <a:pt x="141" y="66"/>
                  </a:cubicBezTo>
                  <a:cubicBezTo>
                    <a:pt x="145" y="64"/>
                    <a:pt x="151" y="63"/>
                    <a:pt x="155" y="62"/>
                  </a:cubicBezTo>
                  <a:cubicBezTo>
                    <a:pt x="152" y="54"/>
                    <a:pt x="161" y="46"/>
                    <a:pt x="156" y="38"/>
                  </a:cubicBezTo>
                  <a:cubicBezTo>
                    <a:pt x="158" y="37"/>
                    <a:pt x="163" y="36"/>
                    <a:pt x="162" y="33"/>
                  </a:cubicBezTo>
                  <a:cubicBezTo>
                    <a:pt x="160" y="25"/>
                    <a:pt x="159" y="16"/>
                    <a:pt x="165" y="9"/>
                  </a:cubicBezTo>
                  <a:cubicBezTo>
                    <a:pt x="167" y="7"/>
                    <a:pt x="173" y="9"/>
                    <a:pt x="173" y="7"/>
                  </a:cubicBezTo>
                  <a:cubicBezTo>
                    <a:pt x="174" y="4"/>
                    <a:pt x="168" y="3"/>
                    <a:pt x="1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10710283" y="1408287"/>
              <a:ext cx="283182" cy="271488"/>
            </a:xfrm>
            <a:custGeom>
              <a:avLst/>
              <a:gdLst>
                <a:gd name="T0" fmla="*/ 138 w 143"/>
                <a:gd name="T1" fmla="*/ 0 h 137"/>
                <a:gd name="T2" fmla="*/ 83 w 143"/>
                <a:gd name="T3" fmla="*/ 24 h 137"/>
                <a:gd name="T4" fmla="*/ 24 w 143"/>
                <a:gd name="T5" fmla="*/ 56 h 137"/>
                <a:gd name="T6" fmla="*/ 24 w 143"/>
                <a:gd name="T7" fmla="*/ 57 h 137"/>
                <a:gd name="T8" fmla="*/ 7 w 143"/>
                <a:gd name="T9" fmla="*/ 69 h 137"/>
                <a:gd name="T10" fmla="*/ 3 w 143"/>
                <a:gd name="T11" fmla="*/ 79 h 137"/>
                <a:gd name="T12" fmla="*/ 8 w 143"/>
                <a:gd name="T13" fmla="*/ 82 h 137"/>
                <a:gd name="T14" fmla="*/ 3 w 143"/>
                <a:gd name="T15" fmla="*/ 86 h 137"/>
                <a:gd name="T16" fmla="*/ 10 w 143"/>
                <a:gd name="T17" fmla="*/ 99 h 137"/>
                <a:gd name="T18" fmla="*/ 16 w 143"/>
                <a:gd name="T19" fmla="*/ 107 h 137"/>
                <a:gd name="T20" fmla="*/ 12 w 143"/>
                <a:gd name="T21" fmla="*/ 108 h 137"/>
                <a:gd name="T22" fmla="*/ 17 w 143"/>
                <a:gd name="T23" fmla="*/ 109 h 137"/>
                <a:gd name="T24" fmla="*/ 13 w 143"/>
                <a:gd name="T25" fmla="*/ 112 h 137"/>
                <a:gd name="T26" fmla="*/ 20 w 143"/>
                <a:gd name="T27" fmla="*/ 114 h 137"/>
                <a:gd name="T28" fmla="*/ 15 w 143"/>
                <a:gd name="T29" fmla="*/ 116 h 137"/>
                <a:gd name="T30" fmla="*/ 18 w 143"/>
                <a:gd name="T31" fmla="*/ 116 h 137"/>
                <a:gd name="T32" fmla="*/ 19 w 143"/>
                <a:gd name="T33" fmla="*/ 126 h 137"/>
                <a:gd name="T34" fmla="*/ 14 w 143"/>
                <a:gd name="T35" fmla="*/ 128 h 137"/>
                <a:gd name="T36" fmla="*/ 14 w 143"/>
                <a:gd name="T37" fmla="*/ 128 h 137"/>
                <a:gd name="T38" fmla="*/ 17 w 143"/>
                <a:gd name="T39" fmla="*/ 127 h 137"/>
                <a:gd name="T40" fmla="*/ 14 w 143"/>
                <a:gd name="T41" fmla="*/ 128 h 137"/>
                <a:gd name="T42" fmla="*/ 15 w 143"/>
                <a:gd name="T43" fmla="*/ 130 h 137"/>
                <a:gd name="T44" fmla="*/ 18 w 143"/>
                <a:gd name="T45" fmla="*/ 130 h 137"/>
                <a:gd name="T46" fmla="*/ 16 w 143"/>
                <a:gd name="T47" fmla="*/ 130 h 137"/>
                <a:gd name="T48" fmla="*/ 19 w 143"/>
                <a:gd name="T49" fmla="*/ 133 h 137"/>
                <a:gd name="T50" fmla="*/ 28 w 143"/>
                <a:gd name="T51" fmla="*/ 137 h 137"/>
                <a:gd name="T52" fmla="*/ 57 w 143"/>
                <a:gd name="T53" fmla="*/ 126 h 137"/>
                <a:gd name="T54" fmla="*/ 56 w 143"/>
                <a:gd name="T55" fmla="*/ 123 h 137"/>
                <a:gd name="T56" fmla="*/ 64 w 143"/>
                <a:gd name="T57" fmla="*/ 122 h 137"/>
                <a:gd name="T58" fmla="*/ 63 w 143"/>
                <a:gd name="T59" fmla="*/ 119 h 137"/>
                <a:gd name="T60" fmla="*/ 70 w 143"/>
                <a:gd name="T61" fmla="*/ 120 h 137"/>
                <a:gd name="T62" fmla="*/ 80 w 143"/>
                <a:gd name="T63" fmla="*/ 113 h 137"/>
                <a:gd name="T64" fmla="*/ 80 w 143"/>
                <a:gd name="T65" fmla="*/ 111 h 137"/>
                <a:gd name="T66" fmla="*/ 86 w 143"/>
                <a:gd name="T67" fmla="*/ 108 h 137"/>
                <a:gd name="T68" fmla="*/ 86 w 143"/>
                <a:gd name="T69" fmla="*/ 108 h 137"/>
                <a:gd name="T70" fmla="*/ 86 w 143"/>
                <a:gd name="T71" fmla="*/ 106 h 137"/>
                <a:gd name="T72" fmla="*/ 89 w 143"/>
                <a:gd name="T73" fmla="*/ 105 h 137"/>
                <a:gd name="T74" fmla="*/ 115 w 143"/>
                <a:gd name="T75" fmla="*/ 74 h 137"/>
                <a:gd name="T76" fmla="*/ 120 w 143"/>
                <a:gd name="T77" fmla="*/ 65 h 137"/>
                <a:gd name="T78" fmla="*/ 133 w 143"/>
                <a:gd name="T79" fmla="*/ 61 h 137"/>
                <a:gd name="T80" fmla="*/ 130 w 143"/>
                <a:gd name="T81" fmla="*/ 37 h 137"/>
                <a:gd name="T82" fmla="*/ 135 w 143"/>
                <a:gd name="T83" fmla="*/ 32 h 137"/>
                <a:gd name="T84" fmla="*/ 135 w 143"/>
                <a:gd name="T85" fmla="*/ 9 h 137"/>
                <a:gd name="T86" fmla="*/ 143 w 143"/>
                <a:gd name="T87" fmla="*/ 6 h 137"/>
                <a:gd name="T88" fmla="*/ 138 w 143"/>
                <a:gd name="T8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" h="137">
                  <a:moveTo>
                    <a:pt x="138" y="0"/>
                  </a:moveTo>
                  <a:cubicBezTo>
                    <a:pt x="118" y="5"/>
                    <a:pt x="101" y="16"/>
                    <a:pt x="83" y="24"/>
                  </a:cubicBezTo>
                  <a:cubicBezTo>
                    <a:pt x="78" y="31"/>
                    <a:pt x="36" y="52"/>
                    <a:pt x="24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17" y="59"/>
                    <a:pt x="10" y="63"/>
                    <a:pt x="7" y="69"/>
                  </a:cubicBezTo>
                  <a:cubicBezTo>
                    <a:pt x="6" y="72"/>
                    <a:pt x="5" y="76"/>
                    <a:pt x="3" y="79"/>
                  </a:cubicBezTo>
                  <a:cubicBezTo>
                    <a:pt x="5" y="80"/>
                    <a:pt x="7" y="81"/>
                    <a:pt x="8" y="82"/>
                  </a:cubicBezTo>
                  <a:cubicBezTo>
                    <a:pt x="6" y="83"/>
                    <a:pt x="4" y="84"/>
                    <a:pt x="3" y="86"/>
                  </a:cubicBezTo>
                  <a:cubicBezTo>
                    <a:pt x="0" y="92"/>
                    <a:pt x="5" y="94"/>
                    <a:pt x="10" y="99"/>
                  </a:cubicBezTo>
                  <a:cubicBezTo>
                    <a:pt x="13" y="101"/>
                    <a:pt x="13" y="105"/>
                    <a:pt x="16" y="107"/>
                  </a:cubicBezTo>
                  <a:cubicBezTo>
                    <a:pt x="14" y="107"/>
                    <a:pt x="14" y="108"/>
                    <a:pt x="12" y="108"/>
                  </a:cubicBezTo>
                  <a:cubicBezTo>
                    <a:pt x="13" y="111"/>
                    <a:pt x="16" y="105"/>
                    <a:pt x="17" y="109"/>
                  </a:cubicBezTo>
                  <a:cubicBezTo>
                    <a:pt x="15" y="109"/>
                    <a:pt x="14" y="111"/>
                    <a:pt x="13" y="112"/>
                  </a:cubicBezTo>
                  <a:cubicBezTo>
                    <a:pt x="15" y="115"/>
                    <a:pt x="18" y="111"/>
                    <a:pt x="20" y="114"/>
                  </a:cubicBezTo>
                  <a:cubicBezTo>
                    <a:pt x="19" y="115"/>
                    <a:pt x="13" y="112"/>
                    <a:pt x="15" y="116"/>
                  </a:cubicBezTo>
                  <a:cubicBezTo>
                    <a:pt x="15" y="117"/>
                    <a:pt x="17" y="116"/>
                    <a:pt x="18" y="116"/>
                  </a:cubicBezTo>
                  <a:cubicBezTo>
                    <a:pt x="14" y="119"/>
                    <a:pt x="13" y="124"/>
                    <a:pt x="19" y="126"/>
                  </a:cubicBezTo>
                  <a:cubicBezTo>
                    <a:pt x="18" y="127"/>
                    <a:pt x="15" y="126"/>
                    <a:pt x="14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6" y="127"/>
                    <a:pt x="17" y="127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6" y="130"/>
                    <a:pt x="17" y="130"/>
                    <a:pt x="18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7" y="131"/>
                    <a:pt x="18" y="132"/>
                    <a:pt x="19" y="133"/>
                  </a:cubicBezTo>
                  <a:cubicBezTo>
                    <a:pt x="23" y="135"/>
                    <a:pt x="27" y="137"/>
                    <a:pt x="28" y="137"/>
                  </a:cubicBezTo>
                  <a:cubicBezTo>
                    <a:pt x="38" y="134"/>
                    <a:pt x="48" y="131"/>
                    <a:pt x="57" y="126"/>
                  </a:cubicBezTo>
                  <a:cubicBezTo>
                    <a:pt x="57" y="125"/>
                    <a:pt x="55" y="124"/>
                    <a:pt x="56" y="123"/>
                  </a:cubicBezTo>
                  <a:cubicBezTo>
                    <a:pt x="58" y="120"/>
                    <a:pt x="62" y="124"/>
                    <a:pt x="64" y="122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65" y="119"/>
                    <a:pt x="68" y="120"/>
                    <a:pt x="70" y="120"/>
                  </a:cubicBezTo>
                  <a:cubicBezTo>
                    <a:pt x="74" y="118"/>
                    <a:pt x="77" y="115"/>
                    <a:pt x="80" y="113"/>
                  </a:cubicBezTo>
                  <a:cubicBezTo>
                    <a:pt x="80" y="112"/>
                    <a:pt x="79" y="111"/>
                    <a:pt x="80" y="111"/>
                  </a:cubicBezTo>
                  <a:cubicBezTo>
                    <a:pt x="81" y="109"/>
                    <a:pt x="83" y="109"/>
                    <a:pt x="86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7"/>
                    <a:pt x="86" y="106"/>
                    <a:pt x="86" y="106"/>
                  </a:cubicBezTo>
                  <a:cubicBezTo>
                    <a:pt x="87" y="105"/>
                    <a:pt x="88" y="105"/>
                    <a:pt x="89" y="105"/>
                  </a:cubicBezTo>
                  <a:cubicBezTo>
                    <a:pt x="97" y="95"/>
                    <a:pt x="106" y="85"/>
                    <a:pt x="115" y="74"/>
                  </a:cubicBezTo>
                  <a:cubicBezTo>
                    <a:pt x="117" y="70"/>
                    <a:pt x="118" y="67"/>
                    <a:pt x="120" y="65"/>
                  </a:cubicBezTo>
                  <a:cubicBezTo>
                    <a:pt x="124" y="63"/>
                    <a:pt x="129" y="62"/>
                    <a:pt x="133" y="61"/>
                  </a:cubicBezTo>
                  <a:cubicBezTo>
                    <a:pt x="128" y="53"/>
                    <a:pt x="135" y="45"/>
                    <a:pt x="130" y="37"/>
                  </a:cubicBezTo>
                  <a:cubicBezTo>
                    <a:pt x="132" y="36"/>
                    <a:pt x="136" y="35"/>
                    <a:pt x="135" y="32"/>
                  </a:cubicBezTo>
                  <a:cubicBezTo>
                    <a:pt x="133" y="25"/>
                    <a:pt x="131" y="16"/>
                    <a:pt x="135" y="9"/>
                  </a:cubicBezTo>
                  <a:cubicBezTo>
                    <a:pt x="137" y="7"/>
                    <a:pt x="143" y="8"/>
                    <a:pt x="143" y="6"/>
                  </a:cubicBezTo>
                  <a:cubicBezTo>
                    <a:pt x="143" y="3"/>
                    <a:pt x="137" y="2"/>
                    <a:pt x="1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00" y="1612105"/>
            <a:ext cx="6350000" cy="357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Freeform 293"/>
          <p:cNvSpPr/>
          <p:nvPr/>
        </p:nvSpPr>
        <p:spPr bwMode="auto">
          <a:xfrm>
            <a:off x="1223007" y="2485638"/>
            <a:ext cx="3624624" cy="4357877"/>
          </a:xfrm>
          <a:custGeom>
            <a:avLst/>
            <a:gdLst>
              <a:gd name="T0" fmla="*/ 121 w 1693"/>
              <a:gd name="T1" fmla="*/ 2036 h 2036"/>
              <a:gd name="T2" fmla="*/ 1656 w 1693"/>
              <a:gd name="T3" fmla="*/ 2036 h 2036"/>
              <a:gd name="T4" fmla="*/ 1693 w 1693"/>
              <a:gd name="T5" fmla="*/ 1810 h 2036"/>
              <a:gd name="T6" fmla="*/ 1693 w 1693"/>
              <a:gd name="T7" fmla="*/ 1710 h 2036"/>
              <a:gd name="T8" fmla="*/ 1652 w 1693"/>
              <a:gd name="T9" fmla="*/ 1491 h 2036"/>
              <a:gd name="T10" fmla="*/ 1087 w 1693"/>
              <a:gd name="T11" fmla="*/ 1295 h 2036"/>
              <a:gd name="T12" fmla="*/ 594 w 1693"/>
              <a:gd name="T13" fmla="*/ 433 h 2036"/>
              <a:gd name="T14" fmla="*/ 306 w 1693"/>
              <a:gd name="T15" fmla="*/ 0 h 2036"/>
              <a:gd name="T16" fmla="*/ 0 w 1693"/>
              <a:gd name="T17" fmla="*/ 0 h 2036"/>
              <a:gd name="T18" fmla="*/ 121 w 1693"/>
              <a:gd name="T19" fmla="*/ 2036 h 2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93" h="2036">
                <a:moveTo>
                  <a:pt x="121" y="2036"/>
                </a:moveTo>
                <a:cubicBezTo>
                  <a:pt x="1656" y="2036"/>
                  <a:pt x="1656" y="2036"/>
                  <a:pt x="1656" y="2036"/>
                </a:cubicBezTo>
                <a:cubicBezTo>
                  <a:pt x="1678" y="1964"/>
                  <a:pt x="1689" y="1886"/>
                  <a:pt x="1693" y="1810"/>
                </a:cubicBezTo>
                <a:cubicBezTo>
                  <a:pt x="1693" y="1710"/>
                  <a:pt x="1693" y="1710"/>
                  <a:pt x="1693" y="1710"/>
                </a:cubicBezTo>
                <a:cubicBezTo>
                  <a:pt x="1689" y="1623"/>
                  <a:pt x="1674" y="1546"/>
                  <a:pt x="1652" y="1491"/>
                </a:cubicBezTo>
                <a:cubicBezTo>
                  <a:pt x="1565" y="1274"/>
                  <a:pt x="1290" y="1288"/>
                  <a:pt x="1087" y="1295"/>
                </a:cubicBezTo>
                <a:cubicBezTo>
                  <a:pt x="884" y="1303"/>
                  <a:pt x="616" y="1020"/>
                  <a:pt x="594" y="433"/>
                </a:cubicBezTo>
                <a:cubicBezTo>
                  <a:pt x="584" y="151"/>
                  <a:pt x="446" y="40"/>
                  <a:pt x="306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57"/>
                  <a:pt x="43" y="1465"/>
                  <a:pt x="121" y="20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4" name="Freeform 291"/>
          <p:cNvSpPr/>
          <p:nvPr/>
        </p:nvSpPr>
        <p:spPr bwMode="auto">
          <a:xfrm>
            <a:off x="-8164" y="-116958"/>
            <a:ext cx="3691613" cy="6974958"/>
          </a:xfrm>
          <a:custGeom>
            <a:avLst/>
            <a:gdLst>
              <a:gd name="T0" fmla="*/ 1285 w 1724"/>
              <a:gd name="T1" fmla="*/ 2767 h 3259"/>
              <a:gd name="T2" fmla="*/ 803 w 1724"/>
              <a:gd name="T3" fmla="*/ 1885 h 3259"/>
              <a:gd name="T4" fmla="*/ 534 w 1724"/>
              <a:gd name="T5" fmla="*/ 275 h 3259"/>
              <a:gd name="T6" fmla="*/ 0 w 1724"/>
              <a:gd name="T7" fmla="*/ 432 h 3259"/>
              <a:gd name="T8" fmla="*/ 0 w 1724"/>
              <a:gd name="T9" fmla="*/ 3259 h 3259"/>
              <a:gd name="T10" fmla="*/ 1724 w 1724"/>
              <a:gd name="T11" fmla="*/ 3259 h 3259"/>
              <a:gd name="T12" fmla="*/ 1285 w 1724"/>
              <a:gd name="T13" fmla="*/ 2767 h 3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24" h="3259">
                <a:moveTo>
                  <a:pt x="1285" y="2767"/>
                </a:moveTo>
                <a:cubicBezTo>
                  <a:pt x="925" y="2506"/>
                  <a:pt x="795" y="2199"/>
                  <a:pt x="803" y="1885"/>
                </a:cubicBezTo>
                <a:cubicBezTo>
                  <a:pt x="810" y="1571"/>
                  <a:pt x="665" y="590"/>
                  <a:pt x="534" y="275"/>
                </a:cubicBezTo>
                <a:cubicBezTo>
                  <a:pt x="420" y="0"/>
                  <a:pt x="81" y="344"/>
                  <a:pt x="0" y="432"/>
                </a:cubicBezTo>
                <a:cubicBezTo>
                  <a:pt x="0" y="3259"/>
                  <a:pt x="0" y="3259"/>
                  <a:pt x="0" y="3259"/>
                </a:cubicBezTo>
                <a:cubicBezTo>
                  <a:pt x="1724" y="3259"/>
                  <a:pt x="1724" y="3259"/>
                  <a:pt x="1724" y="3259"/>
                </a:cubicBezTo>
                <a:cubicBezTo>
                  <a:pt x="1690" y="3136"/>
                  <a:pt x="1562" y="2967"/>
                  <a:pt x="1285" y="27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05" name="Freeform 292"/>
          <p:cNvSpPr/>
          <p:nvPr/>
        </p:nvSpPr>
        <p:spPr bwMode="auto">
          <a:xfrm>
            <a:off x="-3086" y="2325409"/>
            <a:ext cx="2873266" cy="4518107"/>
          </a:xfrm>
          <a:custGeom>
            <a:avLst/>
            <a:gdLst>
              <a:gd name="T0" fmla="*/ 776 w 1342"/>
              <a:gd name="T1" fmla="*/ 1775 h 2111"/>
              <a:gd name="T2" fmla="*/ 288 w 1342"/>
              <a:gd name="T3" fmla="*/ 951 h 2111"/>
              <a:gd name="T4" fmla="*/ 0 w 1342"/>
              <a:gd name="T5" fmla="*/ 0 h 2111"/>
              <a:gd name="T6" fmla="*/ 0 w 1342"/>
              <a:gd name="T7" fmla="*/ 2111 h 2111"/>
              <a:gd name="T8" fmla="*/ 1294 w 1342"/>
              <a:gd name="T9" fmla="*/ 2111 h 2111"/>
              <a:gd name="T10" fmla="*/ 776 w 1342"/>
              <a:gd name="T11" fmla="*/ 1775 h 2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2" h="2111">
                <a:moveTo>
                  <a:pt x="776" y="1775"/>
                </a:moveTo>
                <a:cubicBezTo>
                  <a:pt x="528" y="1719"/>
                  <a:pt x="352" y="1647"/>
                  <a:pt x="288" y="951"/>
                </a:cubicBezTo>
                <a:cubicBezTo>
                  <a:pt x="245" y="485"/>
                  <a:pt x="95" y="163"/>
                  <a:pt x="0" y="0"/>
                </a:cubicBezTo>
                <a:cubicBezTo>
                  <a:pt x="0" y="2111"/>
                  <a:pt x="0" y="2111"/>
                  <a:pt x="0" y="2111"/>
                </a:cubicBezTo>
                <a:cubicBezTo>
                  <a:pt x="1294" y="2111"/>
                  <a:pt x="1294" y="2111"/>
                  <a:pt x="1294" y="2111"/>
                </a:cubicBezTo>
                <a:cubicBezTo>
                  <a:pt x="1342" y="1931"/>
                  <a:pt x="996" y="1825"/>
                  <a:pt x="776" y="177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6093506" y="-21970"/>
            <a:ext cx="6098494" cy="7083170"/>
            <a:chOff x="6093506" y="-21970"/>
            <a:chExt cx="6098494" cy="7083170"/>
          </a:xfrm>
        </p:grpSpPr>
        <p:sp>
          <p:nvSpPr>
            <p:cNvPr id="297" name="Freeform 286"/>
            <p:cNvSpPr/>
            <p:nvPr/>
          </p:nvSpPr>
          <p:spPr bwMode="auto">
            <a:xfrm>
              <a:off x="6093506" y="-21970"/>
              <a:ext cx="5672138" cy="2568575"/>
            </a:xfrm>
            <a:custGeom>
              <a:avLst/>
              <a:gdLst>
                <a:gd name="T0" fmla="*/ 199 w 1510"/>
                <a:gd name="T1" fmla="*/ 0 h 684"/>
                <a:gd name="T2" fmla="*/ 221 w 1510"/>
                <a:gd name="T3" fmla="*/ 248 h 684"/>
                <a:gd name="T4" fmla="*/ 813 w 1510"/>
                <a:gd name="T5" fmla="*/ 424 h 684"/>
                <a:gd name="T6" fmla="*/ 953 w 1510"/>
                <a:gd name="T7" fmla="*/ 668 h 684"/>
                <a:gd name="T8" fmla="*/ 1433 w 1510"/>
                <a:gd name="T9" fmla="*/ 28 h 684"/>
                <a:gd name="T10" fmla="*/ 1510 w 1510"/>
                <a:gd name="T11" fmla="*/ 0 h 684"/>
                <a:gd name="T12" fmla="*/ 199 w 1510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0" h="684">
                  <a:moveTo>
                    <a:pt x="199" y="0"/>
                  </a:moveTo>
                  <a:cubicBezTo>
                    <a:pt x="125" y="40"/>
                    <a:pt x="0" y="136"/>
                    <a:pt x="221" y="248"/>
                  </a:cubicBezTo>
                  <a:cubicBezTo>
                    <a:pt x="513" y="396"/>
                    <a:pt x="701" y="236"/>
                    <a:pt x="813" y="424"/>
                  </a:cubicBezTo>
                  <a:cubicBezTo>
                    <a:pt x="925" y="612"/>
                    <a:pt x="877" y="684"/>
                    <a:pt x="953" y="668"/>
                  </a:cubicBezTo>
                  <a:cubicBezTo>
                    <a:pt x="1029" y="652"/>
                    <a:pt x="1237" y="64"/>
                    <a:pt x="1433" y="28"/>
                  </a:cubicBezTo>
                  <a:cubicBezTo>
                    <a:pt x="1462" y="23"/>
                    <a:pt x="1488" y="13"/>
                    <a:pt x="1510" y="0"/>
                  </a:cubicBezTo>
                  <a:lnTo>
                    <a:pt x="199" y="0"/>
                  </a:lnTo>
                  <a:close/>
                </a:path>
              </a:pathLst>
            </a:custGeom>
            <a:solidFill>
              <a:srgbClr val="F8C4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8" name="Freeform 287"/>
            <p:cNvSpPr/>
            <p:nvPr/>
          </p:nvSpPr>
          <p:spPr bwMode="auto">
            <a:xfrm>
              <a:off x="7954962" y="0"/>
              <a:ext cx="4237038" cy="7061200"/>
            </a:xfrm>
            <a:custGeom>
              <a:avLst/>
              <a:gdLst>
                <a:gd name="T0" fmla="*/ 676 w 1128"/>
                <a:gd name="T1" fmla="*/ 256 h 1880"/>
                <a:gd name="T2" fmla="*/ 408 w 1128"/>
                <a:gd name="T3" fmla="*/ 548 h 1880"/>
                <a:gd name="T4" fmla="*/ 80 w 1128"/>
                <a:gd name="T5" fmla="*/ 1664 h 1880"/>
                <a:gd name="T6" fmla="*/ 764 w 1128"/>
                <a:gd name="T7" fmla="*/ 1716 h 1880"/>
                <a:gd name="T8" fmla="*/ 1128 w 1128"/>
                <a:gd name="T9" fmla="*/ 1639 h 1880"/>
                <a:gd name="T10" fmla="*/ 1128 w 1128"/>
                <a:gd name="T11" fmla="*/ 0 h 1880"/>
                <a:gd name="T12" fmla="*/ 771 w 1128"/>
                <a:gd name="T13" fmla="*/ 0 h 1880"/>
                <a:gd name="T14" fmla="*/ 676 w 1128"/>
                <a:gd name="T15" fmla="*/ 256 h 1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8" h="1880">
                  <a:moveTo>
                    <a:pt x="676" y="256"/>
                  </a:moveTo>
                  <a:cubicBezTo>
                    <a:pt x="604" y="372"/>
                    <a:pt x="452" y="376"/>
                    <a:pt x="408" y="548"/>
                  </a:cubicBezTo>
                  <a:cubicBezTo>
                    <a:pt x="364" y="720"/>
                    <a:pt x="160" y="1448"/>
                    <a:pt x="80" y="1664"/>
                  </a:cubicBezTo>
                  <a:cubicBezTo>
                    <a:pt x="0" y="1880"/>
                    <a:pt x="348" y="1680"/>
                    <a:pt x="764" y="1716"/>
                  </a:cubicBezTo>
                  <a:cubicBezTo>
                    <a:pt x="969" y="1734"/>
                    <a:pt x="1074" y="1689"/>
                    <a:pt x="1128" y="1639"/>
                  </a:cubicBezTo>
                  <a:cubicBezTo>
                    <a:pt x="1128" y="0"/>
                    <a:pt x="1128" y="0"/>
                    <a:pt x="1128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731" y="78"/>
                    <a:pt x="719" y="187"/>
                    <a:pt x="676" y="256"/>
                  </a:cubicBezTo>
                  <a:close/>
                </a:path>
              </a:pathLst>
            </a:custGeom>
            <a:solidFill>
              <a:srgbClr val="F07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6788" y="1542557"/>
            <a:ext cx="2153351" cy="5344055"/>
            <a:chOff x="403225" y="461433"/>
            <a:chExt cx="2153351" cy="5344055"/>
          </a:xfrm>
          <a:solidFill>
            <a:schemeClr val="bg2">
              <a:lumMod val="25000"/>
            </a:schemeClr>
          </a:solidFill>
        </p:grpSpPr>
        <p:grpSp>
          <p:nvGrpSpPr>
            <p:cNvPr id="129" name="Group 128"/>
            <p:cNvGrpSpPr/>
            <p:nvPr/>
          </p:nvGrpSpPr>
          <p:grpSpPr>
            <a:xfrm>
              <a:off x="403225" y="760413"/>
              <a:ext cx="1954213" cy="5045075"/>
              <a:chOff x="5508625" y="17463"/>
              <a:chExt cx="1954213" cy="5045075"/>
            </a:xfrm>
            <a:grpFill/>
          </p:grpSpPr>
          <p:sp>
            <p:nvSpPr>
              <p:cNvPr id="5" name="Freeform 5"/>
              <p:cNvSpPr/>
              <p:nvPr/>
            </p:nvSpPr>
            <p:spPr bwMode="auto">
              <a:xfrm>
                <a:off x="5599113" y="2116138"/>
                <a:ext cx="339725" cy="1762125"/>
              </a:xfrm>
              <a:custGeom>
                <a:avLst/>
                <a:gdLst>
                  <a:gd name="T0" fmla="*/ 58 w 90"/>
                  <a:gd name="T1" fmla="*/ 469 h 469"/>
                  <a:gd name="T2" fmla="*/ 10 w 90"/>
                  <a:gd name="T3" fmla="*/ 312 h 469"/>
                  <a:gd name="T4" fmla="*/ 61 w 90"/>
                  <a:gd name="T5" fmla="*/ 32 h 469"/>
                  <a:gd name="T6" fmla="*/ 74 w 90"/>
                  <a:gd name="T7" fmla="*/ 389 h 469"/>
                  <a:gd name="T8" fmla="*/ 58 w 90"/>
                  <a:gd name="T9" fmla="*/ 469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469">
                    <a:moveTo>
                      <a:pt x="58" y="469"/>
                    </a:moveTo>
                    <a:cubicBezTo>
                      <a:pt x="58" y="469"/>
                      <a:pt x="0" y="392"/>
                      <a:pt x="10" y="312"/>
                    </a:cubicBezTo>
                    <a:cubicBezTo>
                      <a:pt x="21" y="232"/>
                      <a:pt x="61" y="64"/>
                      <a:pt x="61" y="32"/>
                    </a:cubicBezTo>
                    <a:cubicBezTo>
                      <a:pt x="61" y="0"/>
                      <a:pt x="90" y="309"/>
                      <a:pt x="74" y="389"/>
                    </a:cubicBezTo>
                    <a:cubicBezTo>
                      <a:pt x="58" y="469"/>
                      <a:pt x="58" y="469"/>
                      <a:pt x="58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6323013" y="1352550"/>
                <a:ext cx="1060450" cy="1519238"/>
              </a:xfrm>
              <a:custGeom>
                <a:avLst/>
                <a:gdLst>
                  <a:gd name="T0" fmla="*/ 0 w 281"/>
                  <a:gd name="T1" fmla="*/ 404 h 404"/>
                  <a:gd name="T2" fmla="*/ 65 w 281"/>
                  <a:gd name="T3" fmla="*/ 227 h 404"/>
                  <a:gd name="T4" fmla="*/ 225 w 281"/>
                  <a:gd name="T5" fmla="*/ 64 h 404"/>
                  <a:gd name="T6" fmla="*/ 280 w 281"/>
                  <a:gd name="T7" fmla="*/ 16 h 404"/>
                  <a:gd name="T8" fmla="*/ 182 w 281"/>
                  <a:gd name="T9" fmla="*/ 196 h 404"/>
                  <a:gd name="T10" fmla="*/ 0 w 281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1" h="404">
                    <a:moveTo>
                      <a:pt x="0" y="404"/>
                    </a:moveTo>
                    <a:cubicBezTo>
                      <a:pt x="0" y="404"/>
                      <a:pt x="4" y="287"/>
                      <a:pt x="65" y="227"/>
                    </a:cubicBezTo>
                    <a:cubicBezTo>
                      <a:pt x="126" y="167"/>
                      <a:pt x="188" y="101"/>
                      <a:pt x="225" y="64"/>
                    </a:cubicBezTo>
                    <a:cubicBezTo>
                      <a:pt x="262" y="27"/>
                      <a:pt x="278" y="0"/>
                      <a:pt x="280" y="16"/>
                    </a:cubicBezTo>
                    <a:cubicBezTo>
                      <a:pt x="281" y="32"/>
                      <a:pt x="234" y="131"/>
                      <a:pt x="182" y="196"/>
                    </a:cubicBezTo>
                    <a:cubicBezTo>
                      <a:pt x="130" y="261"/>
                      <a:pt x="52" y="375"/>
                      <a:pt x="0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 bwMode="auto">
              <a:xfrm>
                <a:off x="5572125" y="4311650"/>
                <a:ext cx="1208088" cy="750888"/>
              </a:xfrm>
              <a:custGeom>
                <a:avLst/>
                <a:gdLst>
                  <a:gd name="T0" fmla="*/ 0 w 320"/>
                  <a:gd name="T1" fmla="*/ 162 h 200"/>
                  <a:gd name="T2" fmla="*/ 99 w 320"/>
                  <a:gd name="T3" fmla="*/ 73 h 200"/>
                  <a:gd name="T4" fmla="*/ 255 w 320"/>
                  <a:gd name="T5" fmla="*/ 38 h 200"/>
                  <a:gd name="T6" fmla="*/ 312 w 320"/>
                  <a:gd name="T7" fmla="*/ 2 h 200"/>
                  <a:gd name="T8" fmla="*/ 264 w 320"/>
                  <a:gd name="T9" fmla="*/ 78 h 200"/>
                  <a:gd name="T10" fmla="*/ 87 w 320"/>
                  <a:gd name="T11" fmla="*/ 182 h 200"/>
                  <a:gd name="T12" fmla="*/ 0 w 320"/>
                  <a:gd name="T13" fmla="*/ 16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200">
                    <a:moveTo>
                      <a:pt x="0" y="162"/>
                    </a:moveTo>
                    <a:cubicBezTo>
                      <a:pt x="0" y="162"/>
                      <a:pt x="27" y="89"/>
                      <a:pt x="99" y="73"/>
                    </a:cubicBezTo>
                    <a:cubicBezTo>
                      <a:pt x="171" y="57"/>
                      <a:pt x="216" y="60"/>
                      <a:pt x="255" y="38"/>
                    </a:cubicBezTo>
                    <a:cubicBezTo>
                      <a:pt x="293" y="17"/>
                      <a:pt x="304" y="0"/>
                      <a:pt x="312" y="2"/>
                    </a:cubicBezTo>
                    <a:cubicBezTo>
                      <a:pt x="320" y="5"/>
                      <a:pt x="312" y="36"/>
                      <a:pt x="264" y="78"/>
                    </a:cubicBezTo>
                    <a:cubicBezTo>
                      <a:pt x="216" y="121"/>
                      <a:pt x="139" y="165"/>
                      <a:pt x="87" y="182"/>
                    </a:cubicBezTo>
                    <a:cubicBezTo>
                      <a:pt x="35" y="200"/>
                      <a:pt x="0" y="162"/>
                      <a:pt x="0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546725" y="2882900"/>
                <a:ext cx="1601788" cy="2036763"/>
              </a:xfrm>
              <a:custGeom>
                <a:avLst/>
                <a:gdLst>
                  <a:gd name="T0" fmla="*/ 283 w 425"/>
                  <a:gd name="T1" fmla="*/ 279 h 542"/>
                  <a:gd name="T2" fmla="*/ 298 w 425"/>
                  <a:gd name="T3" fmla="*/ 254 h 542"/>
                  <a:gd name="T4" fmla="*/ 312 w 425"/>
                  <a:gd name="T5" fmla="*/ 238 h 542"/>
                  <a:gd name="T6" fmla="*/ 318 w 425"/>
                  <a:gd name="T7" fmla="*/ 228 h 542"/>
                  <a:gd name="T8" fmla="*/ 326 w 425"/>
                  <a:gd name="T9" fmla="*/ 219 h 542"/>
                  <a:gd name="T10" fmla="*/ 331 w 425"/>
                  <a:gd name="T11" fmla="*/ 209 h 542"/>
                  <a:gd name="T12" fmla="*/ 343 w 425"/>
                  <a:gd name="T13" fmla="*/ 197 h 542"/>
                  <a:gd name="T14" fmla="*/ 348 w 425"/>
                  <a:gd name="T15" fmla="*/ 181 h 542"/>
                  <a:gd name="T16" fmla="*/ 357 w 425"/>
                  <a:gd name="T17" fmla="*/ 168 h 542"/>
                  <a:gd name="T18" fmla="*/ 361 w 425"/>
                  <a:gd name="T19" fmla="*/ 154 h 542"/>
                  <a:gd name="T20" fmla="*/ 369 w 425"/>
                  <a:gd name="T21" fmla="*/ 143 h 542"/>
                  <a:gd name="T22" fmla="*/ 378 w 425"/>
                  <a:gd name="T23" fmla="*/ 123 h 542"/>
                  <a:gd name="T24" fmla="*/ 385 w 425"/>
                  <a:gd name="T25" fmla="*/ 108 h 542"/>
                  <a:gd name="T26" fmla="*/ 397 w 425"/>
                  <a:gd name="T27" fmla="*/ 88 h 542"/>
                  <a:gd name="T28" fmla="*/ 404 w 425"/>
                  <a:gd name="T29" fmla="*/ 75 h 542"/>
                  <a:gd name="T30" fmla="*/ 408 w 425"/>
                  <a:gd name="T31" fmla="*/ 70 h 542"/>
                  <a:gd name="T32" fmla="*/ 408 w 425"/>
                  <a:gd name="T33" fmla="*/ 57 h 542"/>
                  <a:gd name="T34" fmla="*/ 414 w 425"/>
                  <a:gd name="T35" fmla="*/ 53 h 542"/>
                  <a:gd name="T36" fmla="*/ 414 w 425"/>
                  <a:gd name="T37" fmla="*/ 43 h 542"/>
                  <a:gd name="T38" fmla="*/ 420 w 425"/>
                  <a:gd name="T39" fmla="*/ 18 h 542"/>
                  <a:gd name="T40" fmla="*/ 424 w 425"/>
                  <a:gd name="T41" fmla="*/ 3 h 542"/>
                  <a:gd name="T42" fmla="*/ 418 w 425"/>
                  <a:gd name="T43" fmla="*/ 14 h 542"/>
                  <a:gd name="T44" fmla="*/ 413 w 425"/>
                  <a:gd name="T45" fmla="*/ 24 h 542"/>
                  <a:gd name="T46" fmla="*/ 407 w 425"/>
                  <a:gd name="T47" fmla="*/ 36 h 542"/>
                  <a:gd name="T48" fmla="*/ 399 w 425"/>
                  <a:gd name="T49" fmla="*/ 52 h 542"/>
                  <a:gd name="T50" fmla="*/ 398 w 425"/>
                  <a:gd name="T51" fmla="*/ 61 h 542"/>
                  <a:gd name="T52" fmla="*/ 383 w 425"/>
                  <a:gd name="T53" fmla="*/ 86 h 542"/>
                  <a:gd name="T54" fmla="*/ 375 w 425"/>
                  <a:gd name="T55" fmla="*/ 101 h 542"/>
                  <a:gd name="T56" fmla="*/ 372 w 425"/>
                  <a:gd name="T57" fmla="*/ 109 h 542"/>
                  <a:gd name="T58" fmla="*/ 364 w 425"/>
                  <a:gd name="T59" fmla="*/ 120 h 542"/>
                  <a:gd name="T60" fmla="*/ 354 w 425"/>
                  <a:gd name="T61" fmla="*/ 133 h 542"/>
                  <a:gd name="T62" fmla="*/ 339 w 425"/>
                  <a:gd name="T63" fmla="*/ 158 h 542"/>
                  <a:gd name="T64" fmla="*/ 329 w 425"/>
                  <a:gd name="T65" fmla="*/ 175 h 542"/>
                  <a:gd name="T66" fmla="*/ 319 w 425"/>
                  <a:gd name="T67" fmla="*/ 192 h 542"/>
                  <a:gd name="T68" fmla="*/ 310 w 425"/>
                  <a:gd name="T69" fmla="*/ 204 h 542"/>
                  <a:gd name="T70" fmla="*/ 294 w 425"/>
                  <a:gd name="T71" fmla="*/ 222 h 542"/>
                  <a:gd name="T72" fmla="*/ 282 w 425"/>
                  <a:gd name="T73" fmla="*/ 235 h 542"/>
                  <a:gd name="T74" fmla="*/ 263 w 425"/>
                  <a:gd name="T75" fmla="*/ 257 h 542"/>
                  <a:gd name="T76" fmla="*/ 223 w 425"/>
                  <a:gd name="T77" fmla="*/ 293 h 542"/>
                  <a:gd name="T78" fmla="*/ 215 w 425"/>
                  <a:gd name="T79" fmla="*/ 299 h 542"/>
                  <a:gd name="T80" fmla="*/ 201 w 425"/>
                  <a:gd name="T81" fmla="*/ 313 h 542"/>
                  <a:gd name="T82" fmla="*/ 184 w 425"/>
                  <a:gd name="T83" fmla="*/ 327 h 542"/>
                  <a:gd name="T84" fmla="*/ 146 w 425"/>
                  <a:gd name="T85" fmla="*/ 357 h 542"/>
                  <a:gd name="T86" fmla="*/ 114 w 425"/>
                  <a:gd name="T87" fmla="*/ 385 h 542"/>
                  <a:gd name="T88" fmla="*/ 80 w 425"/>
                  <a:gd name="T89" fmla="*/ 416 h 542"/>
                  <a:gd name="T90" fmla="*/ 0 w 425"/>
                  <a:gd name="T91" fmla="*/ 540 h 542"/>
                  <a:gd name="T92" fmla="*/ 8 w 425"/>
                  <a:gd name="T93" fmla="*/ 532 h 542"/>
                  <a:gd name="T94" fmla="*/ 13 w 425"/>
                  <a:gd name="T95" fmla="*/ 528 h 542"/>
                  <a:gd name="T96" fmla="*/ 25 w 425"/>
                  <a:gd name="T97" fmla="*/ 515 h 542"/>
                  <a:gd name="T98" fmla="*/ 65 w 425"/>
                  <a:gd name="T99" fmla="*/ 474 h 542"/>
                  <a:gd name="T100" fmla="*/ 130 w 425"/>
                  <a:gd name="T101" fmla="*/ 408 h 542"/>
                  <a:gd name="T102" fmla="*/ 158 w 425"/>
                  <a:gd name="T103" fmla="*/ 383 h 542"/>
                  <a:gd name="T104" fmla="*/ 194 w 425"/>
                  <a:gd name="T105" fmla="*/ 353 h 542"/>
                  <a:gd name="T106" fmla="*/ 216 w 425"/>
                  <a:gd name="T107" fmla="*/ 338 h 542"/>
                  <a:gd name="T108" fmla="*/ 234 w 425"/>
                  <a:gd name="T109" fmla="*/ 321 h 542"/>
                  <a:gd name="T110" fmla="*/ 248 w 425"/>
                  <a:gd name="T111" fmla="*/ 311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5" h="542">
                    <a:moveTo>
                      <a:pt x="252" y="308"/>
                    </a:moveTo>
                    <a:cubicBezTo>
                      <a:pt x="259" y="302"/>
                      <a:pt x="266" y="293"/>
                      <a:pt x="273" y="287"/>
                    </a:cubicBezTo>
                    <a:cubicBezTo>
                      <a:pt x="273" y="285"/>
                      <a:pt x="275" y="283"/>
                      <a:pt x="277" y="280"/>
                    </a:cubicBezTo>
                    <a:cubicBezTo>
                      <a:pt x="279" y="282"/>
                      <a:pt x="279" y="282"/>
                      <a:pt x="279" y="282"/>
                    </a:cubicBezTo>
                    <a:cubicBezTo>
                      <a:pt x="280" y="280"/>
                      <a:pt x="280" y="280"/>
                      <a:pt x="280" y="280"/>
                    </a:cubicBezTo>
                    <a:cubicBezTo>
                      <a:pt x="281" y="279"/>
                      <a:pt x="279" y="281"/>
                      <a:pt x="280" y="280"/>
                    </a:cubicBezTo>
                    <a:cubicBezTo>
                      <a:pt x="280" y="279"/>
                      <a:pt x="280" y="279"/>
                      <a:pt x="280" y="279"/>
                    </a:cubicBezTo>
                    <a:cubicBezTo>
                      <a:pt x="281" y="279"/>
                      <a:pt x="285" y="275"/>
                      <a:pt x="283" y="279"/>
                    </a:cubicBezTo>
                    <a:cubicBezTo>
                      <a:pt x="290" y="272"/>
                      <a:pt x="290" y="272"/>
                      <a:pt x="290" y="272"/>
                    </a:cubicBezTo>
                    <a:cubicBezTo>
                      <a:pt x="291" y="271"/>
                      <a:pt x="289" y="270"/>
                      <a:pt x="291" y="269"/>
                    </a:cubicBezTo>
                    <a:cubicBezTo>
                      <a:pt x="292" y="269"/>
                      <a:pt x="291" y="270"/>
                      <a:pt x="291" y="270"/>
                    </a:cubicBezTo>
                    <a:cubicBezTo>
                      <a:pt x="297" y="266"/>
                      <a:pt x="294" y="262"/>
                      <a:pt x="299" y="258"/>
                    </a:cubicBezTo>
                    <a:cubicBezTo>
                      <a:pt x="299" y="258"/>
                      <a:pt x="299" y="258"/>
                      <a:pt x="299" y="258"/>
                    </a:cubicBezTo>
                    <a:cubicBezTo>
                      <a:pt x="299" y="257"/>
                      <a:pt x="300" y="255"/>
                      <a:pt x="300" y="255"/>
                    </a:cubicBezTo>
                    <a:cubicBezTo>
                      <a:pt x="298" y="254"/>
                      <a:pt x="300" y="257"/>
                      <a:pt x="298" y="257"/>
                    </a:cubicBezTo>
                    <a:cubicBezTo>
                      <a:pt x="297" y="256"/>
                      <a:pt x="299" y="255"/>
                      <a:pt x="298" y="254"/>
                    </a:cubicBezTo>
                    <a:cubicBezTo>
                      <a:pt x="299" y="254"/>
                      <a:pt x="299" y="252"/>
                      <a:pt x="300" y="251"/>
                    </a:cubicBezTo>
                    <a:cubicBezTo>
                      <a:pt x="302" y="250"/>
                      <a:pt x="303" y="247"/>
                      <a:pt x="306" y="247"/>
                    </a:cubicBezTo>
                    <a:cubicBezTo>
                      <a:pt x="306" y="246"/>
                      <a:pt x="305" y="244"/>
                      <a:pt x="307" y="242"/>
                    </a:cubicBezTo>
                    <a:cubicBezTo>
                      <a:pt x="309" y="242"/>
                      <a:pt x="307" y="243"/>
                      <a:pt x="309" y="242"/>
                    </a:cubicBezTo>
                    <a:cubicBezTo>
                      <a:pt x="309" y="241"/>
                      <a:pt x="309" y="241"/>
                      <a:pt x="309" y="241"/>
                    </a:cubicBezTo>
                    <a:cubicBezTo>
                      <a:pt x="310" y="239"/>
                      <a:pt x="310" y="240"/>
                      <a:pt x="310" y="240"/>
                    </a:cubicBezTo>
                    <a:cubicBezTo>
                      <a:pt x="312" y="239"/>
                      <a:pt x="310" y="238"/>
                      <a:pt x="312" y="236"/>
                    </a:cubicBezTo>
                    <a:cubicBezTo>
                      <a:pt x="312" y="238"/>
                      <a:pt x="312" y="238"/>
                      <a:pt x="312" y="238"/>
                    </a:cubicBezTo>
                    <a:cubicBezTo>
                      <a:pt x="313" y="236"/>
                      <a:pt x="314" y="236"/>
                      <a:pt x="315" y="234"/>
                    </a:cubicBezTo>
                    <a:cubicBezTo>
                      <a:pt x="316" y="234"/>
                      <a:pt x="315" y="235"/>
                      <a:pt x="314" y="236"/>
                    </a:cubicBezTo>
                    <a:cubicBezTo>
                      <a:pt x="316" y="235"/>
                      <a:pt x="315" y="233"/>
                      <a:pt x="316" y="233"/>
                    </a:cubicBezTo>
                    <a:cubicBezTo>
                      <a:pt x="315" y="233"/>
                      <a:pt x="314" y="234"/>
                      <a:pt x="314" y="233"/>
                    </a:cubicBezTo>
                    <a:cubicBezTo>
                      <a:pt x="315" y="232"/>
                      <a:pt x="315" y="230"/>
                      <a:pt x="316" y="230"/>
                    </a:cubicBezTo>
                    <a:cubicBezTo>
                      <a:pt x="316" y="232"/>
                      <a:pt x="316" y="232"/>
                      <a:pt x="316" y="232"/>
                    </a:cubicBezTo>
                    <a:cubicBezTo>
                      <a:pt x="317" y="229"/>
                      <a:pt x="316" y="230"/>
                      <a:pt x="318" y="227"/>
                    </a:cubicBezTo>
                    <a:cubicBezTo>
                      <a:pt x="318" y="228"/>
                      <a:pt x="318" y="228"/>
                      <a:pt x="318" y="228"/>
                    </a:cubicBezTo>
                    <a:cubicBezTo>
                      <a:pt x="318" y="226"/>
                      <a:pt x="321" y="224"/>
                      <a:pt x="322" y="222"/>
                    </a:cubicBezTo>
                    <a:cubicBezTo>
                      <a:pt x="322" y="223"/>
                      <a:pt x="322" y="223"/>
                      <a:pt x="322" y="223"/>
                    </a:cubicBezTo>
                    <a:cubicBezTo>
                      <a:pt x="323" y="221"/>
                      <a:pt x="322" y="220"/>
                      <a:pt x="323" y="220"/>
                    </a:cubicBezTo>
                    <a:cubicBezTo>
                      <a:pt x="321" y="221"/>
                      <a:pt x="321" y="220"/>
                      <a:pt x="321" y="220"/>
                    </a:cubicBezTo>
                    <a:cubicBezTo>
                      <a:pt x="323" y="219"/>
                      <a:pt x="321" y="216"/>
                      <a:pt x="324" y="214"/>
                    </a:cubicBezTo>
                    <a:cubicBezTo>
                      <a:pt x="324" y="214"/>
                      <a:pt x="324" y="215"/>
                      <a:pt x="323" y="216"/>
                    </a:cubicBezTo>
                    <a:cubicBezTo>
                      <a:pt x="324" y="218"/>
                      <a:pt x="325" y="219"/>
                      <a:pt x="324" y="221"/>
                    </a:cubicBezTo>
                    <a:cubicBezTo>
                      <a:pt x="325" y="220"/>
                      <a:pt x="325" y="218"/>
                      <a:pt x="326" y="219"/>
                    </a:cubicBezTo>
                    <a:cubicBezTo>
                      <a:pt x="325" y="218"/>
                      <a:pt x="325" y="218"/>
                      <a:pt x="325" y="218"/>
                    </a:cubicBezTo>
                    <a:cubicBezTo>
                      <a:pt x="325" y="217"/>
                      <a:pt x="326" y="217"/>
                      <a:pt x="326" y="216"/>
                    </a:cubicBezTo>
                    <a:cubicBezTo>
                      <a:pt x="325" y="215"/>
                      <a:pt x="324" y="216"/>
                      <a:pt x="324" y="215"/>
                    </a:cubicBezTo>
                    <a:cubicBezTo>
                      <a:pt x="325" y="213"/>
                      <a:pt x="326" y="215"/>
                      <a:pt x="326" y="214"/>
                    </a:cubicBezTo>
                    <a:cubicBezTo>
                      <a:pt x="327" y="211"/>
                      <a:pt x="325" y="212"/>
                      <a:pt x="327" y="210"/>
                    </a:cubicBezTo>
                    <a:cubicBezTo>
                      <a:pt x="327" y="210"/>
                      <a:pt x="327" y="211"/>
                      <a:pt x="327" y="211"/>
                    </a:cubicBezTo>
                    <a:cubicBezTo>
                      <a:pt x="328" y="210"/>
                      <a:pt x="329" y="207"/>
                      <a:pt x="331" y="207"/>
                    </a:cubicBezTo>
                    <a:cubicBezTo>
                      <a:pt x="331" y="208"/>
                      <a:pt x="332" y="208"/>
                      <a:pt x="331" y="209"/>
                    </a:cubicBezTo>
                    <a:cubicBezTo>
                      <a:pt x="331" y="209"/>
                      <a:pt x="331" y="209"/>
                      <a:pt x="331" y="209"/>
                    </a:cubicBezTo>
                    <a:cubicBezTo>
                      <a:pt x="331" y="211"/>
                      <a:pt x="332" y="207"/>
                      <a:pt x="333" y="208"/>
                    </a:cubicBezTo>
                    <a:cubicBezTo>
                      <a:pt x="332" y="208"/>
                      <a:pt x="333" y="206"/>
                      <a:pt x="334" y="205"/>
                    </a:cubicBezTo>
                    <a:cubicBezTo>
                      <a:pt x="333" y="205"/>
                      <a:pt x="333" y="205"/>
                      <a:pt x="333" y="205"/>
                    </a:cubicBezTo>
                    <a:cubicBezTo>
                      <a:pt x="332" y="199"/>
                      <a:pt x="335" y="206"/>
                      <a:pt x="337" y="202"/>
                    </a:cubicBezTo>
                    <a:cubicBezTo>
                      <a:pt x="337" y="200"/>
                      <a:pt x="336" y="203"/>
                      <a:pt x="336" y="201"/>
                    </a:cubicBezTo>
                    <a:cubicBezTo>
                      <a:pt x="337" y="200"/>
                      <a:pt x="338" y="200"/>
                      <a:pt x="339" y="197"/>
                    </a:cubicBezTo>
                    <a:cubicBezTo>
                      <a:pt x="340" y="197"/>
                      <a:pt x="341" y="196"/>
                      <a:pt x="343" y="197"/>
                    </a:cubicBezTo>
                    <a:cubicBezTo>
                      <a:pt x="343" y="195"/>
                      <a:pt x="346" y="193"/>
                      <a:pt x="345" y="192"/>
                    </a:cubicBezTo>
                    <a:cubicBezTo>
                      <a:pt x="343" y="193"/>
                      <a:pt x="345" y="195"/>
                      <a:pt x="342" y="196"/>
                    </a:cubicBezTo>
                    <a:cubicBezTo>
                      <a:pt x="341" y="195"/>
                      <a:pt x="341" y="195"/>
                      <a:pt x="341" y="195"/>
                    </a:cubicBezTo>
                    <a:cubicBezTo>
                      <a:pt x="342" y="193"/>
                      <a:pt x="343" y="190"/>
                      <a:pt x="344" y="189"/>
                    </a:cubicBezTo>
                    <a:cubicBezTo>
                      <a:pt x="344" y="190"/>
                      <a:pt x="344" y="190"/>
                      <a:pt x="343" y="189"/>
                    </a:cubicBezTo>
                    <a:cubicBezTo>
                      <a:pt x="345" y="186"/>
                      <a:pt x="344" y="185"/>
                      <a:pt x="346" y="183"/>
                    </a:cubicBezTo>
                    <a:cubicBezTo>
                      <a:pt x="347" y="183"/>
                      <a:pt x="346" y="184"/>
                      <a:pt x="345" y="185"/>
                    </a:cubicBezTo>
                    <a:cubicBezTo>
                      <a:pt x="347" y="184"/>
                      <a:pt x="347" y="184"/>
                      <a:pt x="348" y="181"/>
                    </a:cubicBezTo>
                    <a:cubicBezTo>
                      <a:pt x="349" y="182"/>
                      <a:pt x="347" y="183"/>
                      <a:pt x="348" y="184"/>
                    </a:cubicBezTo>
                    <a:cubicBezTo>
                      <a:pt x="349" y="181"/>
                      <a:pt x="349" y="181"/>
                      <a:pt x="349" y="181"/>
                    </a:cubicBezTo>
                    <a:cubicBezTo>
                      <a:pt x="349" y="181"/>
                      <a:pt x="350" y="181"/>
                      <a:pt x="350" y="181"/>
                    </a:cubicBezTo>
                    <a:cubicBezTo>
                      <a:pt x="348" y="180"/>
                      <a:pt x="351" y="179"/>
                      <a:pt x="352" y="177"/>
                    </a:cubicBezTo>
                    <a:cubicBezTo>
                      <a:pt x="354" y="173"/>
                      <a:pt x="352" y="171"/>
                      <a:pt x="353" y="168"/>
                    </a:cubicBezTo>
                    <a:cubicBezTo>
                      <a:pt x="353" y="168"/>
                      <a:pt x="354" y="168"/>
                      <a:pt x="354" y="168"/>
                    </a:cubicBezTo>
                    <a:cubicBezTo>
                      <a:pt x="353" y="169"/>
                      <a:pt x="353" y="169"/>
                      <a:pt x="354" y="170"/>
                    </a:cubicBezTo>
                    <a:cubicBezTo>
                      <a:pt x="354" y="168"/>
                      <a:pt x="357" y="167"/>
                      <a:pt x="357" y="168"/>
                    </a:cubicBezTo>
                    <a:cubicBezTo>
                      <a:pt x="358" y="166"/>
                      <a:pt x="356" y="169"/>
                      <a:pt x="356" y="167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7" y="164"/>
                      <a:pt x="356" y="165"/>
                      <a:pt x="356" y="163"/>
                    </a:cubicBezTo>
                    <a:cubicBezTo>
                      <a:pt x="357" y="162"/>
                      <a:pt x="358" y="161"/>
                      <a:pt x="359" y="160"/>
                    </a:cubicBezTo>
                    <a:cubicBezTo>
                      <a:pt x="359" y="160"/>
                      <a:pt x="360" y="160"/>
                      <a:pt x="359" y="161"/>
                    </a:cubicBezTo>
                    <a:cubicBezTo>
                      <a:pt x="360" y="160"/>
                      <a:pt x="361" y="159"/>
                      <a:pt x="360" y="158"/>
                    </a:cubicBezTo>
                    <a:cubicBezTo>
                      <a:pt x="359" y="160"/>
                      <a:pt x="362" y="155"/>
                      <a:pt x="360" y="155"/>
                    </a:cubicBezTo>
                    <a:cubicBezTo>
                      <a:pt x="361" y="154"/>
                      <a:pt x="361" y="154"/>
                      <a:pt x="361" y="154"/>
                    </a:cubicBezTo>
                    <a:cubicBezTo>
                      <a:pt x="361" y="154"/>
                      <a:pt x="362" y="155"/>
                      <a:pt x="361" y="155"/>
                    </a:cubicBezTo>
                    <a:cubicBezTo>
                      <a:pt x="362" y="155"/>
                      <a:pt x="362" y="153"/>
                      <a:pt x="362" y="153"/>
                    </a:cubicBezTo>
                    <a:cubicBezTo>
                      <a:pt x="362" y="152"/>
                      <a:pt x="364" y="150"/>
                      <a:pt x="364" y="151"/>
                    </a:cubicBezTo>
                    <a:cubicBezTo>
                      <a:pt x="364" y="150"/>
                      <a:pt x="365" y="148"/>
                      <a:pt x="366" y="149"/>
                    </a:cubicBezTo>
                    <a:cubicBezTo>
                      <a:pt x="366" y="148"/>
                      <a:pt x="365" y="148"/>
                      <a:pt x="365" y="148"/>
                    </a:cubicBezTo>
                    <a:cubicBezTo>
                      <a:pt x="367" y="145"/>
                      <a:pt x="367" y="145"/>
                      <a:pt x="367" y="145"/>
                    </a:cubicBezTo>
                    <a:cubicBezTo>
                      <a:pt x="367" y="145"/>
                      <a:pt x="369" y="146"/>
                      <a:pt x="369" y="146"/>
                    </a:cubicBezTo>
                    <a:cubicBezTo>
                      <a:pt x="369" y="145"/>
                      <a:pt x="368" y="145"/>
                      <a:pt x="369" y="143"/>
                    </a:cubicBezTo>
                    <a:cubicBezTo>
                      <a:pt x="369" y="145"/>
                      <a:pt x="371" y="141"/>
                      <a:pt x="372" y="144"/>
                    </a:cubicBezTo>
                    <a:cubicBezTo>
                      <a:pt x="373" y="143"/>
                      <a:pt x="375" y="140"/>
                      <a:pt x="375" y="139"/>
                    </a:cubicBezTo>
                    <a:cubicBezTo>
                      <a:pt x="375" y="137"/>
                      <a:pt x="374" y="140"/>
                      <a:pt x="373" y="139"/>
                    </a:cubicBezTo>
                    <a:cubicBezTo>
                      <a:pt x="375" y="135"/>
                      <a:pt x="372" y="133"/>
                      <a:pt x="375" y="130"/>
                    </a:cubicBezTo>
                    <a:cubicBezTo>
                      <a:pt x="374" y="131"/>
                      <a:pt x="374" y="131"/>
                      <a:pt x="374" y="131"/>
                    </a:cubicBezTo>
                    <a:cubicBezTo>
                      <a:pt x="374" y="128"/>
                      <a:pt x="374" y="129"/>
                      <a:pt x="374" y="127"/>
                    </a:cubicBezTo>
                    <a:cubicBezTo>
                      <a:pt x="375" y="128"/>
                      <a:pt x="379" y="126"/>
                      <a:pt x="380" y="123"/>
                    </a:cubicBezTo>
                    <a:cubicBezTo>
                      <a:pt x="380" y="122"/>
                      <a:pt x="378" y="124"/>
                      <a:pt x="378" y="123"/>
                    </a:cubicBezTo>
                    <a:cubicBezTo>
                      <a:pt x="379" y="121"/>
                      <a:pt x="379" y="121"/>
                      <a:pt x="379" y="121"/>
                    </a:cubicBezTo>
                    <a:cubicBezTo>
                      <a:pt x="379" y="121"/>
                      <a:pt x="379" y="121"/>
                      <a:pt x="379" y="121"/>
                    </a:cubicBezTo>
                    <a:cubicBezTo>
                      <a:pt x="379" y="119"/>
                      <a:pt x="382" y="119"/>
                      <a:pt x="381" y="117"/>
                    </a:cubicBezTo>
                    <a:cubicBezTo>
                      <a:pt x="384" y="116"/>
                      <a:pt x="384" y="116"/>
                      <a:pt x="384" y="116"/>
                    </a:cubicBezTo>
                    <a:cubicBezTo>
                      <a:pt x="383" y="117"/>
                      <a:pt x="383" y="117"/>
                      <a:pt x="383" y="117"/>
                    </a:cubicBezTo>
                    <a:cubicBezTo>
                      <a:pt x="383" y="116"/>
                      <a:pt x="384" y="114"/>
                      <a:pt x="384" y="113"/>
                    </a:cubicBezTo>
                    <a:cubicBezTo>
                      <a:pt x="384" y="110"/>
                      <a:pt x="385" y="110"/>
                      <a:pt x="387" y="109"/>
                    </a:cubicBezTo>
                    <a:cubicBezTo>
                      <a:pt x="386" y="109"/>
                      <a:pt x="384" y="110"/>
                      <a:pt x="385" y="108"/>
                    </a:cubicBezTo>
                    <a:cubicBezTo>
                      <a:pt x="387" y="109"/>
                      <a:pt x="388" y="104"/>
                      <a:pt x="389" y="105"/>
                    </a:cubicBezTo>
                    <a:cubicBezTo>
                      <a:pt x="389" y="104"/>
                      <a:pt x="390" y="103"/>
                      <a:pt x="390" y="103"/>
                    </a:cubicBezTo>
                    <a:cubicBezTo>
                      <a:pt x="391" y="103"/>
                      <a:pt x="391" y="103"/>
                      <a:pt x="391" y="103"/>
                    </a:cubicBezTo>
                    <a:cubicBezTo>
                      <a:pt x="389" y="102"/>
                      <a:pt x="391" y="100"/>
                      <a:pt x="391" y="97"/>
                    </a:cubicBezTo>
                    <a:cubicBezTo>
                      <a:pt x="393" y="99"/>
                      <a:pt x="392" y="95"/>
                      <a:pt x="395" y="95"/>
                    </a:cubicBezTo>
                    <a:cubicBezTo>
                      <a:pt x="393" y="94"/>
                      <a:pt x="396" y="91"/>
                      <a:pt x="395" y="90"/>
                    </a:cubicBezTo>
                    <a:cubicBezTo>
                      <a:pt x="396" y="89"/>
                      <a:pt x="397" y="90"/>
                      <a:pt x="398" y="89"/>
                    </a:cubicBezTo>
                    <a:cubicBezTo>
                      <a:pt x="397" y="88"/>
                      <a:pt x="397" y="88"/>
                      <a:pt x="397" y="88"/>
                    </a:cubicBezTo>
                    <a:cubicBezTo>
                      <a:pt x="399" y="88"/>
                      <a:pt x="400" y="85"/>
                      <a:pt x="402" y="83"/>
                    </a:cubicBezTo>
                    <a:cubicBezTo>
                      <a:pt x="401" y="81"/>
                      <a:pt x="401" y="81"/>
                      <a:pt x="401" y="81"/>
                    </a:cubicBezTo>
                    <a:cubicBezTo>
                      <a:pt x="402" y="81"/>
                      <a:pt x="402" y="81"/>
                      <a:pt x="402" y="81"/>
                    </a:cubicBezTo>
                    <a:cubicBezTo>
                      <a:pt x="402" y="80"/>
                      <a:pt x="402" y="79"/>
                      <a:pt x="401" y="79"/>
                    </a:cubicBezTo>
                    <a:cubicBezTo>
                      <a:pt x="402" y="78"/>
                      <a:pt x="402" y="78"/>
                      <a:pt x="402" y="78"/>
                    </a:cubicBezTo>
                    <a:cubicBezTo>
                      <a:pt x="400" y="78"/>
                      <a:pt x="402" y="77"/>
                      <a:pt x="402" y="75"/>
                    </a:cubicBezTo>
                    <a:cubicBezTo>
                      <a:pt x="402" y="75"/>
                      <a:pt x="403" y="75"/>
                      <a:pt x="403" y="75"/>
                    </a:cubicBezTo>
                    <a:cubicBezTo>
                      <a:pt x="403" y="74"/>
                      <a:pt x="404" y="75"/>
                      <a:pt x="404" y="75"/>
                    </a:cubicBezTo>
                    <a:cubicBezTo>
                      <a:pt x="404" y="75"/>
                      <a:pt x="403" y="70"/>
                      <a:pt x="401" y="72"/>
                    </a:cubicBezTo>
                    <a:cubicBezTo>
                      <a:pt x="400" y="72"/>
                      <a:pt x="400" y="71"/>
                      <a:pt x="401" y="70"/>
                    </a:cubicBezTo>
                    <a:cubicBezTo>
                      <a:pt x="403" y="70"/>
                      <a:pt x="403" y="70"/>
                      <a:pt x="403" y="70"/>
                    </a:cubicBezTo>
                    <a:cubicBezTo>
                      <a:pt x="402" y="68"/>
                      <a:pt x="402" y="68"/>
                      <a:pt x="402" y="68"/>
                    </a:cubicBezTo>
                    <a:cubicBezTo>
                      <a:pt x="402" y="67"/>
                      <a:pt x="403" y="67"/>
                      <a:pt x="404" y="65"/>
                    </a:cubicBezTo>
                    <a:cubicBezTo>
                      <a:pt x="404" y="67"/>
                      <a:pt x="406" y="69"/>
                      <a:pt x="407" y="66"/>
                    </a:cubicBezTo>
                    <a:cubicBezTo>
                      <a:pt x="407" y="68"/>
                      <a:pt x="407" y="69"/>
                      <a:pt x="407" y="70"/>
                    </a:cubicBezTo>
                    <a:cubicBezTo>
                      <a:pt x="407" y="69"/>
                      <a:pt x="408" y="69"/>
                      <a:pt x="408" y="70"/>
                    </a:cubicBezTo>
                    <a:cubicBezTo>
                      <a:pt x="408" y="68"/>
                      <a:pt x="407" y="69"/>
                      <a:pt x="408" y="67"/>
                    </a:cubicBezTo>
                    <a:cubicBezTo>
                      <a:pt x="409" y="67"/>
                      <a:pt x="410" y="67"/>
                      <a:pt x="411" y="65"/>
                    </a:cubicBezTo>
                    <a:cubicBezTo>
                      <a:pt x="410" y="66"/>
                      <a:pt x="410" y="66"/>
                      <a:pt x="410" y="66"/>
                    </a:cubicBezTo>
                    <a:cubicBezTo>
                      <a:pt x="410" y="66"/>
                      <a:pt x="409" y="66"/>
                      <a:pt x="409" y="66"/>
                    </a:cubicBezTo>
                    <a:cubicBezTo>
                      <a:pt x="409" y="66"/>
                      <a:pt x="409" y="66"/>
                      <a:pt x="408" y="66"/>
                    </a:cubicBezTo>
                    <a:cubicBezTo>
                      <a:pt x="408" y="66"/>
                      <a:pt x="408" y="63"/>
                      <a:pt x="409" y="63"/>
                    </a:cubicBezTo>
                    <a:cubicBezTo>
                      <a:pt x="406" y="64"/>
                      <a:pt x="409" y="58"/>
                      <a:pt x="407" y="59"/>
                    </a:cubicBezTo>
                    <a:cubicBezTo>
                      <a:pt x="406" y="59"/>
                      <a:pt x="407" y="57"/>
                      <a:pt x="408" y="57"/>
                    </a:cubicBezTo>
                    <a:cubicBezTo>
                      <a:pt x="408" y="59"/>
                      <a:pt x="410" y="56"/>
                      <a:pt x="411" y="57"/>
                    </a:cubicBezTo>
                    <a:cubicBezTo>
                      <a:pt x="411" y="56"/>
                      <a:pt x="409" y="58"/>
                      <a:pt x="409" y="57"/>
                    </a:cubicBezTo>
                    <a:cubicBezTo>
                      <a:pt x="409" y="55"/>
                      <a:pt x="410" y="55"/>
                      <a:pt x="411" y="54"/>
                    </a:cubicBezTo>
                    <a:cubicBezTo>
                      <a:pt x="411" y="55"/>
                      <a:pt x="411" y="55"/>
                      <a:pt x="411" y="55"/>
                    </a:cubicBezTo>
                    <a:cubicBezTo>
                      <a:pt x="412" y="53"/>
                      <a:pt x="412" y="53"/>
                      <a:pt x="412" y="53"/>
                    </a:cubicBezTo>
                    <a:cubicBezTo>
                      <a:pt x="412" y="53"/>
                      <a:pt x="411" y="55"/>
                      <a:pt x="411" y="53"/>
                    </a:cubicBezTo>
                    <a:cubicBezTo>
                      <a:pt x="411" y="53"/>
                      <a:pt x="412" y="51"/>
                      <a:pt x="412" y="51"/>
                    </a:cubicBezTo>
                    <a:cubicBezTo>
                      <a:pt x="413" y="52"/>
                      <a:pt x="414" y="52"/>
                      <a:pt x="414" y="53"/>
                    </a:cubicBezTo>
                    <a:cubicBezTo>
                      <a:pt x="414" y="52"/>
                      <a:pt x="415" y="48"/>
                      <a:pt x="414" y="49"/>
                    </a:cubicBezTo>
                    <a:cubicBezTo>
                      <a:pt x="414" y="48"/>
                      <a:pt x="414" y="48"/>
                      <a:pt x="414" y="48"/>
                    </a:cubicBezTo>
                    <a:cubicBezTo>
                      <a:pt x="413" y="49"/>
                      <a:pt x="411" y="51"/>
                      <a:pt x="412" y="48"/>
                    </a:cubicBezTo>
                    <a:cubicBezTo>
                      <a:pt x="412" y="48"/>
                      <a:pt x="412" y="48"/>
                      <a:pt x="412" y="48"/>
                    </a:cubicBezTo>
                    <a:cubicBezTo>
                      <a:pt x="412" y="46"/>
                      <a:pt x="412" y="46"/>
                      <a:pt x="412" y="46"/>
                    </a:cubicBezTo>
                    <a:cubicBezTo>
                      <a:pt x="413" y="45"/>
                      <a:pt x="413" y="45"/>
                      <a:pt x="413" y="45"/>
                    </a:cubicBezTo>
                    <a:cubicBezTo>
                      <a:pt x="413" y="45"/>
                      <a:pt x="412" y="44"/>
                      <a:pt x="413" y="44"/>
                    </a:cubicBezTo>
                    <a:cubicBezTo>
                      <a:pt x="413" y="44"/>
                      <a:pt x="414" y="43"/>
                      <a:pt x="414" y="43"/>
                    </a:cubicBezTo>
                    <a:cubicBezTo>
                      <a:pt x="415" y="41"/>
                      <a:pt x="414" y="41"/>
                      <a:pt x="414" y="41"/>
                    </a:cubicBezTo>
                    <a:cubicBezTo>
                      <a:pt x="414" y="39"/>
                      <a:pt x="414" y="39"/>
                      <a:pt x="415" y="40"/>
                    </a:cubicBezTo>
                    <a:cubicBezTo>
                      <a:pt x="416" y="38"/>
                      <a:pt x="416" y="35"/>
                      <a:pt x="417" y="34"/>
                    </a:cubicBezTo>
                    <a:cubicBezTo>
                      <a:pt x="417" y="32"/>
                      <a:pt x="417" y="34"/>
                      <a:pt x="416" y="33"/>
                    </a:cubicBezTo>
                    <a:cubicBezTo>
                      <a:pt x="419" y="32"/>
                      <a:pt x="419" y="25"/>
                      <a:pt x="419" y="22"/>
                    </a:cubicBezTo>
                    <a:cubicBezTo>
                      <a:pt x="417" y="22"/>
                      <a:pt x="419" y="21"/>
                      <a:pt x="418" y="19"/>
                    </a:cubicBezTo>
                    <a:cubicBezTo>
                      <a:pt x="418" y="20"/>
                      <a:pt x="420" y="16"/>
                      <a:pt x="420" y="20"/>
                    </a:cubicBezTo>
                    <a:cubicBezTo>
                      <a:pt x="420" y="18"/>
                      <a:pt x="420" y="18"/>
                      <a:pt x="420" y="18"/>
                    </a:cubicBezTo>
                    <a:cubicBezTo>
                      <a:pt x="422" y="16"/>
                      <a:pt x="420" y="21"/>
                      <a:pt x="422" y="19"/>
                    </a:cubicBezTo>
                    <a:cubicBezTo>
                      <a:pt x="423" y="17"/>
                      <a:pt x="421" y="15"/>
                      <a:pt x="422" y="12"/>
                    </a:cubicBezTo>
                    <a:cubicBezTo>
                      <a:pt x="423" y="14"/>
                      <a:pt x="422" y="10"/>
                      <a:pt x="423" y="11"/>
                    </a:cubicBezTo>
                    <a:cubicBezTo>
                      <a:pt x="424" y="12"/>
                      <a:pt x="423" y="13"/>
                      <a:pt x="423" y="13"/>
                    </a:cubicBezTo>
                    <a:cubicBezTo>
                      <a:pt x="424" y="13"/>
                      <a:pt x="424" y="13"/>
                      <a:pt x="424" y="13"/>
                    </a:cubicBezTo>
                    <a:cubicBezTo>
                      <a:pt x="425" y="8"/>
                      <a:pt x="422" y="11"/>
                      <a:pt x="421" y="8"/>
                    </a:cubicBezTo>
                    <a:cubicBezTo>
                      <a:pt x="422" y="5"/>
                      <a:pt x="423" y="6"/>
                      <a:pt x="424" y="6"/>
                    </a:cubicBezTo>
                    <a:cubicBezTo>
                      <a:pt x="424" y="6"/>
                      <a:pt x="424" y="4"/>
                      <a:pt x="424" y="3"/>
                    </a:cubicBezTo>
                    <a:cubicBezTo>
                      <a:pt x="424" y="5"/>
                      <a:pt x="422" y="7"/>
                      <a:pt x="421" y="6"/>
                    </a:cubicBezTo>
                    <a:cubicBezTo>
                      <a:pt x="423" y="4"/>
                      <a:pt x="422" y="1"/>
                      <a:pt x="421" y="0"/>
                    </a:cubicBezTo>
                    <a:cubicBezTo>
                      <a:pt x="419" y="4"/>
                      <a:pt x="421" y="3"/>
                      <a:pt x="419" y="7"/>
                    </a:cubicBezTo>
                    <a:cubicBezTo>
                      <a:pt x="419" y="8"/>
                      <a:pt x="421" y="8"/>
                      <a:pt x="420" y="10"/>
                    </a:cubicBezTo>
                    <a:cubicBezTo>
                      <a:pt x="419" y="8"/>
                      <a:pt x="419" y="10"/>
                      <a:pt x="419" y="10"/>
                    </a:cubicBezTo>
                    <a:cubicBezTo>
                      <a:pt x="420" y="10"/>
                      <a:pt x="419" y="12"/>
                      <a:pt x="419" y="13"/>
                    </a:cubicBezTo>
                    <a:cubicBezTo>
                      <a:pt x="418" y="14"/>
                      <a:pt x="417" y="11"/>
                      <a:pt x="416" y="14"/>
                    </a:cubicBezTo>
                    <a:cubicBezTo>
                      <a:pt x="418" y="14"/>
                      <a:pt x="418" y="14"/>
                      <a:pt x="418" y="14"/>
                    </a:cubicBezTo>
                    <a:cubicBezTo>
                      <a:pt x="418" y="15"/>
                      <a:pt x="417" y="14"/>
                      <a:pt x="417" y="16"/>
                    </a:cubicBezTo>
                    <a:cubicBezTo>
                      <a:pt x="416" y="15"/>
                      <a:pt x="415" y="16"/>
                      <a:pt x="415" y="13"/>
                    </a:cubicBezTo>
                    <a:cubicBezTo>
                      <a:pt x="413" y="16"/>
                      <a:pt x="416" y="18"/>
                      <a:pt x="416" y="21"/>
                    </a:cubicBezTo>
                    <a:cubicBezTo>
                      <a:pt x="416" y="21"/>
                      <a:pt x="415" y="21"/>
                      <a:pt x="415" y="20"/>
                    </a:cubicBezTo>
                    <a:cubicBezTo>
                      <a:pt x="416" y="21"/>
                      <a:pt x="416" y="22"/>
                      <a:pt x="415" y="23"/>
                    </a:cubicBezTo>
                    <a:cubicBezTo>
                      <a:pt x="415" y="24"/>
                      <a:pt x="415" y="21"/>
                      <a:pt x="414" y="22"/>
                    </a:cubicBezTo>
                    <a:cubicBezTo>
                      <a:pt x="414" y="24"/>
                      <a:pt x="414" y="24"/>
                      <a:pt x="414" y="24"/>
                    </a:cubicBezTo>
                    <a:cubicBezTo>
                      <a:pt x="414" y="24"/>
                      <a:pt x="413" y="24"/>
                      <a:pt x="413" y="24"/>
                    </a:cubicBezTo>
                    <a:cubicBezTo>
                      <a:pt x="414" y="25"/>
                      <a:pt x="414" y="26"/>
                      <a:pt x="413" y="26"/>
                    </a:cubicBezTo>
                    <a:cubicBezTo>
                      <a:pt x="413" y="25"/>
                      <a:pt x="412" y="25"/>
                      <a:pt x="411" y="24"/>
                    </a:cubicBezTo>
                    <a:cubicBezTo>
                      <a:pt x="412" y="27"/>
                      <a:pt x="412" y="27"/>
                      <a:pt x="412" y="27"/>
                    </a:cubicBezTo>
                    <a:cubicBezTo>
                      <a:pt x="412" y="27"/>
                      <a:pt x="411" y="29"/>
                      <a:pt x="411" y="27"/>
                    </a:cubicBezTo>
                    <a:cubicBezTo>
                      <a:pt x="410" y="31"/>
                      <a:pt x="410" y="31"/>
                      <a:pt x="410" y="31"/>
                    </a:cubicBezTo>
                    <a:cubicBezTo>
                      <a:pt x="408" y="31"/>
                      <a:pt x="408" y="31"/>
                      <a:pt x="408" y="31"/>
                    </a:cubicBezTo>
                    <a:cubicBezTo>
                      <a:pt x="408" y="32"/>
                      <a:pt x="409" y="32"/>
                      <a:pt x="409" y="31"/>
                    </a:cubicBezTo>
                    <a:cubicBezTo>
                      <a:pt x="408" y="32"/>
                      <a:pt x="410" y="38"/>
                      <a:pt x="407" y="36"/>
                    </a:cubicBezTo>
                    <a:cubicBezTo>
                      <a:pt x="408" y="40"/>
                      <a:pt x="407" y="41"/>
                      <a:pt x="406" y="45"/>
                    </a:cubicBezTo>
                    <a:cubicBezTo>
                      <a:pt x="406" y="42"/>
                      <a:pt x="404" y="48"/>
                      <a:pt x="404" y="45"/>
                    </a:cubicBezTo>
                    <a:cubicBezTo>
                      <a:pt x="403" y="46"/>
                      <a:pt x="404" y="47"/>
                      <a:pt x="404" y="49"/>
                    </a:cubicBezTo>
                    <a:cubicBezTo>
                      <a:pt x="403" y="50"/>
                      <a:pt x="402" y="49"/>
                      <a:pt x="402" y="47"/>
                    </a:cubicBezTo>
                    <a:cubicBezTo>
                      <a:pt x="402" y="49"/>
                      <a:pt x="402" y="49"/>
                      <a:pt x="402" y="49"/>
                    </a:cubicBezTo>
                    <a:cubicBezTo>
                      <a:pt x="401" y="49"/>
                      <a:pt x="401" y="49"/>
                      <a:pt x="401" y="49"/>
                    </a:cubicBezTo>
                    <a:cubicBezTo>
                      <a:pt x="402" y="51"/>
                      <a:pt x="402" y="51"/>
                      <a:pt x="402" y="51"/>
                    </a:cubicBezTo>
                    <a:cubicBezTo>
                      <a:pt x="400" y="52"/>
                      <a:pt x="400" y="50"/>
                      <a:pt x="399" y="52"/>
                    </a:cubicBezTo>
                    <a:cubicBezTo>
                      <a:pt x="401" y="53"/>
                      <a:pt x="401" y="53"/>
                      <a:pt x="401" y="53"/>
                    </a:cubicBezTo>
                    <a:cubicBezTo>
                      <a:pt x="399" y="54"/>
                      <a:pt x="399" y="54"/>
                      <a:pt x="399" y="54"/>
                    </a:cubicBezTo>
                    <a:cubicBezTo>
                      <a:pt x="400" y="53"/>
                      <a:pt x="400" y="54"/>
                      <a:pt x="400" y="56"/>
                    </a:cubicBezTo>
                    <a:cubicBezTo>
                      <a:pt x="399" y="55"/>
                      <a:pt x="399" y="55"/>
                      <a:pt x="399" y="55"/>
                    </a:cubicBezTo>
                    <a:cubicBezTo>
                      <a:pt x="399" y="57"/>
                      <a:pt x="399" y="57"/>
                      <a:pt x="399" y="57"/>
                    </a:cubicBezTo>
                    <a:cubicBezTo>
                      <a:pt x="399" y="55"/>
                      <a:pt x="398" y="58"/>
                      <a:pt x="398" y="57"/>
                    </a:cubicBezTo>
                    <a:cubicBezTo>
                      <a:pt x="397" y="58"/>
                      <a:pt x="397" y="58"/>
                      <a:pt x="397" y="61"/>
                    </a:cubicBezTo>
                    <a:cubicBezTo>
                      <a:pt x="398" y="61"/>
                      <a:pt x="398" y="61"/>
                      <a:pt x="398" y="61"/>
                    </a:cubicBezTo>
                    <a:cubicBezTo>
                      <a:pt x="397" y="64"/>
                      <a:pt x="396" y="60"/>
                      <a:pt x="395" y="62"/>
                    </a:cubicBezTo>
                    <a:cubicBezTo>
                      <a:pt x="396" y="63"/>
                      <a:pt x="396" y="63"/>
                      <a:pt x="396" y="63"/>
                    </a:cubicBezTo>
                    <a:cubicBezTo>
                      <a:pt x="393" y="65"/>
                      <a:pt x="395" y="69"/>
                      <a:pt x="393" y="70"/>
                    </a:cubicBezTo>
                    <a:cubicBezTo>
                      <a:pt x="393" y="69"/>
                      <a:pt x="392" y="69"/>
                      <a:pt x="392" y="69"/>
                    </a:cubicBezTo>
                    <a:cubicBezTo>
                      <a:pt x="392" y="71"/>
                      <a:pt x="390" y="74"/>
                      <a:pt x="390" y="77"/>
                    </a:cubicBezTo>
                    <a:cubicBezTo>
                      <a:pt x="388" y="77"/>
                      <a:pt x="388" y="77"/>
                      <a:pt x="386" y="79"/>
                    </a:cubicBezTo>
                    <a:cubicBezTo>
                      <a:pt x="386" y="81"/>
                      <a:pt x="386" y="81"/>
                      <a:pt x="386" y="82"/>
                    </a:cubicBezTo>
                    <a:cubicBezTo>
                      <a:pt x="385" y="83"/>
                      <a:pt x="384" y="86"/>
                      <a:pt x="383" y="86"/>
                    </a:cubicBezTo>
                    <a:cubicBezTo>
                      <a:pt x="384" y="87"/>
                      <a:pt x="383" y="87"/>
                      <a:pt x="383" y="88"/>
                    </a:cubicBezTo>
                    <a:cubicBezTo>
                      <a:pt x="382" y="88"/>
                      <a:pt x="382" y="88"/>
                      <a:pt x="382" y="88"/>
                    </a:cubicBezTo>
                    <a:cubicBezTo>
                      <a:pt x="383" y="89"/>
                      <a:pt x="383" y="89"/>
                      <a:pt x="383" y="89"/>
                    </a:cubicBezTo>
                    <a:cubicBezTo>
                      <a:pt x="380" y="90"/>
                      <a:pt x="382" y="94"/>
                      <a:pt x="379" y="96"/>
                    </a:cubicBezTo>
                    <a:cubicBezTo>
                      <a:pt x="379" y="95"/>
                      <a:pt x="379" y="95"/>
                      <a:pt x="379" y="95"/>
                    </a:cubicBezTo>
                    <a:cubicBezTo>
                      <a:pt x="379" y="96"/>
                      <a:pt x="379" y="96"/>
                      <a:pt x="379" y="96"/>
                    </a:cubicBezTo>
                    <a:cubicBezTo>
                      <a:pt x="378" y="96"/>
                      <a:pt x="378" y="96"/>
                      <a:pt x="378" y="95"/>
                    </a:cubicBezTo>
                    <a:cubicBezTo>
                      <a:pt x="375" y="101"/>
                      <a:pt x="375" y="101"/>
                      <a:pt x="375" y="101"/>
                    </a:cubicBezTo>
                    <a:cubicBezTo>
                      <a:pt x="376" y="100"/>
                      <a:pt x="376" y="100"/>
                      <a:pt x="376" y="100"/>
                    </a:cubicBezTo>
                    <a:cubicBezTo>
                      <a:pt x="376" y="101"/>
                      <a:pt x="376" y="102"/>
                      <a:pt x="375" y="103"/>
                    </a:cubicBezTo>
                    <a:cubicBezTo>
                      <a:pt x="375" y="100"/>
                      <a:pt x="374" y="105"/>
                      <a:pt x="373" y="105"/>
                    </a:cubicBezTo>
                    <a:cubicBezTo>
                      <a:pt x="373" y="103"/>
                      <a:pt x="373" y="103"/>
                      <a:pt x="373" y="103"/>
                    </a:cubicBezTo>
                    <a:cubicBezTo>
                      <a:pt x="372" y="105"/>
                      <a:pt x="372" y="105"/>
                      <a:pt x="373" y="105"/>
                    </a:cubicBezTo>
                    <a:cubicBezTo>
                      <a:pt x="372" y="107"/>
                      <a:pt x="371" y="106"/>
                      <a:pt x="371" y="108"/>
                    </a:cubicBezTo>
                    <a:cubicBezTo>
                      <a:pt x="372" y="107"/>
                      <a:pt x="372" y="107"/>
                      <a:pt x="372" y="107"/>
                    </a:cubicBezTo>
                    <a:cubicBezTo>
                      <a:pt x="372" y="107"/>
                      <a:pt x="372" y="108"/>
                      <a:pt x="372" y="109"/>
                    </a:cubicBezTo>
                    <a:cubicBezTo>
                      <a:pt x="372" y="109"/>
                      <a:pt x="371" y="109"/>
                      <a:pt x="371" y="109"/>
                    </a:cubicBezTo>
                    <a:cubicBezTo>
                      <a:pt x="371" y="110"/>
                      <a:pt x="369" y="112"/>
                      <a:pt x="369" y="113"/>
                    </a:cubicBezTo>
                    <a:cubicBezTo>
                      <a:pt x="368" y="114"/>
                      <a:pt x="368" y="113"/>
                      <a:pt x="368" y="113"/>
                    </a:cubicBezTo>
                    <a:cubicBezTo>
                      <a:pt x="367" y="117"/>
                      <a:pt x="367" y="114"/>
                      <a:pt x="366" y="118"/>
                    </a:cubicBezTo>
                    <a:cubicBezTo>
                      <a:pt x="365" y="118"/>
                      <a:pt x="365" y="118"/>
                      <a:pt x="365" y="118"/>
                    </a:cubicBezTo>
                    <a:cubicBezTo>
                      <a:pt x="365" y="119"/>
                      <a:pt x="365" y="119"/>
                      <a:pt x="365" y="119"/>
                    </a:cubicBezTo>
                    <a:cubicBezTo>
                      <a:pt x="363" y="120"/>
                      <a:pt x="363" y="120"/>
                      <a:pt x="363" y="120"/>
                    </a:cubicBezTo>
                    <a:cubicBezTo>
                      <a:pt x="364" y="120"/>
                      <a:pt x="364" y="120"/>
                      <a:pt x="364" y="120"/>
                    </a:cubicBezTo>
                    <a:cubicBezTo>
                      <a:pt x="364" y="121"/>
                      <a:pt x="364" y="122"/>
                      <a:pt x="363" y="123"/>
                    </a:cubicBezTo>
                    <a:cubicBezTo>
                      <a:pt x="362" y="122"/>
                      <a:pt x="362" y="122"/>
                      <a:pt x="362" y="122"/>
                    </a:cubicBezTo>
                    <a:cubicBezTo>
                      <a:pt x="361" y="125"/>
                      <a:pt x="359" y="125"/>
                      <a:pt x="358" y="128"/>
                    </a:cubicBezTo>
                    <a:cubicBezTo>
                      <a:pt x="358" y="129"/>
                      <a:pt x="358" y="128"/>
                      <a:pt x="358" y="128"/>
                    </a:cubicBezTo>
                    <a:cubicBezTo>
                      <a:pt x="358" y="131"/>
                      <a:pt x="356" y="129"/>
                      <a:pt x="356" y="132"/>
                    </a:cubicBezTo>
                    <a:cubicBezTo>
                      <a:pt x="355" y="132"/>
                      <a:pt x="355" y="132"/>
                      <a:pt x="355" y="132"/>
                    </a:cubicBezTo>
                    <a:cubicBezTo>
                      <a:pt x="355" y="134"/>
                      <a:pt x="355" y="134"/>
                      <a:pt x="355" y="134"/>
                    </a:cubicBezTo>
                    <a:cubicBezTo>
                      <a:pt x="354" y="133"/>
                      <a:pt x="354" y="133"/>
                      <a:pt x="354" y="133"/>
                    </a:cubicBezTo>
                    <a:cubicBezTo>
                      <a:pt x="354" y="135"/>
                      <a:pt x="354" y="135"/>
                      <a:pt x="354" y="135"/>
                    </a:cubicBezTo>
                    <a:cubicBezTo>
                      <a:pt x="353" y="135"/>
                      <a:pt x="353" y="135"/>
                      <a:pt x="353" y="135"/>
                    </a:cubicBezTo>
                    <a:cubicBezTo>
                      <a:pt x="353" y="136"/>
                      <a:pt x="353" y="136"/>
                      <a:pt x="353" y="136"/>
                    </a:cubicBezTo>
                    <a:cubicBezTo>
                      <a:pt x="351" y="136"/>
                      <a:pt x="351" y="139"/>
                      <a:pt x="348" y="140"/>
                    </a:cubicBezTo>
                    <a:cubicBezTo>
                      <a:pt x="350" y="140"/>
                      <a:pt x="350" y="140"/>
                      <a:pt x="350" y="140"/>
                    </a:cubicBezTo>
                    <a:cubicBezTo>
                      <a:pt x="350" y="146"/>
                      <a:pt x="342" y="150"/>
                      <a:pt x="340" y="156"/>
                    </a:cubicBezTo>
                    <a:cubicBezTo>
                      <a:pt x="340" y="155"/>
                      <a:pt x="340" y="155"/>
                      <a:pt x="340" y="155"/>
                    </a:cubicBezTo>
                    <a:cubicBezTo>
                      <a:pt x="339" y="158"/>
                      <a:pt x="339" y="158"/>
                      <a:pt x="339" y="158"/>
                    </a:cubicBezTo>
                    <a:cubicBezTo>
                      <a:pt x="338" y="159"/>
                      <a:pt x="339" y="157"/>
                      <a:pt x="338" y="157"/>
                    </a:cubicBezTo>
                    <a:cubicBezTo>
                      <a:pt x="337" y="160"/>
                      <a:pt x="339" y="159"/>
                      <a:pt x="338" y="162"/>
                    </a:cubicBezTo>
                    <a:cubicBezTo>
                      <a:pt x="336" y="163"/>
                      <a:pt x="337" y="161"/>
                      <a:pt x="337" y="160"/>
                    </a:cubicBezTo>
                    <a:cubicBezTo>
                      <a:pt x="336" y="163"/>
                      <a:pt x="335" y="167"/>
                      <a:pt x="333" y="168"/>
                    </a:cubicBezTo>
                    <a:cubicBezTo>
                      <a:pt x="333" y="169"/>
                      <a:pt x="333" y="169"/>
                      <a:pt x="333" y="169"/>
                    </a:cubicBezTo>
                    <a:cubicBezTo>
                      <a:pt x="333" y="171"/>
                      <a:pt x="331" y="173"/>
                      <a:pt x="330" y="175"/>
                    </a:cubicBezTo>
                    <a:cubicBezTo>
                      <a:pt x="329" y="174"/>
                      <a:pt x="330" y="174"/>
                      <a:pt x="330" y="173"/>
                    </a:cubicBezTo>
                    <a:cubicBezTo>
                      <a:pt x="329" y="174"/>
                      <a:pt x="328" y="175"/>
                      <a:pt x="329" y="175"/>
                    </a:cubicBezTo>
                    <a:cubicBezTo>
                      <a:pt x="328" y="174"/>
                      <a:pt x="328" y="174"/>
                      <a:pt x="328" y="174"/>
                    </a:cubicBezTo>
                    <a:cubicBezTo>
                      <a:pt x="327" y="176"/>
                      <a:pt x="326" y="179"/>
                      <a:pt x="325" y="179"/>
                    </a:cubicBezTo>
                    <a:cubicBezTo>
                      <a:pt x="325" y="179"/>
                      <a:pt x="326" y="179"/>
                      <a:pt x="325" y="180"/>
                    </a:cubicBezTo>
                    <a:cubicBezTo>
                      <a:pt x="323" y="180"/>
                      <a:pt x="324" y="184"/>
                      <a:pt x="322" y="186"/>
                    </a:cubicBezTo>
                    <a:cubicBezTo>
                      <a:pt x="322" y="185"/>
                      <a:pt x="322" y="184"/>
                      <a:pt x="322" y="184"/>
                    </a:cubicBezTo>
                    <a:cubicBezTo>
                      <a:pt x="321" y="185"/>
                      <a:pt x="321" y="186"/>
                      <a:pt x="321" y="187"/>
                    </a:cubicBezTo>
                    <a:cubicBezTo>
                      <a:pt x="321" y="187"/>
                      <a:pt x="321" y="187"/>
                      <a:pt x="321" y="187"/>
                    </a:cubicBezTo>
                    <a:cubicBezTo>
                      <a:pt x="319" y="192"/>
                      <a:pt x="319" y="192"/>
                      <a:pt x="319" y="192"/>
                    </a:cubicBezTo>
                    <a:cubicBezTo>
                      <a:pt x="317" y="192"/>
                      <a:pt x="316" y="196"/>
                      <a:pt x="315" y="195"/>
                    </a:cubicBezTo>
                    <a:cubicBezTo>
                      <a:pt x="314" y="197"/>
                      <a:pt x="317" y="194"/>
                      <a:pt x="315" y="196"/>
                    </a:cubicBezTo>
                    <a:cubicBezTo>
                      <a:pt x="314" y="197"/>
                      <a:pt x="315" y="199"/>
                      <a:pt x="314" y="198"/>
                    </a:cubicBezTo>
                    <a:cubicBezTo>
                      <a:pt x="314" y="198"/>
                      <a:pt x="314" y="198"/>
                      <a:pt x="314" y="198"/>
                    </a:cubicBezTo>
                    <a:cubicBezTo>
                      <a:pt x="313" y="199"/>
                      <a:pt x="313" y="199"/>
                      <a:pt x="313" y="199"/>
                    </a:cubicBezTo>
                    <a:cubicBezTo>
                      <a:pt x="312" y="197"/>
                      <a:pt x="312" y="197"/>
                      <a:pt x="312" y="197"/>
                    </a:cubicBezTo>
                    <a:cubicBezTo>
                      <a:pt x="312" y="199"/>
                      <a:pt x="312" y="200"/>
                      <a:pt x="313" y="201"/>
                    </a:cubicBezTo>
                    <a:cubicBezTo>
                      <a:pt x="312" y="202"/>
                      <a:pt x="311" y="204"/>
                      <a:pt x="310" y="204"/>
                    </a:cubicBezTo>
                    <a:cubicBezTo>
                      <a:pt x="310" y="203"/>
                      <a:pt x="310" y="203"/>
                      <a:pt x="310" y="203"/>
                    </a:cubicBezTo>
                    <a:cubicBezTo>
                      <a:pt x="308" y="207"/>
                      <a:pt x="303" y="207"/>
                      <a:pt x="303" y="210"/>
                    </a:cubicBezTo>
                    <a:cubicBezTo>
                      <a:pt x="303" y="210"/>
                      <a:pt x="303" y="210"/>
                      <a:pt x="303" y="210"/>
                    </a:cubicBezTo>
                    <a:cubicBezTo>
                      <a:pt x="302" y="212"/>
                      <a:pt x="302" y="212"/>
                      <a:pt x="302" y="212"/>
                    </a:cubicBezTo>
                    <a:cubicBezTo>
                      <a:pt x="301" y="211"/>
                      <a:pt x="301" y="211"/>
                      <a:pt x="301" y="211"/>
                    </a:cubicBezTo>
                    <a:cubicBezTo>
                      <a:pt x="300" y="215"/>
                      <a:pt x="300" y="215"/>
                      <a:pt x="300" y="215"/>
                    </a:cubicBezTo>
                    <a:cubicBezTo>
                      <a:pt x="299" y="214"/>
                      <a:pt x="299" y="214"/>
                      <a:pt x="299" y="214"/>
                    </a:cubicBezTo>
                    <a:cubicBezTo>
                      <a:pt x="298" y="216"/>
                      <a:pt x="296" y="220"/>
                      <a:pt x="294" y="222"/>
                    </a:cubicBezTo>
                    <a:cubicBezTo>
                      <a:pt x="294" y="222"/>
                      <a:pt x="294" y="222"/>
                      <a:pt x="294" y="222"/>
                    </a:cubicBezTo>
                    <a:cubicBezTo>
                      <a:pt x="292" y="225"/>
                      <a:pt x="291" y="224"/>
                      <a:pt x="290" y="227"/>
                    </a:cubicBezTo>
                    <a:cubicBezTo>
                      <a:pt x="290" y="227"/>
                      <a:pt x="290" y="227"/>
                      <a:pt x="290" y="227"/>
                    </a:cubicBezTo>
                    <a:cubicBezTo>
                      <a:pt x="288" y="228"/>
                      <a:pt x="288" y="228"/>
                      <a:pt x="288" y="228"/>
                    </a:cubicBezTo>
                    <a:cubicBezTo>
                      <a:pt x="288" y="228"/>
                      <a:pt x="288" y="228"/>
                      <a:pt x="288" y="228"/>
                    </a:cubicBezTo>
                    <a:cubicBezTo>
                      <a:pt x="288" y="230"/>
                      <a:pt x="284" y="231"/>
                      <a:pt x="285" y="230"/>
                    </a:cubicBezTo>
                    <a:cubicBezTo>
                      <a:pt x="285" y="231"/>
                      <a:pt x="284" y="233"/>
                      <a:pt x="285" y="234"/>
                    </a:cubicBezTo>
                    <a:cubicBezTo>
                      <a:pt x="283" y="236"/>
                      <a:pt x="284" y="234"/>
                      <a:pt x="282" y="235"/>
                    </a:cubicBezTo>
                    <a:cubicBezTo>
                      <a:pt x="281" y="236"/>
                      <a:pt x="282" y="237"/>
                      <a:pt x="280" y="239"/>
                    </a:cubicBezTo>
                    <a:cubicBezTo>
                      <a:pt x="279" y="238"/>
                      <a:pt x="279" y="238"/>
                      <a:pt x="279" y="238"/>
                    </a:cubicBezTo>
                    <a:cubicBezTo>
                      <a:pt x="278" y="239"/>
                      <a:pt x="278" y="240"/>
                      <a:pt x="277" y="242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6" y="244"/>
                      <a:pt x="274" y="242"/>
                      <a:pt x="274" y="246"/>
                    </a:cubicBezTo>
                    <a:cubicBezTo>
                      <a:pt x="273" y="246"/>
                      <a:pt x="272" y="248"/>
                      <a:pt x="271" y="247"/>
                    </a:cubicBezTo>
                    <a:cubicBezTo>
                      <a:pt x="269" y="250"/>
                      <a:pt x="268" y="252"/>
                      <a:pt x="265" y="255"/>
                    </a:cubicBezTo>
                    <a:cubicBezTo>
                      <a:pt x="264" y="254"/>
                      <a:pt x="265" y="256"/>
                      <a:pt x="263" y="257"/>
                    </a:cubicBezTo>
                    <a:cubicBezTo>
                      <a:pt x="264" y="257"/>
                      <a:pt x="264" y="257"/>
                      <a:pt x="264" y="257"/>
                    </a:cubicBezTo>
                    <a:cubicBezTo>
                      <a:pt x="260" y="261"/>
                      <a:pt x="255" y="263"/>
                      <a:pt x="251" y="267"/>
                    </a:cubicBezTo>
                    <a:cubicBezTo>
                      <a:pt x="250" y="266"/>
                      <a:pt x="250" y="266"/>
                      <a:pt x="250" y="266"/>
                    </a:cubicBezTo>
                    <a:cubicBezTo>
                      <a:pt x="250" y="268"/>
                      <a:pt x="250" y="268"/>
                      <a:pt x="250" y="268"/>
                    </a:cubicBezTo>
                    <a:cubicBezTo>
                      <a:pt x="246" y="272"/>
                      <a:pt x="240" y="276"/>
                      <a:pt x="237" y="279"/>
                    </a:cubicBezTo>
                    <a:cubicBezTo>
                      <a:pt x="236" y="281"/>
                      <a:pt x="235" y="283"/>
                      <a:pt x="233" y="285"/>
                    </a:cubicBezTo>
                    <a:cubicBezTo>
                      <a:pt x="233" y="284"/>
                      <a:pt x="233" y="284"/>
                      <a:pt x="233" y="284"/>
                    </a:cubicBezTo>
                    <a:cubicBezTo>
                      <a:pt x="230" y="288"/>
                      <a:pt x="227" y="291"/>
                      <a:pt x="223" y="293"/>
                    </a:cubicBezTo>
                    <a:cubicBezTo>
                      <a:pt x="223" y="293"/>
                      <a:pt x="223" y="293"/>
                      <a:pt x="223" y="292"/>
                    </a:cubicBezTo>
                    <a:cubicBezTo>
                      <a:pt x="223" y="294"/>
                      <a:pt x="221" y="294"/>
                      <a:pt x="220" y="295"/>
                    </a:cubicBezTo>
                    <a:cubicBezTo>
                      <a:pt x="221" y="295"/>
                      <a:pt x="221" y="295"/>
                      <a:pt x="221" y="295"/>
                    </a:cubicBezTo>
                    <a:cubicBezTo>
                      <a:pt x="221" y="296"/>
                      <a:pt x="219" y="297"/>
                      <a:pt x="218" y="297"/>
                    </a:cubicBezTo>
                    <a:cubicBezTo>
                      <a:pt x="217" y="299"/>
                      <a:pt x="217" y="299"/>
                      <a:pt x="217" y="299"/>
                    </a:cubicBezTo>
                    <a:cubicBezTo>
                      <a:pt x="217" y="299"/>
                      <a:pt x="217" y="299"/>
                      <a:pt x="217" y="299"/>
                    </a:cubicBezTo>
                    <a:cubicBezTo>
                      <a:pt x="217" y="299"/>
                      <a:pt x="217" y="299"/>
                      <a:pt x="217" y="299"/>
                    </a:cubicBezTo>
                    <a:cubicBezTo>
                      <a:pt x="215" y="299"/>
                      <a:pt x="215" y="299"/>
                      <a:pt x="215" y="299"/>
                    </a:cubicBezTo>
                    <a:cubicBezTo>
                      <a:pt x="215" y="300"/>
                      <a:pt x="213" y="302"/>
                      <a:pt x="213" y="303"/>
                    </a:cubicBezTo>
                    <a:cubicBezTo>
                      <a:pt x="213" y="303"/>
                      <a:pt x="211" y="304"/>
                      <a:pt x="212" y="303"/>
                    </a:cubicBezTo>
                    <a:cubicBezTo>
                      <a:pt x="206" y="307"/>
                      <a:pt x="206" y="307"/>
                      <a:pt x="206" y="307"/>
                    </a:cubicBezTo>
                    <a:cubicBezTo>
                      <a:pt x="207" y="307"/>
                      <a:pt x="207" y="307"/>
                      <a:pt x="207" y="307"/>
                    </a:cubicBezTo>
                    <a:cubicBezTo>
                      <a:pt x="208" y="308"/>
                      <a:pt x="206" y="310"/>
                      <a:pt x="205" y="310"/>
                    </a:cubicBezTo>
                    <a:cubicBezTo>
                      <a:pt x="206" y="308"/>
                      <a:pt x="204" y="309"/>
                      <a:pt x="203" y="309"/>
                    </a:cubicBezTo>
                    <a:cubicBezTo>
                      <a:pt x="203" y="310"/>
                      <a:pt x="205" y="309"/>
                      <a:pt x="205" y="309"/>
                    </a:cubicBezTo>
                    <a:cubicBezTo>
                      <a:pt x="204" y="311"/>
                      <a:pt x="202" y="313"/>
                      <a:pt x="201" y="313"/>
                    </a:cubicBezTo>
                    <a:cubicBezTo>
                      <a:pt x="202" y="312"/>
                      <a:pt x="202" y="312"/>
                      <a:pt x="202" y="312"/>
                    </a:cubicBezTo>
                    <a:cubicBezTo>
                      <a:pt x="201" y="313"/>
                      <a:pt x="199" y="313"/>
                      <a:pt x="198" y="314"/>
                    </a:cubicBezTo>
                    <a:cubicBezTo>
                      <a:pt x="197" y="315"/>
                      <a:pt x="195" y="316"/>
                      <a:pt x="197" y="317"/>
                    </a:cubicBezTo>
                    <a:cubicBezTo>
                      <a:pt x="195" y="318"/>
                      <a:pt x="195" y="316"/>
                      <a:pt x="195" y="317"/>
                    </a:cubicBezTo>
                    <a:cubicBezTo>
                      <a:pt x="194" y="318"/>
                      <a:pt x="192" y="320"/>
                      <a:pt x="191" y="319"/>
                    </a:cubicBezTo>
                    <a:cubicBezTo>
                      <a:pt x="191" y="322"/>
                      <a:pt x="185" y="322"/>
                      <a:pt x="186" y="324"/>
                    </a:cubicBezTo>
                    <a:cubicBezTo>
                      <a:pt x="184" y="324"/>
                      <a:pt x="184" y="324"/>
                      <a:pt x="184" y="324"/>
                    </a:cubicBezTo>
                    <a:cubicBezTo>
                      <a:pt x="185" y="325"/>
                      <a:pt x="185" y="326"/>
                      <a:pt x="184" y="327"/>
                    </a:cubicBezTo>
                    <a:cubicBezTo>
                      <a:pt x="183" y="328"/>
                      <a:pt x="182" y="327"/>
                      <a:pt x="181" y="327"/>
                    </a:cubicBezTo>
                    <a:cubicBezTo>
                      <a:pt x="182" y="329"/>
                      <a:pt x="182" y="329"/>
                      <a:pt x="182" y="329"/>
                    </a:cubicBezTo>
                    <a:cubicBezTo>
                      <a:pt x="174" y="332"/>
                      <a:pt x="167" y="340"/>
                      <a:pt x="158" y="344"/>
                    </a:cubicBezTo>
                    <a:cubicBezTo>
                      <a:pt x="156" y="347"/>
                      <a:pt x="152" y="351"/>
                      <a:pt x="148" y="354"/>
                    </a:cubicBezTo>
                    <a:cubicBezTo>
                      <a:pt x="149" y="354"/>
                      <a:pt x="149" y="354"/>
                      <a:pt x="149" y="354"/>
                    </a:cubicBezTo>
                    <a:cubicBezTo>
                      <a:pt x="145" y="356"/>
                      <a:pt x="145" y="356"/>
                      <a:pt x="145" y="356"/>
                    </a:cubicBezTo>
                    <a:cubicBezTo>
                      <a:pt x="148" y="355"/>
                      <a:pt x="148" y="355"/>
                      <a:pt x="148" y="355"/>
                    </a:cubicBezTo>
                    <a:cubicBezTo>
                      <a:pt x="147" y="355"/>
                      <a:pt x="147" y="356"/>
                      <a:pt x="146" y="357"/>
                    </a:cubicBezTo>
                    <a:cubicBezTo>
                      <a:pt x="142" y="360"/>
                      <a:pt x="136" y="363"/>
                      <a:pt x="131" y="368"/>
                    </a:cubicBezTo>
                    <a:cubicBezTo>
                      <a:pt x="130" y="373"/>
                      <a:pt x="128" y="368"/>
                      <a:pt x="126" y="372"/>
                    </a:cubicBezTo>
                    <a:cubicBezTo>
                      <a:pt x="126" y="372"/>
                      <a:pt x="126" y="371"/>
                      <a:pt x="126" y="371"/>
                    </a:cubicBezTo>
                    <a:cubicBezTo>
                      <a:pt x="123" y="374"/>
                      <a:pt x="122" y="376"/>
                      <a:pt x="120" y="380"/>
                    </a:cubicBezTo>
                    <a:cubicBezTo>
                      <a:pt x="118" y="378"/>
                      <a:pt x="118" y="382"/>
                      <a:pt x="117" y="381"/>
                    </a:cubicBezTo>
                    <a:cubicBezTo>
                      <a:pt x="117" y="382"/>
                      <a:pt x="117" y="382"/>
                      <a:pt x="117" y="382"/>
                    </a:cubicBezTo>
                    <a:cubicBezTo>
                      <a:pt x="116" y="382"/>
                      <a:pt x="115" y="383"/>
                      <a:pt x="114" y="383"/>
                    </a:cubicBezTo>
                    <a:cubicBezTo>
                      <a:pt x="114" y="385"/>
                      <a:pt x="114" y="385"/>
                      <a:pt x="114" y="385"/>
                    </a:cubicBezTo>
                    <a:cubicBezTo>
                      <a:pt x="113" y="384"/>
                      <a:pt x="113" y="384"/>
                      <a:pt x="113" y="384"/>
                    </a:cubicBezTo>
                    <a:cubicBezTo>
                      <a:pt x="111" y="386"/>
                      <a:pt x="108" y="390"/>
                      <a:pt x="105" y="389"/>
                    </a:cubicBezTo>
                    <a:cubicBezTo>
                      <a:pt x="103" y="392"/>
                      <a:pt x="101" y="395"/>
                      <a:pt x="98" y="398"/>
                    </a:cubicBezTo>
                    <a:cubicBezTo>
                      <a:pt x="95" y="401"/>
                      <a:pt x="91" y="404"/>
                      <a:pt x="88" y="407"/>
                    </a:cubicBezTo>
                    <a:cubicBezTo>
                      <a:pt x="88" y="408"/>
                      <a:pt x="87" y="410"/>
                      <a:pt x="85" y="411"/>
                    </a:cubicBezTo>
                    <a:cubicBezTo>
                      <a:pt x="83" y="411"/>
                      <a:pt x="83" y="411"/>
                      <a:pt x="83" y="411"/>
                    </a:cubicBezTo>
                    <a:cubicBezTo>
                      <a:pt x="82" y="413"/>
                      <a:pt x="82" y="415"/>
                      <a:pt x="80" y="416"/>
                    </a:cubicBezTo>
                    <a:cubicBezTo>
                      <a:pt x="80" y="416"/>
                      <a:pt x="80" y="416"/>
                      <a:pt x="80" y="416"/>
                    </a:cubicBezTo>
                    <a:cubicBezTo>
                      <a:pt x="79" y="417"/>
                      <a:pt x="77" y="418"/>
                      <a:pt x="77" y="420"/>
                    </a:cubicBezTo>
                    <a:cubicBezTo>
                      <a:pt x="75" y="422"/>
                      <a:pt x="74" y="423"/>
                      <a:pt x="73" y="421"/>
                    </a:cubicBezTo>
                    <a:cubicBezTo>
                      <a:pt x="75" y="423"/>
                      <a:pt x="70" y="424"/>
                      <a:pt x="70" y="424"/>
                    </a:cubicBezTo>
                    <a:cubicBezTo>
                      <a:pt x="70" y="424"/>
                      <a:pt x="65" y="429"/>
                      <a:pt x="59" y="437"/>
                    </a:cubicBezTo>
                    <a:cubicBezTo>
                      <a:pt x="52" y="444"/>
                      <a:pt x="43" y="455"/>
                      <a:pt x="34" y="467"/>
                    </a:cubicBezTo>
                    <a:cubicBezTo>
                      <a:pt x="17" y="491"/>
                      <a:pt x="2" y="520"/>
                      <a:pt x="1" y="534"/>
                    </a:cubicBezTo>
                    <a:cubicBezTo>
                      <a:pt x="1" y="535"/>
                      <a:pt x="1" y="537"/>
                      <a:pt x="2" y="537"/>
                    </a:cubicBezTo>
                    <a:cubicBezTo>
                      <a:pt x="2" y="539"/>
                      <a:pt x="0" y="539"/>
                      <a:pt x="0" y="540"/>
                    </a:cubicBezTo>
                    <a:cubicBezTo>
                      <a:pt x="2" y="538"/>
                      <a:pt x="2" y="541"/>
                      <a:pt x="5" y="540"/>
                    </a:cubicBezTo>
                    <a:cubicBezTo>
                      <a:pt x="4" y="541"/>
                      <a:pt x="4" y="541"/>
                      <a:pt x="4" y="541"/>
                    </a:cubicBezTo>
                    <a:cubicBezTo>
                      <a:pt x="5" y="542"/>
                      <a:pt x="4" y="539"/>
                      <a:pt x="5" y="540"/>
                    </a:cubicBezTo>
                    <a:cubicBezTo>
                      <a:pt x="4" y="539"/>
                      <a:pt x="4" y="539"/>
                      <a:pt x="4" y="539"/>
                    </a:cubicBezTo>
                    <a:cubicBezTo>
                      <a:pt x="5" y="538"/>
                      <a:pt x="5" y="537"/>
                      <a:pt x="6" y="537"/>
                    </a:cubicBezTo>
                    <a:cubicBezTo>
                      <a:pt x="6" y="536"/>
                      <a:pt x="4" y="534"/>
                      <a:pt x="6" y="532"/>
                    </a:cubicBezTo>
                    <a:cubicBezTo>
                      <a:pt x="6" y="533"/>
                      <a:pt x="6" y="533"/>
                      <a:pt x="6" y="533"/>
                    </a:cubicBezTo>
                    <a:cubicBezTo>
                      <a:pt x="7" y="531"/>
                      <a:pt x="8" y="532"/>
                      <a:pt x="8" y="532"/>
                    </a:cubicBezTo>
                    <a:cubicBezTo>
                      <a:pt x="8" y="532"/>
                      <a:pt x="8" y="532"/>
                      <a:pt x="8" y="532"/>
                    </a:cubicBezTo>
                    <a:cubicBezTo>
                      <a:pt x="10" y="531"/>
                      <a:pt x="10" y="531"/>
                      <a:pt x="10" y="531"/>
                    </a:cubicBezTo>
                    <a:cubicBezTo>
                      <a:pt x="9" y="532"/>
                      <a:pt x="9" y="535"/>
                      <a:pt x="9" y="534"/>
                    </a:cubicBezTo>
                    <a:cubicBezTo>
                      <a:pt x="11" y="532"/>
                      <a:pt x="9" y="534"/>
                      <a:pt x="9" y="532"/>
                    </a:cubicBezTo>
                    <a:cubicBezTo>
                      <a:pt x="10" y="531"/>
                      <a:pt x="11" y="532"/>
                      <a:pt x="11" y="532"/>
                    </a:cubicBezTo>
                    <a:cubicBezTo>
                      <a:pt x="12" y="530"/>
                      <a:pt x="12" y="530"/>
                      <a:pt x="12" y="530"/>
                    </a:cubicBezTo>
                    <a:cubicBezTo>
                      <a:pt x="13" y="531"/>
                      <a:pt x="11" y="532"/>
                      <a:pt x="13" y="531"/>
                    </a:cubicBezTo>
                    <a:cubicBezTo>
                      <a:pt x="13" y="528"/>
                      <a:pt x="13" y="528"/>
                      <a:pt x="13" y="528"/>
                    </a:cubicBezTo>
                    <a:cubicBezTo>
                      <a:pt x="15" y="529"/>
                      <a:pt x="14" y="525"/>
                      <a:pt x="16" y="525"/>
                    </a:cubicBezTo>
                    <a:cubicBezTo>
                      <a:pt x="16" y="527"/>
                      <a:pt x="17" y="525"/>
                      <a:pt x="17" y="526"/>
                    </a:cubicBezTo>
                    <a:cubicBezTo>
                      <a:pt x="20" y="521"/>
                      <a:pt x="20" y="521"/>
                      <a:pt x="20" y="521"/>
                    </a:cubicBezTo>
                    <a:cubicBezTo>
                      <a:pt x="20" y="521"/>
                      <a:pt x="20" y="523"/>
                      <a:pt x="20" y="522"/>
                    </a:cubicBezTo>
                    <a:cubicBezTo>
                      <a:pt x="21" y="522"/>
                      <a:pt x="20" y="521"/>
                      <a:pt x="20" y="520"/>
                    </a:cubicBezTo>
                    <a:cubicBezTo>
                      <a:pt x="21" y="520"/>
                      <a:pt x="22" y="517"/>
                      <a:pt x="23" y="518"/>
                    </a:cubicBezTo>
                    <a:cubicBezTo>
                      <a:pt x="26" y="515"/>
                      <a:pt x="23" y="516"/>
                      <a:pt x="25" y="513"/>
                    </a:cubicBezTo>
                    <a:cubicBezTo>
                      <a:pt x="26" y="514"/>
                      <a:pt x="24" y="516"/>
                      <a:pt x="25" y="515"/>
                    </a:cubicBezTo>
                    <a:cubicBezTo>
                      <a:pt x="27" y="512"/>
                      <a:pt x="27" y="512"/>
                      <a:pt x="27" y="512"/>
                    </a:cubicBezTo>
                    <a:cubicBezTo>
                      <a:pt x="27" y="512"/>
                      <a:pt x="28" y="513"/>
                      <a:pt x="27" y="514"/>
                    </a:cubicBezTo>
                    <a:cubicBezTo>
                      <a:pt x="32" y="507"/>
                      <a:pt x="39" y="506"/>
                      <a:pt x="42" y="499"/>
                    </a:cubicBezTo>
                    <a:cubicBezTo>
                      <a:pt x="44" y="498"/>
                      <a:pt x="42" y="500"/>
                      <a:pt x="43" y="501"/>
                    </a:cubicBezTo>
                    <a:cubicBezTo>
                      <a:pt x="45" y="495"/>
                      <a:pt x="49" y="495"/>
                      <a:pt x="52" y="491"/>
                    </a:cubicBezTo>
                    <a:cubicBezTo>
                      <a:pt x="51" y="491"/>
                      <a:pt x="51" y="491"/>
                      <a:pt x="51" y="491"/>
                    </a:cubicBezTo>
                    <a:cubicBezTo>
                      <a:pt x="57" y="487"/>
                      <a:pt x="61" y="479"/>
                      <a:pt x="66" y="474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65" y="473"/>
                      <a:pt x="66" y="471"/>
                      <a:pt x="67" y="470"/>
                    </a:cubicBezTo>
                    <a:cubicBezTo>
                      <a:pt x="67" y="470"/>
                      <a:pt x="67" y="472"/>
                      <a:pt x="68" y="470"/>
                    </a:cubicBezTo>
                    <a:cubicBezTo>
                      <a:pt x="68" y="470"/>
                      <a:pt x="67" y="471"/>
                      <a:pt x="67" y="470"/>
                    </a:cubicBezTo>
                    <a:cubicBezTo>
                      <a:pt x="73" y="466"/>
                      <a:pt x="81" y="455"/>
                      <a:pt x="89" y="448"/>
                    </a:cubicBezTo>
                    <a:cubicBezTo>
                      <a:pt x="94" y="442"/>
                      <a:pt x="99" y="437"/>
                      <a:pt x="105" y="432"/>
                    </a:cubicBezTo>
                    <a:cubicBezTo>
                      <a:pt x="110" y="427"/>
                      <a:pt x="116" y="422"/>
                      <a:pt x="121" y="417"/>
                    </a:cubicBezTo>
                    <a:cubicBezTo>
                      <a:pt x="119" y="418"/>
                      <a:pt x="118" y="416"/>
                      <a:pt x="120" y="415"/>
                    </a:cubicBezTo>
                    <a:cubicBezTo>
                      <a:pt x="126" y="415"/>
                      <a:pt x="125" y="409"/>
                      <a:pt x="130" y="408"/>
                    </a:cubicBezTo>
                    <a:cubicBezTo>
                      <a:pt x="136" y="402"/>
                      <a:pt x="143" y="399"/>
                      <a:pt x="148" y="392"/>
                    </a:cubicBezTo>
                    <a:cubicBezTo>
                      <a:pt x="148" y="392"/>
                      <a:pt x="148" y="392"/>
                      <a:pt x="148" y="392"/>
                    </a:cubicBezTo>
                    <a:cubicBezTo>
                      <a:pt x="150" y="392"/>
                      <a:pt x="149" y="391"/>
                      <a:pt x="150" y="390"/>
                    </a:cubicBezTo>
                    <a:cubicBezTo>
                      <a:pt x="150" y="391"/>
                      <a:pt x="150" y="391"/>
                      <a:pt x="150" y="391"/>
                    </a:cubicBezTo>
                    <a:cubicBezTo>
                      <a:pt x="153" y="389"/>
                      <a:pt x="155" y="386"/>
                      <a:pt x="156" y="385"/>
                    </a:cubicBezTo>
                    <a:cubicBezTo>
                      <a:pt x="156" y="384"/>
                      <a:pt x="156" y="384"/>
                      <a:pt x="156" y="384"/>
                    </a:cubicBezTo>
                    <a:cubicBezTo>
                      <a:pt x="157" y="383"/>
                      <a:pt x="157" y="384"/>
                      <a:pt x="158" y="383"/>
                    </a:cubicBezTo>
                    <a:cubicBezTo>
                      <a:pt x="158" y="383"/>
                      <a:pt x="158" y="383"/>
                      <a:pt x="158" y="383"/>
                    </a:cubicBezTo>
                    <a:cubicBezTo>
                      <a:pt x="159" y="381"/>
                      <a:pt x="159" y="381"/>
                      <a:pt x="159" y="381"/>
                    </a:cubicBezTo>
                    <a:cubicBezTo>
                      <a:pt x="160" y="383"/>
                      <a:pt x="163" y="378"/>
                      <a:pt x="165" y="378"/>
                    </a:cubicBezTo>
                    <a:cubicBezTo>
                      <a:pt x="166" y="376"/>
                      <a:pt x="169" y="373"/>
                      <a:pt x="172" y="371"/>
                    </a:cubicBezTo>
                    <a:cubicBezTo>
                      <a:pt x="173" y="371"/>
                      <a:pt x="176" y="369"/>
                      <a:pt x="179" y="367"/>
                    </a:cubicBezTo>
                    <a:cubicBezTo>
                      <a:pt x="183" y="364"/>
                      <a:pt x="188" y="359"/>
                      <a:pt x="194" y="355"/>
                    </a:cubicBezTo>
                    <a:cubicBezTo>
                      <a:pt x="193" y="354"/>
                      <a:pt x="193" y="354"/>
                      <a:pt x="193" y="354"/>
                    </a:cubicBezTo>
                    <a:cubicBezTo>
                      <a:pt x="194" y="353"/>
                      <a:pt x="194" y="353"/>
                      <a:pt x="194" y="353"/>
                    </a:cubicBezTo>
                    <a:cubicBezTo>
                      <a:pt x="194" y="353"/>
                      <a:pt x="195" y="353"/>
                      <a:pt x="194" y="353"/>
                    </a:cubicBezTo>
                    <a:cubicBezTo>
                      <a:pt x="196" y="354"/>
                      <a:pt x="197" y="351"/>
                      <a:pt x="199" y="350"/>
                    </a:cubicBezTo>
                    <a:cubicBezTo>
                      <a:pt x="197" y="350"/>
                      <a:pt x="198" y="351"/>
                      <a:pt x="197" y="352"/>
                    </a:cubicBezTo>
                    <a:cubicBezTo>
                      <a:pt x="196" y="352"/>
                      <a:pt x="196" y="350"/>
                      <a:pt x="198" y="349"/>
                    </a:cubicBezTo>
                    <a:cubicBezTo>
                      <a:pt x="198" y="350"/>
                      <a:pt x="198" y="350"/>
                      <a:pt x="198" y="350"/>
                    </a:cubicBezTo>
                    <a:cubicBezTo>
                      <a:pt x="198" y="348"/>
                      <a:pt x="198" y="348"/>
                      <a:pt x="198" y="348"/>
                    </a:cubicBezTo>
                    <a:cubicBezTo>
                      <a:pt x="199" y="349"/>
                      <a:pt x="200" y="349"/>
                      <a:pt x="201" y="349"/>
                    </a:cubicBezTo>
                    <a:cubicBezTo>
                      <a:pt x="206" y="346"/>
                      <a:pt x="208" y="342"/>
                      <a:pt x="212" y="338"/>
                    </a:cubicBezTo>
                    <a:cubicBezTo>
                      <a:pt x="213" y="340"/>
                      <a:pt x="216" y="335"/>
                      <a:pt x="216" y="338"/>
                    </a:cubicBezTo>
                    <a:cubicBezTo>
                      <a:pt x="218" y="335"/>
                      <a:pt x="214" y="337"/>
                      <a:pt x="215" y="335"/>
                    </a:cubicBezTo>
                    <a:cubicBezTo>
                      <a:pt x="216" y="334"/>
                      <a:pt x="216" y="333"/>
                      <a:pt x="217" y="333"/>
                    </a:cubicBezTo>
                    <a:cubicBezTo>
                      <a:pt x="217" y="334"/>
                      <a:pt x="218" y="334"/>
                      <a:pt x="218" y="33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220" y="333"/>
                      <a:pt x="219" y="333"/>
                      <a:pt x="219" y="334"/>
                    </a:cubicBezTo>
                    <a:cubicBezTo>
                      <a:pt x="222" y="330"/>
                      <a:pt x="227" y="329"/>
                      <a:pt x="229" y="326"/>
                    </a:cubicBezTo>
                    <a:cubicBezTo>
                      <a:pt x="229" y="325"/>
                      <a:pt x="228" y="326"/>
                      <a:pt x="228" y="326"/>
                    </a:cubicBezTo>
                    <a:cubicBezTo>
                      <a:pt x="230" y="322"/>
                      <a:pt x="231" y="324"/>
                      <a:pt x="234" y="321"/>
                    </a:cubicBezTo>
                    <a:cubicBezTo>
                      <a:pt x="234" y="322"/>
                      <a:pt x="234" y="322"/>
                      <a:pt x="234" y="322"/>
                    </a:cubicBezTo>
                    <a:cubicBezTo>
                      <a:pt x="235" y="321"/>
                      <a:pt x="234" y="320"/>
                      <a:pt x="237" y="319"/>
                    </a:cubicBezTo>
                    <a:cubicBezTo>
                      <a:pt x="238" y="320"/>
                      <a:pt x="236" y="321"/>
                      <a:pt x="235" y="322"/>
                    </a:cubicBezTo>
                    <a:cubicBezTo>
                      <a:pt x="237" y="321"/>
                      <a:pt x="239" y="318"/>
                      <a:pt x="238" y="318"/>
                    </a:cubicBezTo>
                    <a:cubicBezTo>
                      <a:pt x="239" y="317"/>
                      <a:pt x="240" y="317"/>
                      <a:pt x="241" y="317"/>
                    </a:cubicBezTo>
                    <a:cubicBezTo>
                      <a:pt x="241" y="316"/>
                      <a:pt x="239" y="317"/>
                      <a:pt x="240" y="316"/>
                    </a:cubicBezTo>
                    <a:cubicBezTo>
                      <a:pt x="242" y="315"/>
                      <a:pt x="245" y="312"/>
                      <a:pt x="247" y="311"/>
                    </a:cubicBezTo>
                    <a:cubicBezTo>
                      <a:pt x="247" y="311"/>
                      <a:pt x="248" y="311"/>
                      <a:pt x="248" y="311"/>
                    </a:cubicBezTo>
                    <a:cubicBezTo>
                      <a:pt x="248" y="309"/>
                      <a:pt x="250" y="311"/>
                      <a:pt x="252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 bwMode="auto">
              <a:xfrm>
                <a:off x="5508625" y="17463"/>
                <a:ext cx="1954213" cy="4887913"/>
              </a:xfrm>
              <a:custGeom>
                <a:avLst/>
                <a:gdLst>
                  <a:gd name="T0" fmla="*/ 285 w 518"/>
                  <a:gd name="T1" fmla="*/ 584 h 1300"/>
                  <a:gd name="T2" fmla="*/ 296 w 518"/>
                  <a:gd name="T3" fmla="*/ 529 h 1300"/>
                  <a:gd name="T4" fmla="*/ 311 w 518"/>
                  <a:gd name="T5" fmla="*/ 489 h 1300"/>
                  <a:gd name="T6" fmla="*/ 318 w 518"/>
                  <a:gd name="T7" fmla="*/ 466 h 1300"/>
                  <a:gd name="T8" fmla="*/ 327 w 518"/>
                  <a:gd name="T9" fmla="*/ 445 h 1300"/>
                  <a:gd name="T10" fmla="*/ 333 w 518"/>
                  <a:gd name="T11" fmla="*/ 423 h 1300"/>
                  <a:gd name="T12" fmla="*/ 348 w 518"/>
                  <a:gd name="T13" fmla="*/ 393 h 1300"/>
                  <a:gd name="T14" fmla="*/ 357 w 518"/>
                  <a:gd name="T15" fmla="*/ 362 h 1300"/>
                  <a:gd name="T16" fmla="*/ 369 w 518"/>
                  <a:gd name="T17" fmla="*/ 333 h 1300"/>
                  <a:gd name="T18" fmla="*/ 377 w 518"/>
                  <a:gd name="T19" fmla="*/ 304 h 1300"/>
                  <a:gd name="T20" fmla="*/ 389 w 518"/>
                  <a:gd name="T21" fmla="*/ 280 h 1300"/>
                  <a:gd name="T22" fmla="*/ 404 w 518"/>
                  <a:gd name="T23" fmla="*/ 238 h 1300"/>
                  <a:gd name="T24" fmla="*/ 418 w 518"/>
                  <a:gd name="T25" fmla="*/ 206 h 1300"/>
                  <a:gd name="T26" fmla="*/ 439 w 518"/>
                  <a:gd name="T27" fmla="*/ 165 h 1300"/>
                  <a:gd name="T28" fmla="*/ 453 w 518"/>
                  <a:gd name="T29" fmla="*/ 138 h 1300"/>
                  <a:gd name="T30" fmla="*/ 458 w 518"/>
                  <a:gd name="T31" fmla="*/ 129 h 1300"/>
                  <a:gd name="T32" fmla="*/ 465 w 518"/>
                  <a:gd name="T33" fmla="*/ 104 h 1300"/>
                  <a:gd name="T34" fmla="*/ 474 w 518"/>
                  <a:gd name="T35" fmla="*/ 97 h 1300"/>
                  <a:gd name="T36" fmla="*/ 480 w 518"/>
                  <a:gd name="T37" fmla="*/ 78 h 1300"/>
                  <a:gd name="T38" fmla="*/ 503 w 518"/>
                  <a:gd name="T39" fmla="*/ 31 h 1300"/>
                  <a:gd name="T40" fmla="*/ 518 w 518"/>
                  <a:gd name="T41" fmla="*/ 6 h 1300"/>
                  <a:gd name="T42" fmla="*/ 504 w 518"/>
                  <a:gd name="T43" fmla="*/ 25 h 1300"/>
                  <a:gd name="T44" fmla="*/ 491 w 518"/>
                  <a:gd name="T45" fmla="*/ 43 h 1300"/>
                  <a:gd name="T46" fmla="*/ 476 w 518"/>
                  <a:gd name="T47" fmla="*/ 66 h 1300"/>
                  <a:gd name="T48" fmla="*/ 458 w 518"/>
                  <a:gd name="T49" fmla="*/ 97 h 1300"/>
                  <a:gd name="T50" fmla="*/ 451 w 518"/>
                  <a:gd name="T51" fmla="*/ 114 h 1300"/>
                  <a:gd name="T52" fmla="*/ 423 w 518"/>
                  <a:gd name="T53" fmla="*/ 167 h 1300"/>
                  <a:gd name="T54" fmla="*/ 408 w 518"/>
                  <a:gd name="T55" fmla="*/ 198 h 1300"/>
                  <a:gd name="T56" fmla="*/ 402 w 518"/>
                  <a:gd name="T57" fmla="*/ 215 h 1300"/>
                  <a:gd name="T58" fmla="*/ 389 w 518"/>
                  <a:gd name="T59" fmla="*/ 240 h 1300"/>
                  <a:gd name="T60" fmla="*/ 373 w 518"/>
                  <a:gd name="T61" fmla="*/ 270 h 1300"/>
                  <a:gd name="T62" fmla="*/ 351 w 518"/>
                  <a:gd name="T63" fmla="*/ 320 h 1300"/>
                  <a:gd name="T64" fmla="*/ 336 w 518"/>
                  <a:gd name="T65" fmla="*/ 360 h 1300"/>
                  <a:gd name="T66" fmla="*/ 323 w 518"/>
                  <a:gd name="T67" fmla="*/ 391 h 1300"/>
                  <a:gd name="T68" fmla="*/ 312 w 518"/>
                  <a:gd name="T69" fmla="*/ 423 h 1300"/>
                  <a:gd name="T70" fmla="*/ 296 w 518"/>
                  <a:gd name="T71" fmla="*/ 459 h 1300"/>
                  <a:gd name="T72" fmla="*/ 279 w 518"/>
                  <a:gd name="T73" fmla="*/ 508 h 1300"/>
                  <a:gd name="T74" fmla="*/ 260 w 518"/>
                  <a:gd name="T75" fmla="*/ 566 h 1300"/>
                  <a:gd name="T76" fmla="*/ 231 w 518"/>
                  <a:gd name="T77" fmla="*/ 653 h 1300"/>
                  <a:gd name="T78" fmla="*/ 219 w 518"/>
                  <a:gd name="T79" fmla="*/ 697 h 1300"/>
                  <a:gd name="T80" fmla="*/ 210 w 518"/>
                  <a:gd name="T81" fmla="*/ 729 h 1300"/>
                  <a:gd name="T82" fmla="*/ 195 w 518"/>
                  <a:gd name="T83" fmla="*/ 778 h 1300"/>
                  <a:gd name="T84" fmla="*/ 164 w 518"/>
                  <a:gd name="T85" fmla="*/ 867 h 1300"/>
                  <a:gd name="T86" fmla="*/ 121 w 518"/>
                  <a:gd name="T87" fmla="*/ 941 h 1300"/>
                  <a:gd name="T88" fmla="*/ 64 w 518"/>
                  <a:gd name="T89" fmla="*/ 1018 h 1300"/>
                  <a:gd name="T90" fmla="*/ 24 w 518"/>
                  <a:gd name="T91" fmla="*/ 1099 h 1300"/>
                  <a:gd name="T92" fmla="*/ 4 w 518"/>
                  <a:gd name="T93" fmla="*/ 1297 h 1300"/>
                  <a:gd name="T94" fmla="*/ 16 w 518"/>
                  <a:gd name="T95" fmla="*/ 1286 h 1300"/>
                  <a:gd name="T96" fmla="*/ 29 w 518"/>
                  <a:gd name="T97" fmla="*/ 1270 h 1300"/>
                  <a:gd name="T98" fmla="*/ 40 w 518"/>
                  <a:gd name="T99" fmla="*/ 1244 h 1300"/>
                  <a:gd name="T100" fmla="*/ 48 w 518"/>
                  <a:gd name="T101" fmla="*/ 1128 h 1300"/>
                  <a:gd name="T102" fmla="*/ 59 w 518"/>
                  <a:gd name="T103" fmla="*/ 1086 h 1300"/>
                  <a:gd name="T104" fmla="*/ 167 w 518"/>
                  <a:gd name="T105" fmla="*/ 924 h 1300"/>
                  <a:gd name="T106" fmla="*/ 189 w 518"/>
                  <a:gd name="T107" fmla="*/ 883 h 1300"/>
                  <a:gd name="T108" fmla="*/ 219 w 518"/>
                  <a:gd name="T109" fmla="*/ 801 h 1300"/>
                  <a:gd name="T110" fmla="*/ 232 w 518"/>
                  <a:gd name="T111" fmla="*/ 748 h 1300"/>
                  <a:gd name="T112" fmla="*/ 247 w 518"/>
                  <a:gd name="T113" fmla="*/ 700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8" h="1300">
                    <a:moveTo>
                      <a:pt x="260" y="664"/>
                    </a:moveTo>
                    <a:cubicBezTo>
                      <a:pt x="264" y="647"/>
                      <a:pt x="270" y="625"/>
                      <a:pt x="276" y="608"/>
                    </a:cubicBezTo>
                    <a:cubicBezTo>
                      <a:pt x="275" y="604"/>
                      <a:pt x="277" y="599"/>
                      <a:pt x="278" y="593"/>
                    </a:cubicBezTo>
                    <a:cubicBezTo>
                      <a:pt x="280" y="593"/>
                      <a:pt x="280" y="593"/>
                      <a:pt x="280" y="593"/>
                    </a:cubicBezTo>
                    <a:cubicBezTo>
                      <a:pt x="281" y="588"/>
                      <a:pt x="281" y="588"/>
                      <a:pt x="281" y="588"/>
                    </a:cubicBezTo>
                    <a:cubicBezTo>
                      <a:pt x="282" y="587"/>
                      <a:pt x="280" y="592"/>
                      <a:pt x="282" y="589"/>
                    </a:cubicBezTo>
                    <a:cubicBezTo>
                      <a:pt x="281" y="587"/>
                      <a:pt x="281" y="587"/>
                      <a:pt x="281" y="587"/>
                    </a:cubicBezTo>
                    <a:cubicBezTo>
                      <a:pt x="282" y="587"/>
                      <a:pt x="286" y="576"/>
                      <a:pt x="285" y="584"/>
                    </a:cubicBezTo>
                    <a:cubicBezTo>
                      <a:pt x="290" y="566"/>
                      <a:pt x="290" y="566"/>
                      <a:pt x="290" y="566"/>
                    </a:cubicBezTo>
                    <a:cubicBezTo>
                      <a:pt x="292" y="562"/>
                      <a:pt x="289" y="563"/>
                      <a:pt x="291" y="559"/>
                    </a:cubicBezTo>
                    <a:cubicBezTo>
                      <a:pt x="292" y="559"/>
                      <a:pt x="291" y="561"/>
                      <a:pt x="292" y="561"/>
                    </a:cubicBezTo>
                    <a:cubicBezTo>
                      <a:pt x="298" y="549"/>
                      <a:pt x="293" y="545"/>
                      <a:pt x="298" y="533"/>
                    </a:cubicBezTo>
                    <a:cubicBezTo>
                      <a:pt x="298" y="535"/>
                      <a:pt x="298" y="535"/>
                      <a:pt x="298" y="535"/>
                    </a:cubicBezTo>
                    <a:cubicBezTo>
                      <a:pt x="298" y="532"/>
                      <a:pt x="299" y="529"/>
                      <a:pt x="299" y="528"/>
                    </a:cubicBezTo>
                    <a:cubicBezTo>
                      <a:pt x="297" y="529"/>
                      <a:pt x="300" y="531"/>
                      <a:pt x="297" y="534"/>
                    </a:cubicBezTo>
                    <a:cubicBezTo>
                      <a:pt x="296" y="533"/>
                      <a:pt x="298" y="529"/>
                      <a:pt x="296" y="529"/>
                    </a:cubicBezTo>
                    <a:cubicBezTo>
                      <a:pt x="298" y="527"/>
                      <a:pt x="298" y="525"/>
                      <a:pt x="298" y="522"/>
                    </a:cubicBezTo>
                    <a:cubicBezTo>
                      <a:pt x="301" y="518"/>
                      <a:pt x="302" y="512"/>
                      <a:pt x="304" y="510"/>
                    </a:cubicBezTo>
                    <a:cubicBezTo>
                      <a:pt x="305" y="507"/>
                      <a:pt x="304" y="505"/>
                      <a:pt x="305" y="500"/>
                    </a:cubicBezTo>
                    <a:cubicBezTo>
                      <a:pt x="308" y="498"/>
                      <a:pt x="306" y="501"/>
                      <a:pt x="308" y="497"/>
                    </a:cubicBezTo>
                    <a:cubicBezTo>
                      <a:pt x="307" y="496"/>
                      <a:pt x="307" y="496"/>
                      <a:pt x="307" y="496"/>
                    </a:cubicBezTo>
                    <a:cubicBezTo>
                      <a:pt x="309" y="493"/>
                      <a:pt x="309" y="494"/>
                      <a:pt x="309" y="494"/>
                    </a:cubicBezTo>
                    <a:cubicBezTo>
                      <a:pt x="311" y="490"/>
                      <a:pt x="309" y="490"/>
                      <a:pt x="311" y="486"/>
                    </a:cubicBezTo>
                    <a:cubicBezTo>
                      <a:pt x="311" y="489"/>
                      <a:pt x="311" y="489"/>
                      <a:pt x="311" y="489"/>
                    </a:cubicBezTo>
                    <a:cubicBezTo>
                      <a:pt x="312" y="485"/>
                      <a:pt x="313" y="484"/>
                      <a:pt x="315" y="479"/>
                    </a:cubicBezTo>
                    <a:cubicBezTo>
                      <a:pt x="315" y="479"/>
                      <a:pt x="314" y="481"/>
                      <a:pt x="314" y="483"/>
                    </a:cubicBezTo>
                    <a:cubicBezTo>
                      <a:pt x="316" y="481"/>
                      <a:pt x="315" y="478"/>
                      <a:pt x="315" y="477"/>
                    </a:cubicBezTo>
                    <a:cubicBezTo>
                      <a:pt x="315" y="477"/>
                      <a:pt x="313" y="480"/>
                      <a:pt x="313" y="478"/>
                    </a:cubicBezTo>
                    <a:cubicBezTo>
                      <a:pt x="314" y="476"/>
                      <a:pt x="314" y="473"/>
                      <a:pt x="315" y="472"/>
                    </a:cubicBezTo>
                    <a:cubicBezTo>
                      <a:pt x="315" y="474"/>
                      <a:pt x="315" y="474"/>
                      <a:pt x="315" y="474"/>
                    </a:cubicBezTo>
                    <a:cubicBezTo>
                      <a:pt x="316" y="469"/>
                      <a:pt x="315" y="471"/>
                      <a:pt x="317" y="466"/>
                    </a:cubicBezTo>
                    <a:cubicBezTo>
                      <a:pt x="317" y="466"/>
                      <a:pt x="318" y="466"/>
                      <a:pt x="318" y="466"/>
                    </a:cubicBezTo>
                    <a:cubicBezTo>
                      <a:pt x="318" y="462"/>
                      <a:pt x="321" y="458"/>
                      <a:pt x="323" y="453"/>
                    </a:cubicBezTo>
                    <a:cubicBezTo>
                      <a:pt x="323" y="454"/>
                      <a:pt x="323" y="454"/>
                      <a:pt x="323" y="454"/>
                    </a:cubicBezTo>
                    <a:cubicBezTo>
                      <a:pt x="323" y="452"/>
                      <a:pt x="323" y="450"/>
                      <a:pt x="323" y="449"/>
                    </a:cubicBezTo>
                    <a:cubicBezTo>
                      <a:pt x="322" y="452"/>
                      <a:pt x="322" y="451"/>
                      <a:pt x="321" y="451"/>
                    </a:cubicBezTo>
                    <a:cubicBezTo>
                      <a:pt x="324" y="447"/>
                      <a:pt x="321" y="444"/>
                      <a:pt x="324" y="438"/>
                    </a:cubicBezTo>
                    <a:cubicBezTo>
                      <a:pt x="325" y="438"/>
                      <a:pt x="325" y="440"/>
                      <a:pt x="324" y="442"/>
                    </a:cubicBezTo>
                    <a:cubicBezTo>
                      <a:pt x="324" y="444"/>
                      <a:pt x="326" y="445"/>
                      <a:pt x="325" y="449"/>
                    </a:cubicBezTo>
                    <a:cubicBezTo>
                      <a:pt x="325" y="447"/>
                      <a:pt x="326" y="444"/>
                      <a:pt x="327" y="445"/>
                    </a:cubicBezTo>
                    <a:cubicBezTo>
                      <a:pt x="326" y="443"/>
                      <a:pt x="326" y="443"/>
                      <a:pt x="326" y="443"/>
                    </a:cubicBezTo>
                    <a:cubicBezTo>
                      <a:pt x="326" y="442"/>
                      <a:pt x="327" y="441"/>
                      <a:pt x="327" y="440"/>
                    </a:cubicBezTo>
                    <a:cubicBezTo>
                      <a:pt x="326" y="439"/>
                      <a:pt x="324" y="442"/>
                      <a:pt x="325" y="438"/>
                    </a:cubicBezTo>
                    <a:cubicBezTo>
                      <a:pt x="326" y="434"/>
                      <a:pt x="327" y="437"/>
                      <a:pt x="327" y="436"/>
                    </a:cubicBezTo>
                    <a:cubicBezTo>
                      <a:pt x="328" y="430"/>
                      <a:pt x="326" y="433"/>
                      <a:pt x="329" y="428"/>
                    </a:cubicBezTo>
                    <a:cubicBezTo>
                      <a:pt x="328" y="429"/>
                      <a:pt x="328" y="430"/>
                      <a:pt x="328" y="430"/>
                    </a:cubicBezTo>
                    <a:cubicBezTo>
                      <a:pt x="330" y="427"/>
                      <a:pt x="331" y="421"/>
                      <a:pt x="333" y="421"/>
                    </a:cubicBezTo>
                    <a:cubicBezTo>
                      <a:pt x="334" y="421"/>
                      <a:pt x="334" y="422"/>
                      <a:pt x="333" y="423"/>
                    </a:cubicBezTo>
                    <a:cubicBezTo>
                      <a:pt x="333" y="423"/>
                      <a:pt x="333" y="423"/>
                      <a:pt x="333" y="423"/>
                    </a:cubicBezTo>
                    <a:cubicBezTo>
                      <a:pt x="333" y="427"/>
                      <a:pt x="334" y="419"/>
                      <a:pt x="335" y="421"/>
                    </a:cubicBezTo>
                    <a:cubicBezTo>
                      <a:pt x="334" y="421"/>
                      <a:pt x="336" y="416"/>
                      <a:pt x="337" y="414"/>
                    </a:cubicBezTo>
                    <a:cubicBezTo>
                      <a:pt x="336" y="414"/>
                      <a:pt x="336" y="414"/>
                      <a:pt x="336" y="414"/>
                    </a:cubicBezTo>
                    <a:cubicBezTo>
                      <a:pt x="336" y="405"/>
                      <a:pt x="338" y="415"/>
                      <a:pt x="340" y="408"/>
                    </a:cubicBezTo>
                    <a:cubicBezTo>
                      <a:pt x="342" y="402"/>
                      <a:pt x="339" y="409"/>
                      <a:pt x="340" y="406"/>
                    </a:cubicBezTo>
                    <a:cubicBezTo>
                      <a:pt x="341" y="403"/>
                      <a:pt x="343" y="402"/>
                      <a:pt x="344" y="397"/>
                    </a:cubicBezTo>
                    <a:cubicBezTo>
                      <a:pt x="345" y="396"/>
                      <a:pt x="347" y="393"/>
                      <a:pt x="348" y="393"/>
                    </a:cubicBezTo>
                    <a:cubicBezTo>
                      <a:pt x="349" y="390"/>
                      <a:pt x="352" y="385"/>
                      <a:pt x="351" y="383"/>
                    </a:cubicBezTo>
                    <a:cubicBezTo>
                      <a:pt x="348" y="387"/>
                      <a:pt x="351" y="388"/>
                      <a:pt x="347" y="393"/>
                    </a:cubicBezTo>
                    <a:cubicBezTo>
                      <a:pt x="346" y="391"/>
                      <a:pt x="346" y="391"/>
                      <a:pt x="346" y="391"/>
                    </a:cubicBezTo>
                    <a:cubicBezTo>
                      <a:pt x="348" y="387"/>
                      <a:pt x="349" y="382"/>
                      <a:pt x="351" y="379"/>
                    </a:cubicBezTo>
                    <a:cubicBezTo>
                      <a:pt x="350" y="380"/>
                      <a:pt x="350" y="380"/>
                      <a:pt x="350" y="379"/>
                    </a:cubicBezTo>
                    <a:cubicBezTo>
                      <a:pt x="352" y="373"/>
                      <a:pt x="351" y="371"/>
                      <a:pt x="354" y="366"/>
                    </a:cubicBezTo>
                    <a:cubicBezTo>
                      <a:pt x="355" y="366"/>
                      <a:pt x="354" y="369"/>
                      <a:pt x="353" y="371"/>
                    </a:cubicBezTo>
                    <a:cubicBezTo>
                      <a:pt x="355" y="368"/>
                      <a:pt x="354" y="367"/>
                      <a:pt x="357" y="362"/>
                    </a:cubicBezTo>
                    <a:cubicBezTo>
                      <a:pt x="358" y="362"/>
                      <a:pt x="355" y="366"/>
                      <a:pt x="356" y="367"/>
                    </a:cubicBezTo>
                    <a:cubicBezTo>
                      <a:pt x="358" y="360"/>
                      <a:pt x="358" y="360"/>
                      <a:pt x="358" y="360"/>
                    </a:cubicBezTo>
                    <a:cubicBezTo>
                      <a:pt x="358" y="360"/>
                      <a:pt x="358" y="360"/>
                      <a:pt x="358" y="361"/>
                    </a:cubicBezTo>
                    <a:cubicBezTo>
                      <a:pt x="357" y="359"/>
                      <a:pt x="360" y="356"/>
                      <a:pt x="361" y="352"/>
                    </a:cubicBezTo>
                    <a:cubicBezTo>
                      <a:pt x="365" y="343"/>
                      <a:pt x="363" y="341"/>
                      <a:pt x="364" y="335"/>
                    </a:cubicBezTo>
                    <a:cubicBezTo>
                      <a:pt x="365" y="334"/>
                      <a:pt x="366" y="334"/>
                      <a:pt x="366" y="335"/>
                    </a:cubicBezTo>
                    <a:cubicBezTo>
                      <a:pt x="364" y="336"/>
                      <a:pt x="365" y="336"/>
                      <a:pt x="365" y="337"/>
                    </a:cubicBezTo>
                    <a:cubicBezTo>
                      <a:pt x="366" y="334"/>
                      <a:pt x="369" y="331"/>
                      <a:pt x="369" y="333"/>
                    </a:cubicBezTo>
                    <a:cubicBezTo>
                      <a:pt x="371" y="328"/>
                      <a:pt x="368" y="335"/>
                      <a:pt x="368" y="331"/>
                    </a:cubicBezTo>
                    <a:cubicBezTo>
                      <a:pt x="371" y="325"/>
                      <a:pt x="371" y="325"/>
                      <a:pt x="371" y="325"/>
                    </a:cubicBezTo>
                    <a:cubicBezTo>
                      <a:pt x="370" y="325"/>
                      <a:pt x="369" y="328"/>
                      <a:pt x="370" y="324"/>
                    </a:cubicBezTo>
                    <a:cubicBezTo>
                      <a:pt x="371" y="321"/>
                      <a:pt x="371" y="320"/>
                      <a:pt x="373" y="316"/>
                    </a:cubicBezTo>
                    <a:cubicBezTo>
                      <a:pt x="373" y="317"/>
                      <a:pt x="375" y="315"/>
                      <a:pt x="374" y="318"/>
                    </a:cubicBezTo>
                    <a:cubicBezTo>
                      <a:pt x="375" y="316"/>
                      <a:pt x="376" y="314"/>
                      <a:pt x="375" y="312"/>
                    </a:cubicBezTo>
                    <a:cubicBezTo>
                      <a:pt x="373" y="316"/>
                      <a:pt x="377" y="305"/>
                      <a:pt x="375" y="308"/>
                    </a:cubicBezTo>
                    <a:cubicBezTo>
                      <a:pt x="377" y="304"/>
                      <a:pt x="377" y="304"/>
                      <a:pt x="377" y="304"/>
                    </a:cubicBezTo>
                    <a:cubicBezTo>
                      <a:pt x="377" y="305"/>
                      <a:pt x="377" y="305"/>
                      <a:pt x="377" y="307"/>
                    </a:cubicBezTo>
                    <a:cubicBezTo>
                      <a:pt x="378" y="306"/>
                      <a:pt x="378" y="303"/>
                      <a:pt x="378" y="302"/>
                    </a:cubicBezTo>
                    <a:cubicBezTo>
                      <a:pt x="379" y="300"/>
                      <a:pt x="381" y="297"/>
                      <a:pt x="381" y="296"/>
                    </a:cubicBezTo>
                    <a:cubicBezTo>
                      <a:pt x="382" y="295"/>
                      <a:pt x="383" y="292"/>
                      <a:pt x="384" y="292"/>
                    </a:cubicBezTo>
                    <a:cubicBezTo>
                      <a:pt x="385" y="290"/>
                      <a:pt x="383" y="291"/>
                      <a:pt x="383" y="290"/>
                    </a:cubicBezTo>
                    <a:cubicBezTo>
                      <a:pt x="386" y="284"/>
                      <a:pt x="386" y="284"/>
                      <a:pt x="386" y="284"/>
                    </a:cubicBezTo>
                    <a:cubicBezTo>
                      <a:pt x="387" y="284"/>
                      <a:pt x="389" y="284"/>
                      <a:pt x="389" y="285"/>
                    </a:cubicBezTo>
                    <a:cubicBezTo>
                      <a:pt x="389" y="283"/>
                      <a:pt x="387" y="284"/>
                      <a:pt x="389" y="280"/>
                    </a:cubicBezTo>
                    <a:cubicBezTo>
                      <a:pt x="389" y="283"/>
                      <a:pt x="392" y="275"/>
                      <a:pt x="392" y="279"/>
                    </a:cubicBezTo>
                    <a:cubicBezTo>
                      <a:pt x="394" y="277"/>
                      <a:pt x="397" y="271"/>
                      <a:pt x="398" y="268"/>
                    </a:cubicBezTo>
                    <a:cubicBezTo>
                      <a:pt x="397" y="265"/>
                      <a:pt x="396" y="271"/>
                      <a:pt x="395" y="270"/>
                    </a:cubicBezTo>
                    <a:cubicBezTo>
                      <a:pt x="398" y="261"/>
                      <a:pt x="396" y="259"/>
                      <a:pt x="399" y="252"/>
                    </a:cubicBezTo>
                    <a:cubicBezTo>
                      <a:pt x="398" y="254"/>
                      <a:pt x="398" y="254"/>
                      <a:pt x="398" y="254"/>
                    </a:cubicBezTo>
                    <a:cubicBezTo>
                      <a:pt x="399" y="250"/>
                      <a:pt x="399" y="250"/>
                      <a:pt x="399" y="247"/>
                    </a:cubicBezTo>
                    <a:cubicBezTo>
                      <a:pt x="400" y="249"/>
                      <a:pt x="405" y="244"/>
                      <a:pt x="408" y="237"/>
                    </a:cubicBezTo>
                    <a:cubicBezTo>
                      <a:pt x="407" y="236"/>
                      <a:pt x="405" y="240"/>
                      <a:pt x="404" y="238"/>
                    </a:cubicBezTo>
                    <a:cubicBezTo>
                      <a:pt x="406" y="234"/>
                      <a:pt x="406" y="234"/>
                      <a:pt x="406" y="234"/>
                    </a:cubicBezTo>
                    <a:cubicBezTo>
                      <a:pt x="406" y="233"/>
                      <a:pt x="406" y="234"/>
                      <a:pt x="406" y="235"/>
                    </a:cubicBezTo>
                    <a:cubicBezTo>
                      <a:pt x="408" y="230"/>
                      <a:pt x="411" y="228"/>
                      <a:pt x="410" y="226"/>
                    </a:cubicBezTo>
                    <a:cubicBezTo>
                      <a:pt x="414" y="222"/>
                      <a:pt x="414" y="222"/>
                      <a:pt x="414" y="222"/>
                    </a:cubicBezTo>
                    <a:cubicBezTo>
                      <a:pt x="413" y="224"/>
                      <a:pt x="413" y="224"/>
                      <a:pt x="413" y="224"/>
                    </a:cubicBezTo>
                    <a:cubicBezTo>
                      <a:pt x="412" y="223"/>
                      <a:pt x="414" y="218"/>
                      <a:pt x="414" y="217"/>
                    </a:cubicBezTo>
                    <a:cubicBezTo>
                      <a:pt x="416" y="212"/>
                      <a:pt x="417" y="210"/>
                      <a:pt x="419" y="208"/>
                    </a:cubicBezTo>
                    <a:cubicBezTo>
                      <a:pt x="418" y="209"/>
                      <a:pt x="416" y="210"/>
                      <a:pt x="418" y="206"/>
                    </a:cubicBezTo>
                    <a:cubicBezTo>
                      <a:pt x="420" y="207"/>
                      <a:pt x="422" y="199"/>
                      <a:pt x="423" y="199"/>
                    </a:cubicBezTo>
                    <a:cubicBezTo>
                      <a:pt x="424" y="198"/>
                      <a:pt x="425" y="196"/>
                      <a:pt x="425" y="195"/>
                    </a:cubicBezTo>
                    <a:cubicBezTo>
                      <a:pt x="426" y="196"/>
                      <a:pt x="426" y="196"/>
                      <a:pt x="426" y="196"/>
                    </a:cubicBezTo>
                    <a:cubicBezTo>
                      <a:pt x="424" y="195"/>
                      <a:pt x="427" y="189"/>
                      <a:pt x="428" y="185"/>
                    </a:cubicBezTo>
                    <a:cubicBezTo>
                      <a:pt x="430" y="187"/>
                      <a:pt x="430" y="180"/>
                      <a:pt x="433" y="179"/>
                    </a:cubicBezTo>
                    <a:cubicBezTo>
                      <a:pt x="432" y="178"/>
                      <a:pt x="436" y="171"/>
                      <a:pt x="435" y="170"/>
                    </a:cubicBezTo>
                    <a:cubicBezTo>
                      <a:pt x="437" y="167"/>
                      <a:pt x="438" y="168"/>
                      <a:pt x="439" y="167"/>
                    </a:cubicBezTo>
                    <a:cubicBezTo>
                      <a:pt x="439" y="165"/>
                      <a:pt x="439" y="165"/>
                      <a:pt x="439" y="165"/>
                    </a:cubicBezTo>
                    <a:cubicBezTo>
                      <a:pt x="441" y="164"/>
                      <a:pt x="444" y="158"/>
                      <a:pt x="446" y="155"/>
                    </a:cubicBezTo>
                    <a:cubicBezTo>
                      <a:pt x="446" y="151"/>
                      <a:pt x="446" y="151"/>
                      <a:pt x="446" y="151"/>
                    </a:cubicBezTo>
                    <a:cubicBezTo>
                      <a:pt x="447" y="150"/>
                      <a:pt x="447" y="150"/>
                      <a:pt x="447" y="150"/>
                    </a:cubicBezTo>
                    <a:cubicBezTo>
                      <a:pt x="447" y="149"/>
                      <a:pt x="448" y="146"/>
                      <a:pt x="447" y="148"/>
                    </a:cubicBezTo>
                    <a:cubicBezTo>
                      <a:pt x="448" y="146"/>
                      <a:pt x="448" y="146"/>
                      <a:pt x="448" y="146"/>
                    </a:cubicBezTo>
                    <a:cubicBezTo>
                      <a:pt x="446" y="145"/>
                      <a:pt x="448" y="143"/>
                      <a:pt x="449" y="139"/>
                    </a:cubicBezTo>
                    <a:cubicBezTo>
                      <a:pt x="450" y="138"/>
                      <a:pt x="450" y="139"/>
                      <a:pt x="450" y="140"/>
                    </a:cubicBezTo>
                    <a:cubicBezTo>
                      <a:pt x="451" y="138"/>
                      <a:pt x="452" y="139"/>
                      <a:pt x="453" y="138"/>
                    </a:cubicBezTo>
                    <a:cubicBezTo>
                      <a:pt x="452" y="139"/>
                      <a:pt x="453" y="130"/>
                      <a:pt x="450" y="135"/>
                    </a:cubicBezTo>
                    <a:cubicBezTo>
                      <a:pt x="449" y="135"/>
                      <a:pt x="450" y="132"/>
                      <a:pt x="451" y="130"/>
                    </a:cubicBezTo>
                    <a:cubicBezTo>
                      <a:pt x="453" y="130"/>
                      <a:pt x="453" y="130"/>
                      <a:pt x="453" y="130"/>
                    </a:cubicBezTo>
                    <a:cubicBezTo>
                      <a:pt x="452" y="127"/>
                      <a:pt x="452" y="127"/>
                      <a:pt x="452" y="127"/>
                    </a:cubicBezTo>
                    <a:cubicBezTo>
                      <a:pt x="453" y="124"/>
                      <a:pt x="455" y="123"/>
                      <a:pt x="456" y="121"/>
                    </a:cubicBezTo>
                    <a:cubicBezTo>
                      <a:pt x="455" y="123"/>
                      <a:pt x="457" y="128"/>
                      <a:pt x="459" y="122"/>
                    </a:cubicBezTo>
                    <a:cubicBezTo>
                      <a:pt x="458" y="125"/>
                      <a:pt x="458" y="127"/>
                      <a:pt x="458" y="129"/>
                    </a:cubicBezTo>
                    <a:cubicBezTo>
                      <a:pt x="458" y="127"/>
                      <a:pt x="459" y="127"/>
                      <a:pt x="458" y="129"/>
                    </a:cubicBezTo>
                    <a:cubicBezTo>
                      <a:pt x="460" y="124"/>
                      <a:pt x="458" y="127"/>
                      <a:pt x="460" y="122"/>
                    </a:cubicBezTo>
                    <a:cubicBezTo>
                      <a:pt x="462" y="123"/>
                      <a:pt x="463" y="122"/>
                      <a:pt x="465" y="118"/>
                    </a:cubicBezTo>
                    <a:cubicBezTo>
                      <a:pt x="463" y="121"/>
                      <a:pt x="463" y="121"/>
                      <a:pt x="463" y="121"/>
                    </a:cubicBezTo>
                    <a:cubicBezTo>
                      <a:pt x="462" y="121"/>
                      <a:pt x="462" y="120"/>
                      <a:pt x="462" y="120"/>
                    </a:cubicBezTo>
                    <a:cubicBezTo>
                      <a:pt x="462" y="121"/>
                      <a:pt x="461" y="121"/>
                      <a:pt x="461" y="121"/>
                    </a:cubicBezTo>
                    <a:cubicBezTo>
                      <a:pt x="461" y="120"/>
                      <a:pt x="462" y="115"/>
                      <a:pt x="463" y="115"/>
                    </a:cubicBezTo>
                    <a:cubicBezTo>
                      <a:pt x="459" y="119"/>
                      <a:pt x="465" y="106"/>
                      <a:pt x="463" y="108"/>
                    </a:cubicBezTo>
                    <a:cubicBezTo>
                      <a:pt x="463" y="108"/>
                      <a:pt x="464" y="104"/>
                      <a:pt x="465" y="104"/>
                    </a:cubicBezTo>
                    <a:cubicBezTo>
                      <a:pt x="464" y="109"/>
                      <a:pt x="468" y="102"/>
                      <a:pt x="468" y="103"/>
                    </a:cubicBezTo>
                    <a:cubicBezTo>
                      <a:pt x="469" y="102"/>
                      <a:pt x="466" y="106"/>
                      <a:pt x="466" y="104"/>
                    </a:cubicBezTo>
                    <a:cubicBezTo>
                      <a:pt x="467" y="101"/>
                      <a:pt x="469" y="100"/>
                      <a:pt x="470" y="99"/>
                    </a:cubicBezTo>
                    <a:cubicBezTo>
                      <a:pt x="470" y="100"/>
                      <a:pt x="470" y="100"/>
                      <a:pt x="470" y="100"/>
                    </a:cubicBezTo>
                    <a:cubicBezTo>
                      <a:pt x="472" y="97"/>
                      <a:pt x="472" y="97"/>
                      <a:pt x="472" y="97"/>
                    </a:cubicBezTo>
                    <a:cubicBezTo>
                      <a:pt x="472" y="96"/>
                      <a:pt x="469" y="100"/>
                      <a:pt x="471" y="96"/>
                    </a:cubicBezTo>
                    <a:cubicBezTo>
                      <a:pt x="471" y="96"/>
                      <a:pt x="473" y="92"/>
                      <a:pt x="473" y="93"/>
                    </a:cubicBezTo>
                    <a:cubicBezTo>
                      <a:pt x="473" y="95"/>
                      <a:pt x="475" y="94"/>
                      <a:pt x="474" y="97"/>
                    </a:cubicBezTo>
                    <a:cubicBezTo>
                      <a:pt x="475" y="94"/>
                      <a:pt x="478" y="87"/>
                      <a:pt x="476" y="89"/>
                    </a:cubicBezTo>
                    <a:cubicBezTo>
                      <a:pt x="477" y="87"/>
                      <a:pt x="477" y="87"/>
                      <a:pt x="477" y="87"/>
                    </a:cubicBezTo>
                    <a:cubicBezTo>
                      <a:pt x="475" y="88"/>
                      <a:pt x="472" y="93"/>
                      <a:pt x="475" y="87"/>
                    </a:cubicBezTo>
                    <a:cubicBezTo>
                      <a:pt x="475" y="87"/>
                      <a:pt x="475" y="87"/>
                      <a:pt x="475" y="87"/>
                    </a:cubicBezTo>
                    <a:cubicBezTo>
                      <a:pt x="476" y="83"/>
                      <a:pt x="476" y="83"/>
                      <a:pt x="476" y="83"/>
                    </a:cubicBezTo>
                    <a:cubicBezTo>
                      <a:pt x="477" y="81"/>
                      <a:pt x="477" y="81"/>
                      <a:pt x="477" y="81"/>
                    </a:cubicBezTo>
                    <a:cubicBezTo>
                      <a:pt x="477" y="81"/>
                      <a:pt x="477" y="81"/>
                      <a:pt x="478" y="79"/>
                    </a:cubicBezTo>
                    <a:cubicBezTo>
                      <a:pt x="478" y="79"/>
                      <a:pt x="479" y="78"/>
                      <a:pt x="480" y="78"/>
                    </a:cubicBezTo>
                    <a:cubicBezTo>
                      <a:pt x="482" y="74"/>
                      <a:pt x="481" y="74"/>
                      <a:pt x="481" y="73"/>
                    </a:cubicBezTo>
                    <a:cubicBezTo>
                      <a:pt x="482" y="71"/>
                      <a:pt x="482" y="70"/>
                      <a:pt x="483" y="72"/>
                    </a:cubicBezTo>
                    <a:cubicBezTo>
                      <a:pt x="484" y="69"/>
                      <a:pt x="487" y="63"/>
                      <a:pt x="489" y="61"/>
                    </a:cubicBezTo>
                    <a:cubicBezTo>
                      <a:pt x="490" y="57"/>
                      <a:pt x="488" y="62"/>
                      <a:pt x="488" y="59"/>
                    </a:cubicBezTo>
                    <a:cubicBezTo>
                      <a:pt x="493" y="57"/>
                      <a:pt x="496" y="46"/>
                      <a:pt x="499" y="39"/>
                    </a:cubicBezTo>
                    <a:cubicBezTo>
                      <a:pt x="497" y="40"/>
                      <a:pt x="500" y="37"/>
                      <a:pt x="499" y="35"/>
                    </a:cubicBezTo>
                    <a:cubicBezTo>
                      <a:pt x="499" y="36"/>
                      <a:pt x="504" y="29"/>
                      <a:pt x="501" y="35"/>
                    </a:cubicBezTo>
                    <a:cubicBezTo>
                      <a:pt x="503" y="31"/>
                      <a:pt x="503" y="31"/>
                      <a:pt x="503" y="31"/>
                    </a:cubicBezTo>
                    <a:cubicBezTo>
                      <a:pt x="505" y="29"/>
                      <a:pt x="501" y="38"/>
                      <a:pt x="504" y="35"/>
                    </a:cubicBezTo>
                    <a:cubicBezTo>
                      <a:pt x="506" y="31"/>
                      <a:pt x="506" y="27"/>
                      <a:pt x="509" y="22"/>
                    </a:cubicBezTo>
                    <a:cubicBezTo>
                      <a:pt x="509" y="25"/>
                      <a:pt x="510" y="19"/>
                      <a:pt x="511" y="21"/>
                    </a:cubicBezTo>
                    <a:cubicBezTo>
                      <a:pt x="511" y="22"/>
                      <a:pt x="510" y="23"/>
                      <a:pt x="510" y="24"/>
                    </a:cubicBezTo>
                    <a:cubicBezTo>
                      <a:pt x="510" y="24"/>
                      <a:pt x="510" y="24"/>
                      <a:pt x="510" y="24"/>
                    </a:cubicBezTo>
                    <a:cubicBezTo>
                      <a:pt x="515" y="15"/>
                      <a:pt x="510" y="20"/>
                      <a:pt x="512" y="15"/>
                    </a:cubicBezTo>
                    <a:cubicBezTo>
                      <a:pt x="514" y="10"/>
                      <a:pt x="515" y="11"/>
                      <a:pt x="516" y="11"/>
                    </a:cubicBezTo>
                    <a:cubicBezTo>
                      <a:pt x="516" y="11"/>
                      <a:pt x="518" y="8"/>
                      <a:pt x="518" y="6"/>
                    </a:cubicBezTo>
                    <a:cubicBezTo>
                      <a:pt x="517" y="10"/>
                      <a:pt x="514" y="12"/>
                      <a:pt x="514" y="10"/>
                    </a:cubicBezTo>
                    <a:cubicBezTo>
                      <a:pt x="517" y="8"/>
                      <a:pt x="518" y="2"/>
                      <a:pt x="518" y="0"/>
                    </a:cubicBezTo>
                    <a:cubicBezTo>
                      <a:pt x="513" y="7"/>
                      <a:pt x="515" y="5"/>
                      <a:pt x="510" y="12"/>
                    </a:cubicBezTo>
                    <a:cubicBezTo>
                      <a:pt x="510" y="13"/>
                      <a:pt x="511" y="14"/>
                      <a:pt x="508" y="18"/>
                    </a:cubicBezTo>
                    <a:cubicBezTo>
                      <a:pt x="509" y="15"/>
                      <a:pt x="508" y="18"/>
                      <a:pt x="507" y="18"/>
                    </a:cubicBezTo>
                    <a:cubicBezTo>
                      <a:pt x="508" y="18"/>
                      <a:pt x="506" y="21"/>
                      <a:pt x="505" y="23"/>
                    </a:cubicBezTo>
                    <a:cubicBezTo>
                      <a:pt x="504" y="24"/>
                      <a:pt x="505" y="19"/>
                      <a:pt x="502" y="24"/>
                    </a:cubicBezTo>
                    <a:cubicBezTo>
                      <a:pt x="504" y="25"/>
                      <a:pt x="504" y="25"/>
                      <a:pt x="504" y="25"/>
                    </a:cubicBezTo>
                    <a:cubicBezTo>
                      <a:pt x="502" y="27"/>
                      <a:pt x="503" y="24"/>
                      <a:pt x="501" y="28"/>
                    </a:cubicBezTo>
                    <a:cubicBezTo>
                      <a:pt x="501" y="25"/>
                      <a:pt x="499" y="28"/>
                      <a:pt x="502" y="23"/>
                    </a:cubicBezTo>
                    <a:cubicBezTo>
                      <a:pt x="497" y="28"/>
                      <a:pt x="498" y="32"/>
                      <a:pt x="496" y="37"/>
                    </a:cubicBezTo>
                    <a:cubicBezTo>
                      <a:pt x="496" y="37"/>
                      <a:pt x="496" y="36"/>
                      <a:pt x="496" y="36"/>
                    </a:cubicBezTo>
                    <a:cubicBezTo>
                      <a:pt x="496" y="37"/>
                      <a:pt x="495" y="39"/>
                      <a:pt x="494" y="40"/>
                    </a:cubicBezTo>
                    <a:cubicBezTo>
                      <a:pt x="492" y="43"/>
                      <a:pt x="495" y="38"/>
                      <a:pt x="494" y="38"/>
                    </a:cubicBezTo>
                    <a:cubicBezTo>
                      <a:pt x="491" y="43"/>
                      <a:pt x="491" y="43"/>
                      <a:pt x="491" y="43"/>
                    </a:cubicBezTo>
                    <a:cubicBezTo>
                      <a:pt x="491" y="43"/>
                      <a:pt x="491" y="43"/>
                      <a:pt x="491" y="43"/>
                    </a:cubicBezTo>
                    <a:cubicBezTo>
                      <a:pt x="491" y="45"/>
                      <a:pt x="490" y="46"/>
                      <a:pt x="490" y="46"/>
                    </a:cubicBezTo>
                    <a:cubicBezTo>
                      <a:pt x="490" y="44"/>
                      <a:pt x="489" y="43"/>
                      <a:pt x="489" y="42"/>
                    </a:cubicBezTo>
                    <a:cubicBezTo>
                      <a:pt x="488" y="48"/>
                      <a:pt x="488" y="48"/>
                      <a:pt x="488" y="48"/>
                    </a:cubicBezTo>
                    <a:cubicBezTo>
                      <a:pt x="488" y="47"/>
                      <a:pt x="485" y="52"/>
                      <a:pt x="486" y="48"/>
                    </a:cubicBezTo>
                    <a:cubicBezTo>
                      <a:pt x="483" y="56"/>
                      <a:pt x="483" y="56"/>
                      <a:pt x="483" y="56"/>
                    </a:cubicBezTo>
                    <a:cubicBezTo>
                      <a:pt x="481" y="56"/>
                      <a:pt x="481" y="56"/>
                      <a:pt x="481" y="56"/>
                    </a:cubicBezTo>
                    <a:cubicBezTo>
                      <a:pt x="480" y="58"/>
                      <a:pt x="480" y="58"/>
                      <a:pt x="482" y="56"/>
                    </a:cubicBezTo>
                    <a:cubicBezTo>
                      <a:pt x="480" y="58"/>
                      <a:pt x="478" y="69"/>
                      <a:pt x="476" y="66"/>
                    </a:cubicBezTo>
                    <a:cubicBezTo>
                      <a:pt x="474" y="73"/>
                      <a:pt x="473" y="75"/>
                      <a:pt x="470" y="82"/>
                    </a:cubicBezTo>
                    <a:cubicBezTo>
                      <a:pt x="471" y="76"/>
                      <a:pt x="465" y="88"/>
                      <a:pt x="467" y="82"/>
                    </a:cubicBezTo>
                    <a:cubicBezTo>
                      <a:pt x="465" y="85"/>
                      <a:pt x="466" y="87"/>
                      <a:pt x="465" y="89"/>
                    </a:cubicBezTo>
                    <a:cubicBezTo>
                      <a:pt x="463" y="92"/>
                      <a:pt x="462" y="90"/>
                      <a:pt x="463" y="87"/>
                    </a:cubicBezTo>
                    <a:cubicBezTo>
                      <a:pt x="462" y="91"/>
                      <a:pt x="462" y="91"/>
                      <a:pt x="462" y="91"/>
                    </a:cubicBezTo>
                    <a:cubicBezTo>
                      <a:pt x="462" y="90"/>
                      <a:pt x="462" y="90"/>
                      <a:pt x="462" y="90"/>
                    </a:cubicBezTo>
                    <a:cubicBezTo>
                      <a:pt x="461" y="94"/>
                      <a:pt x="461" y="94"/>
                      <a:pt x="461" y="94"/>
                    </a:cubicBezTo>
                    <a:cubicBezTo>
                      <a:pt x="459" y="96"/>
                      <a:pt x="460" y="94"/>
                      <a:pt x="458" y="97"/>
                    </a:cubicBezTo>
                    <a:cubicBezTo>
                      <a:pt x="459" y="98"/>
                      <a:pt x="459" y="98"/>
                      <a:pt x="459" y="98"/>
                    </a:cubicBezTo>
                    <a:cubicBezTo>
                      <a:pt x="457" y="100"/>
                      <a:pt x="457" y="100"/>
                      <a:pt x="457" y="100"/>
                    </a:cubicBezTo>
                    <a:cubicBezTo>
                      <a:pt x="458" y="99"/>
                      <a:pt x="457" y="101"/>
                      <a:pt x="456" y="104"/>
                    </a:cubicBezTo>
                    <a:cubicBezTo>
                      <a:pt x="456" y="103"/>
                      <a:pt x="456" y="103"/>
                      <a:pt x="456" y="103"/>
                    </a:cubicBezTo>
                    <a:cubicBezTo>
                      <a:pt x="455" y="106"/>
                      <a:pt x="455" y="106"/>
                      <a:pt x="455" y="106"/>
                    </a:cubicBezTo>
                    <a:cubicBezTo>
                      <a:pt x="456" y="103"/>
                      <a:pt x="453" y="109"/>
                      <a:pt x="453" y="107"/>
                    </a:cubicBezTo>
                    <a:cubicBezTo>
                      <a:pt x="452" y="109"/>
                      <a:pt x="452" y="110"/>
                      <a:pt x="450" y="114"/>
                    </a:cubicBezTo>
                    <a:cubicBezTo>
                      <a:pt x="451" y="114"/>
                      <a:pt x="451" y="114"/>
                      <a:pt x="451" y="114"/>
                    </a:cubicBezTo>
                    <a:cubicBezTo>
                      <a:pt x="449" y="120"/>
                      <a:pt x="450" y="113"/>
                      <a:pt x="448" y="118"/>
                    </a:cubicBezTo>
                    <a:cubicBezTo>
                      <a:pt x="449" y="118"/>
                      <a:pt x="449" y="118"/>
                      <a:pt x="449" y="118"/>
                    </a:cubicBezTo>
                    <a:cubicBezTo>
                      <a:pt x="444" y="124"/>
                      <a:pt x="444" y="130"/>
                      <a:pt x="441" y="134"/>
                    </a:cubicBezTo>
                    <a:cubicBezTo>
                      <a:pt x="442" y="131"/>
                      <a:pt x="441" y="131"/>
                      <a:pt x="441" y="131"/>
                    </a:cubicBezTo>
                    <a:cubicBezTo>
                      <a:pt x="439" y="136"/>
                      <a:pt x="436" y="143"/>
                      <a:pt x="435" y="147"/>
                    </a:cubicBezTo>
                    <a:cubicBezTo>
                      <a:pt x="433" y="148"/>
                      <a:pt x="432" y="149"/>
                      <a:pt x="429" y="153"/>
                    </a:cubicBezTo>
                    <a:cubicBezTo>
                      <a:pt x="428" y="156"/>
                      <a:pt x="428" y="157"/>
                      <a:pt x="428" y="158"/>
                    </a:cubicBezTo>
                    <a:cubicBezTo>
                      <a:pt x="426" y="161"/>
                      <a:pt x="424" y="167"/>
                      <a:pt x="423" y="167"/>
                    </a:cubicBezTo>
                    <a:cubicBezTo>
                      <a:pt x="424" y="168"/>
                      <a:pt x="422" y="170"/>
                      <a:pt x="422" y="172"/>
                    </a:cubicBezTo>
                    <a:cubicBezTo>
                      <a:pt x="421" y="172"/>
                      <a:pt x="421" y="172"/>
                      <a:pt x="421" y="172"/>
                    </a:cubicBezTo>
                    <a:cubicBezTo>
                      <a:pt x="422" y="172"/>
                      <a:pt x="422" y="172"/>
                      <a:pt x="422" y="172"/>
                    </a:cubicBezTo>
                    <a:cubicBezTo>
                      <a:pt x="417" y="177"/>
                      <a:pt x="419" y="182"/>
                      <a:pt x="414" y="187"/>
                    </a:cubicBezTo>
                    <a:cubicBezTo>
                      <a:pt x="415" y="186"/>
                      <a:pt x="415" y="186"/>
                      <a:pt x="415" y="186"/>
                    </a:cubicBezTo>
                    <a:cubicBezTo>
                      <a:pt x="414" y="188"/>
                      <a:pt x="414" y="188"/>
                      <a:pt x="414" y="188"/>
                    </a:cubicBezTo>
                    <a:cubicBezTo>
                      <a:pt x="413" y="189"/>
                      <a:pt x="414" y="188"/>
                      <a:pt x="413" y="187"/>
                    </a:cubicBezTo>
                    <a:cubicBezTo>
                      <a:pt x="408" y="198"/>
                      <a:pt x="408" y="198"/>
                      <a:pt x="408" y="198"/>
                    </a:cubicBezTo>
                    <a:cubicBezTo>
                      <a:pt x="410" y="196"/>
                      <a:pt x="410" y="196"/>
                      <a:pt x="410" y="196"/>
                    </a:cubicBezTo>
                    <a:cubicBezTo>
                      <a:pt x="409" y="199"/>
                      <a:pt x="409" y="201"/>
                      <a:pt x="407" y="203"/>
                    </a:cubicBezTo>
                    <a:cubicBezTo>
                      <a:pt x="408" y="198"/>
                      <a:pt x="405" y="207"/>
                      <a:pt x="404" y="207"/>
                    </a:cubicBezTo>
                    <a:cubicBezTo>
                      <a:pt x="405" y="205"/>
                      <a:pt x="405" y="205"/>
                      <a:pt x="405" y="205"/>
                    </a:cubicBezTo>
                    <a:cubicBezTo>
                      <a:pt x="403" y="208"/>
                      <a:pt x="403" y="208"/>
                      <a:pt x="404" y="208"/>
                    </a:cubicBezTo>
                    <a:cubicBezTo>
                      <a:pt x="403" y="212"/>
                      <a:pt x="401" y="210"/>
                      <a:pt x="400" y="214"/>
                    </a:cubicBezTo>
                    <a:cubicBezTo>
                      <a:pt x="402" y="212"/>
                      <a:pt x="402" y="212"/>
                      <a:pt x="402" y="212"/>
                    </a:cubicBezTo>
                    <a:cubicBezTo>
                      <a:pt x="403" y="211"/>
                      <a:pt x="402" y="213"/>
                      <a:pt x="402" y="215"/>
                    </a:cubicBezTo>
                    <a:cubicBezTo>
                      <a:pt x="401" y="216"/>
                      <a:pt x="400" y="217"/>
                      <a:pt x="401" y="215"/>
                    </a:cubicBezTo>
                    <a:cubicBezTo>
                      <a:pt x="400" y="219"/>
                      <a:pt x="397" y="224"/>
                      <a:pt x="397" y="225"/>
                    </a:cubicBezTo>
                    <a:cubicBezTo>
                      <a:pt x="396" y="227"/>
                      <a:pt x="395" y="226"/>
                      <a:pt x="395" y="225"/>
                    </a:cubicBezTo>
                    <a:cubicBezTo>
                      <a:pt x="393" y="233"/>
                      <a:pt x="394" y="228"/>
                      <a:pt x="392" y="236"/>
                    </a:cubicBezTo>
                    <a:cubicBezTo>
                      <a:pt x="391" y="235"/>
                      <a:pt x="391" y="235"/>
                      <a:pt x="391" y="235"/>
                    </a:cubicBezTo>
                    <a:cubicBezTo>
                      <a:pt x="391" y="238"/>
                      <a:pt x="391" y="238"/>
                      <a:pt x="391" y="238"/>
                    </a:cubicBezTo>
                    <a:cubicBezTo>
                      <a:pt x="388" y="241"/>
                      <a:pt x="388" y="241"/>
                      <a:pt x="388" y="241"/>
                    </a:cubicBezTo>
                    <a:cubicBezTo>
                      <a:pt x="389" y="240"/>
                      <a:pt x="389" y="240"/>
                      <a:pt x="389" y="240"/>
                    </a:cubicBezTo>
                    <a:cubicBezTo>
                      <a:pt x="388" y="243"/>
                      <a:pt x="388" y="244"/>
                      <a:pt x="386" y="247"/>
                    </a:cubicBezTo>
                    <a:cubicBezTo>
                      <a:pt x="386" y="245"/>
                      <a:pt x="386" y="245"/>
                      <a:pt x="386" y="245"/>
                    </a:cubicBezTo>
                    <a:cubicBezTo>
                      <a:pt x="384" y="252"/>
                      <a:pt x="381" y="252"/>
                      <a:pt x="380" y="259"/>
                    </a:cubicBezTo>
                    <a:cubicBezTo>
                      <a:pt x="380" y="260"/>
                      <a:pt x="380" y="259"/>
                      <a:pt x="380" y="258"/>
                    </a:cubicBezTo>
                    <a:cubicBezTo>
                      <a:pt x="379" y="264"/>
                      <a:pt x="376" y="262"/>
                      <a:pt x="375" y="268"/>
                    </a:cubicBezTo>
                    <a:cubicBezTo>
                      <a:pt x="375" y="268"/>
                      <a:pt x="375" y="268"/>
                      <a:pt x="375" y="268"/>
                    </a:cubicBezTo>
                    <a:cubicBezTo>
                      <a:pt x="374" y="271"/>
                      <a:pt x="374" y="271"/>
                      <a:pt x="374" y="271"/>
                    </a:cubicBezTo>
                    <a:cubicBezTo>
                      <a:pt x="373" y="270"/>
                      <a:pt x="373" y="270"/>
                      <a:pt x="373" y="270"/>
                    </a:cubicBezTo>
                    <a:cubicBezTo>
                      <a:pt x="374" y="273"/>
                      <a:pt x="374" y="273"/>
                      <a:pt x="374" y="273"/>
                    </a:cubicBezTo>
                    <a:cubicBezTo>
                      <a:pt x="372" y="274"/>
                      <a:pt x="372" y="274"/>
                      <a:pt x="372" y="274"/>
                    </a:cubicBezTo>
                    <a:cubicBezTo>
                      <a:pt x="372" y="276"/>
                      <a:pt x="372" y="276"/>
                      <a:pt x="372" y="276"/>
                    </a:cubicBezTo>
                    <a:cubicBezTo>
                      <a:pt x="369" y="278"/>
                      <a:pt x="369" y="282"/>
                      <a:pt x="365" y="286"/>
                    </a:cubicBezTo>
                    <a:cubicBezTo>
                      <a:pt x="367" y="286"/>
                      <a:pt x="367" y="286"/>
                      <a:pt x="367" y="286"/>
                    </a:cubicBezTo>
                    <a:cubicBezTo>
                      <a:pt x="366" y="291"/>
                      <a:pt x="363" y="297"/>
                      <a:pt x="360" y="302"/>
                    </a:cubicBezTo>
                    <a:cubicBezTo>
                      <a:pt x="357" y="308"/>
                      <a:pt x="354" y="314"/>
                      <a:pt x="352" y="320"/>
                    </a:cubicBezTo>
                    <a:cubicBezTo>
                      <a:pt x="351" y="320"/>
                      <a:pt x="351" y="320"/>
                      <a:pt x="351" y="320"/>
                    </a:cubicBezTo>
                    <a:cubicBezTo>
                      <a:pt x="351" y="325"/>
                      <a:pt x="351" y="325"/>
                      <a:pt x="351" y="325"/>
                    </a:cubicBezTo>
                    <a:cubicBezTo>
                      <a:pt x="349" y="327"/>
                      <a:pt x="350" y="323"/>
                      <a:pt x="349" y="324"/>
                    </a:cubicBezTo>
                    <a:cubicBezTo>
                      <a:pt x="348" y="329"/>
                      <a:pt x="350" y="327"/>
                      <a:pt x="348" y="333"/>
                    </a:cubicBezTo>
                    <a:cubicBezTo>
                      <a:pt x="346" y="336"/>
                      <a:pt x="348" y="331"/>
                      <a:pt x="348" y="330"/>
                    </a:cubicBezTo>
                    <a:cubicBezTo>
                      <a:pt x="346" y="336"/>
                      <a:pt x="343" y="345"/>
                      <a:pt x="341" y="349"/>
                    </a:cubicBezTo>
                    <a:cubicBezTo>
                      <a:pt x="341" y="349"/>
                      <a:pt x="341" y="349"/>
                      <a:pt x="341" y="349"/>
                    </a:cubicBezTo>
                    <a:cubicBezTo>
                      <a:pt x="340" y="353"/>
                      <a:pt x="338" y="358"/>
                      <a:pt x="336" y="362"/>
                    </a:cubicBezTo>
                    <a:cubicBezTo>
                      <a:pt x="336" y="362"/>
                      <a:pt x="336" y="361"/>
                      <a:pt x="336" y="360"/>
                    </a:cubicBezTo>
                    <a:cubicBezTo>
                      <a:pt x="336" y="361"/>
                      <a:pt x="334" y="363"/>
                      <a:pt x="334" y="365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3" y="366"/>
                      <a:pt x="331" y="373"/>
                      <a:pt x="330" y="373"/>
                    </a:cubicBezTo>
                    <a:cubicBezTo>
                      <a:pt x="330" y="373"/>
                      <a:pt x="331" y="373"/>
                      <a:pt x="330" y="376"/>
                    </a:cubicBezTo>
                    <a:cubicBezTo>
                      <a:pt x="327" y="377"/>
                      <a:pt x="327" y="384"/>
                      <a:pt x="325" y="388"/>
                    </a:cubicBezTo>
                    <a:cubicBezTo>
                      <a:pt x="325" y="388"/>
                      <a:pt x="326" y="384"/>
                      <a:pt x="325" y="385"/>
                    </a:cubicBezTo>
                    <a:cubicBezTo>
                      <a:pt x="324" y="387"/>
                      <a:pt x="324" y="390"/>
                      <a:pt x="324" y="392"/>
                    </a:cubicBezTo>
                    <a:cubicBezTo>
                      <a:pt x="323" y="391"/>
                      <a:pt x="323" y="391"/>
                      <a:pt x="323" y="391"/>
                    </a:cubicBezTo>
                    <a:cubicBezTo>
                      <a:pt x="320" y="402"/>
                      <a:pt x="320" y="402"/>
                      <a:pt x="320" y="402"/>
                    </a:cubicBezTo>
                    <a:cubicBezTo>
                      <a:pt x="318" y="403"/>
                      <a:pt x="317" y="412"/>
                      <a:pt x="316" y="411"/>
                    </a:cubicBezTo>
                    <a:cubicBezTo>
                      <a:pt x="314" y="415"/>
                      <a:pt x="318" y="408"/>
                      <a:pt x="316" y="413"/>
                    </a:cubicBezTo>
                    <a:cubicBezTo>
                      <a:pt x="315" y="414"/>
                      <a:pt x="315" y="417"/>
                      <a:pt x="314" y="417"/>
                    </a:cubicBezTo>
                    <a:cubicBezTo>
                      <a:pt x="314" y="416"/>
                      <a:pt x="314" y="416"/>
                      <a:pt x="314" y="416"/>
                    </a:cubicBezTo>
                    <a:cubicBezTo>
                      <a:pt x="313" y="420"/>
                      <a:pt x="313" y="420"/>
                      <a:pt x="313" y="420"/>
                    </a:cubicBezTo>
                    <a:cubicBezTo>
                      <a:pt x="312" y="417"/>
                      <a:pt x="312" y="417"/>
                      <a:pt x="312" y="417"/>
                    </a:cubicBezTo>
                    <a:cubicBezTo>
                      <a:pt x="311" y="420"/>
                      <a:pt x="312" y="423"/>
                      <a:pt x="312" y="423"/>
                    </a:cubicBezTo>
                    <a:cubicBezTo>
                      <a:pt x="311" y="426"/>
                      <a:pt x="310" y="430"/>
                      <a:pt x="308" y="431"/>
                    </a:cubicBezTo>
                    <a:cubicBezTo>
                      <a:pt x="309" y="429"/>
                      <a:pt x="309" y="429"/>
                      <a:pt x="309" y="429"/>
                    </a:cubicBezTo>
                    <a:cubicBezTo>
                      <a:pt x="306" y="437"/>
                      <a:pt x="301" y="441"/>
                      <a:pt x="301" y="448"/>
                    </a:cubicBezTo>
                    <a:cubicBezTo>
                      <a:pt x="300" y="448"/>
                      <a:pt x="300" y="448"/>
                      <a:pt x="300" y="447"/>
                    </a:cubicBezTo>
                    <a:cubicBezTo>
                      <a:pt x="299" y="452"/>
                      <a:pt x="299" y="452"/>
                      <a:pt x="299" y="452"/>
                    </a:cubicBezTo>
                    <a:cubicBezTo>
                      <a:pt x="298" y="451"/>
                      <a:pt x="298" y="451"/>
                      <a:pt x="298" y="451"/>
                    </a:cubicBezTo>
                    <a:cubicBezTo>
                      <a:pt x="296" y="459"/>
                      <a:pt x="296" y="459"/>
                      <a:pt x="296" y="459"/>
                    </a:cubicBezTo>
                    <a:cubicBezTo>
                      <a:pt x="296" y="459"/>
                      <a:pt x="296" y="459"/>
                      <a:pt x="296" y="459"/>
                    </a:cubicBezTo>
                    <a:cubicBezTo>
                      <a:pt x="294" y="464"/>
                      <a:pt x="291" y="472"/>
                      <a:pt x="289" y="479"/>
                    </a:cubicBezTo>
                    <a:cubicBezTo>
                      <a:pt x="289" y="478"/>
                      <a:pt x="289" y="478"/>
                      <a:pt x="289" y="478"/>
                    </a:cubicBezTo>
                    <a:cubicBezTo>
                      <a:pt x="287" y="486"/>
                      <a:pt x="286" y="485"/>
                      <a:pt x="285" y="490"/>
                    </a:cubicBezTo>
                    <a:cubicBezTo>
                      <a:pt x="285" y="490"/>
                      <a:pt x="285" y="490"/>
                      <a:pt x="285" y="490"/>
                    </a:cubicBezTo>
                    <a:cubicBezTo>
                      <a:pt x="283" y="495"/>
                      <a:pt x="283" y="495"/>
                      <a:pt x="283" y="495"/>
                    </a:cubicBezTo>
                    <a:cubicBezTo>
                      <a:pt x="283" y="493"/>
                      <a:pt x="283" y="493"/>
                      <a:pt x="283" y="493"/>
                    </a:cubicBezTo>
                    <a:cubicBezTo>
                      <a:pt x="283" y="497"/>
                      <a:pt x="278" y="503"/>
                      <a:pt x="280" y="501"/>
                    </a:cubicBezTo>
                    <a:cubicBezTo>
                      <a:pt x="279" y="504"/>
                      <a:pt x="279" y="507"/>
                      <a:pt x="279" y="508"/>
                    </a:cubicBezTo>
                    <a:cubicBezTo>
                      <a:pt x="277" y="513"/>
                      <a:pt x="278" y="509"/>
                      <a:pt x="276" y="512"/>
                    </a:cubicBezTo>
                    <a:cubicBezTo>
                      <a:pt x="275" y="516"/>
                      <a:pt x="276" y="517"/>
                      <a:pt x="274" y="522"/>
                    </a:cubicBezTo>
                    <a:cubicBezTo>
                      <a:pt x="273" y="522"/>
                      <a:pt x="273" y="522"/>
                      <a:pt x="273" y="522"/>
                    </a:cubicBezTo>
                    <a:cubicBezTo>
                      <a:pt x="272" y="524"/>
                      <a:pt x="272" y="526"/>
                      <a:pt x="271" y="529"/>
                    </a:cubicBezTo>
                    <a:cubicBezTo>
                      <a:pt x="271" y="528"/>
                      <a:pt x="271" y="528"/>
                      <a:pt x="271" y="528"/>
                    </a:cubicBezTo>
                    <a:cubicBezTo>
                      <a:pt x="270" y="534"/>
                      <a:pt x="267" y="535"/>
                      <a:pt x="268" y="540"/>
                    </a:cubicBezTo>
                    <a:cubicBezTo>
                      <a:pt x="267" y="542"/>
                      <a:pt x="266" y="547"/>
                      <a:pt x="265" y="546"/>
                    </a:cubicBezTo>
                    <a:cubicBezTo>
                      <a:pt x="263" y="553"/>
                      <a:pt x="262" y="559"/>
                      <a:pt x="260" y="566"/>
                    </a:cubicBezTo>
                    <a:cubicBezTo>
                      <a:pt x="258" y="566"/>
                      <a:pt x="260" y="567"/>
                      <a:pt x="257" y="571"/>
                    </a:cubicBezTo>
                    <a:cubicBezTo>
                      <a:pt x="258" y="571"/>
                      <a:pt x="258" y="571"/>
                      <a:pt x="258" y="571"/>
                    </a:cubicBezTo>
                    <a:cubicBezTo>
                      <a:pt x="255" y="581"/>
                      <a:pt x="249" y="591"/>
                      <a:pt x="246" y="602"/>
                    </a:cubicBezTo>
                    <a:cubicBezTo>
                      <a:pt x="245" y="602"/>
                      <a:pt x="245" y="602"/>
                      <a:pt x="245" y="602"/>
                    </a:cubicBezTo>
                    <a:cubicBezTo>
                      <a:pt x="246" y="605"/>
                      <a:pt x="246" y="605"/>
                      <a:pt x="246" y="605"/>
                    </a:cubicBezTo>
                    <a:cubicBezTo>
                      <a:pt x="241" y="616"/>
                      <a:pt x="236" y="631"/>
                      <a:pt x="234" y="640"/>
                    </a:cubicBezTo>
                    <a:cubicBezTo>
                      <a:pt x="233" y="644"/>
                      <a:pt x="233" y="649"/>
                      <a:pt x="231" y="653"/>
                    </a:cubicBezTo>
                    <a:cubicBezTo>
                      <a:pt x="231" y="653"/>
                      <a:pt x="231" y="653"/>
                      <a:pt x="231" y="653"/>
                    </a:cubicBezTo>
                    <a:cubicBezTo>
                      <a:pt x="229" y="661"/>
                      <a:pt x="227" y="670"/>
                      <a:pt x="224" y="679"/>
                    </a:cubicBezTo>
                    <a:cubicBezTo>
                      <a:pt x="224" y="679"/>
                      <a:pt x="223" y="680"/>
                      <a:pt x="223" y="678"/>
                    </a:cubicBezTo>
                    <a:cubicBezTo>
                      <a:pt x="224" y="681"/>
                      <a:pt x="222" y="684"/>
                      <a:pt x="221" y="686"/>
                    </a:cubicBezTo>
                    <a:cubicBezTo>
                      <a:pt x="222" y="684"/>
                      <a:pt x="222" y="684"/>
                      <a:pt x="222" y="684"/>
                    </a:cubicBezTo>
                    <a:cubicBezTo>
                      <a:pt x="223" y="687"/>
                      <a:pt x="221" y="690"/>
                      <a:pt x="219" y="691"/>
                    </a:cubicBezTo>
                    <a:cubicBezTo>
                      <a:pt x="219" y="696"/>
                      <a:pt x="219" y="696"/>
                      <a:pt x="219" y="696"/>
                    </a:cubicBezTo>
                    <a:cubicBezTo>
                      <a:pt x="219" y="696"/>
                      <a:pt x="219" y="696"/>
                      <a:pt x="219" y="696"/>
                    </a:cubicBezTo>
                    <a:cubicBezTo>
                      <a:pt x="219" y="697"/>
                      <a:pt x="219" y="697"/>
                      <a:pt x="219" y="697"/>
                    </a:cubicBezTo>
                    <a:cubicBezTo>
                      <a:pt x="217" y="699"/>
                      <a:pt x="217" y="699"/>
                      <a:pt x="217" y="699"/>
                    </a:cubicBezTo>
                    <a:cubicBezTo>
                      <a:pt x="217" y="700"/>
                      <a:pt x="216" y="706"/>
                      <a:pt x="217" y="708"/>
                    </a:cubicBezTo>
                    <a:cubicBezTo>
                      <a:pt x="216" y="708"/>
                      <a:pt x="215" y="712"/>
                      <a:pt x="215" y="709"/>
                    </a:cubicBezTo>
                    <a:cubicBezTo>
                      <a:pt x="211" y="724"/>
                      <a:pt x="211" y="724"/>
                      <a:pt x="211" y="724"/>
                    </a:cubicBezTo>
                    <a:cubicBezTo>
                      <a:pt x="212" y="722"/>
                      <a:pt x="212" y="722"/>
                      <a:pt x="212" y="722"/>
                    </a:cubicBezTo>
                    <a:cubicBezTo>
                      <a:pt x="213" y="722"/>
                      <a:pt x="212" y="726"/>
                      <a:pt x="211" y="729"/>
                    </a:cubicBezTo>
                    <a:cubicBezTo>
                      <a:pt x="211" y="725"/>
                      <a:pt x="210" y="728"/>
                      <a:pt x="209" y="729"/>
                    </a:cubicBezTo>
                    <a:cubicBezTo>
                      <a:pt x="209" y="731"/>
                      <a:pt x="210" y="727"/>
                      <a:pt x="210" y="729"/>
                    </a:cubicBezTo>
                    <a:cubicBezTo>
                      <a:pt x="210" y="731"/>
                      <a:pt x="209" y="737"/>
                      <a:pt x="208" y="738"/>
                    </a:cubicBezTo>
                    <a:cubicBezTo>
                      <a:pt x="208" y="737"/>
                      <a:pt x="208" y="737"/>
                      <a:pt x="208" y="737"/>
                    </a:cubicBezTo>
                    <a:cubicBezTo>
                      <a:pt x="208" y="740"/>
                      <a:pt x="205" y="741"/>
                      <a:pt x="205" y="745"/>
                    </a:cubicBezTo>
                    <a:cubicBezTo>
                      <a:pt x="204" y="748"/>
                      <a:pt x="203" y="750"/>
                      <a:pt x="205" y="750"/>
                    </a:cubicBezTo>
                    <a:cubicBezTo>
                      <a:pt x="204" y="755"/>
                      <a:pt x="203" y="751"/>
                      <a:pt x="203" y="753"/>
                    </a:cubicBezTo>
                    <a:cubicBezTo>
                      <a:pt x="203" y="755"/>
                      <a:pt x="201" y="761"/>
                      <a:pt x="200" y="762"/>
                    </a:cubicBezTo>
                    <a:cubicBezTo>
                      <a:pt x="201" y="765"/>
                      <a:pt x="195" y="774"/>
                      <a:pt x="197" y="775"/>
                    </a:cubicBezTo>
                    <a:cubicBezTo>
                      <a:pt x="195" y="778"/>
                      <a:pt x="195" y="778"/>
                      <a:pt x="195" y="778"/>
                    </a:cubicBezTo>
                    <a:cubicBezTo>
                      <a:pt x="195" y="779"/>
                      <a:pt x="196" y="780"/>
                      <a:pt x="196" y="783"/>
                    </a:cubicBezTo>
                    <a:cubicBezTo>
                      <a:pt x="194" y="785"/>
                      <a:pt x="194" y="784"/>
                      <a:pt x="193" y="785"/>
                    </a:cubicBezTo>
                    <a:cubicBezTo>
                      <a:pt x="194" y="787"/>
                      <a:pt x="194" y="787"/>
                      <a:pt x="194" y="787"/>
                    </a:cubicBezTo>
                    <a:cubicBezTo>
                      <a:pt x="187" y="803"/>
                      <a:pt x="182" y="824"/>
                      <a:pt x="174" y="840"/>
                    </a:cubicBezTo>
                    <a:cubicBezTo>
                      <a:pt x="171" y="848"/>
                      <a:pt x="168" y="858"/>
                      <a:pt x="164" y="866"/>
                    </a:cubicBezTo>
                    <a:cubicBezTo>
                      <a:pt x="165" y="865"/>
                      <a:pt x="165" y="865"/>
                      <a:pt x="165" y="865"/>
                    </a:cubicBezTo>
                    <a:cubicBezTo>
                      <a:pt x="163" y="868"/>
                      <a:pt x="162" y="870"/>
                      <a:pt x="160" y="873"/>
                    </a:cubicBezTo>
                    <a:cubicBezTo>
                      <a:pt x="164" y="867"/>
                      <a:pt x="164" y="867"/>
                      <a:pt x="164" y="867"/>
                    </a:cubicBezTo>
                    <a:cubicBezTo>
                      <a:pt x="163" y="869"/>
                      <a:pt x="163" y="871"/>
                      <a:pt x="162" y="873"/>
                    </a:cubicBezTo>
                    <a:cubicBezTo>
                      <a:pt x="157" y="882"/>
                      <a:pt x="150" y="893"/>
                      <a:pt x="145" y="904"/>
                    </a:cubicBezTo>
                    <a:cubicBezTo>
                      <a:pt x="143" y="913"/>
                      <a:pt x="140" y="908"/>
                      <a:pt x="138" y="915"/>
                    </a:cubicBezTo>
                    <a:cubicBezTo>
                      <a:pt x="138" y="915"/>
                      <a:pt x="138" y="914"/>
                      <a:pt x="138" y="914"/>
                    </a:cubicBezTo>
                    <a:cubicBezTo>
                      <a:pt x="134" y="921"/>
                      <a:pt x="132" y="925"/>
                      <a:pt x="128" y="933"/>
                    </a:cubicBezTo>
                    <a:cubicBezTo>
                      <a:pt x="127" y="931"/>
                      <a:pt x="125" y="937"/>
                      <a:pt x="125" y="936"/>
                    </a:cubicBezTo>
                    <a:cubicBezTo>
                      <a:pt x="125" y="937"/>
                      <a:pt x="125" y="937"/>
                      <a:pt x="125" y="937"/>
                    </a:cubicBezTo>
                    <a:cubicBezTo>
                      <a:pt x="124" y="938"/>
                      <a:pt x="121" y="942"/>
                      <a:pt x="121" y="941"/>
                    </a:cubicBezTo>
                    <a:cubicBezTo>
                      <a:pt x="119" y="945"/>
                      <a:pt x="119" y="945"/>
                      <a:pt x="119" y="945"/>
                    </a:cubicBezTo>
                    <a:cubicBezTo>
                      <a:pt x="118" y="944"/>
                      <a:pt x="118" y="944"/>
                      <a:pt x="118" y="944"/>
                    </a:cubicBezTo>
                    <a:cubicBezTo>
                      <a:pt x="115" y="948"/>
                      <a:pt x="110" y="957"/>
                      <a:pt x="106" y="958"/>
                    </a:cubicBezTo>
                    <a:cubicBezTo>
                      <a:pt x="100" y="969"/>
                      <a:pt x="88" y="984"/>
                      <a:pt x="78" y="997"/>
                    </a:cubicBezTo>
                    <a:cubicBezTo>
                      <a:pt x="77" y="999"/>
                      <a:pt x="75" y="1003"/>
                      <a:pt x="72" y="1006"/>
                    </a:cubicBezTo>
                    <a:cubicBezTo>
                      <a:pt x="69" y="1009"/>
                      <a:pt x="69" y="1009"/>
                      <a:pt x="69" y="1009"/>
                    </a:cubicBezTo>
                    <a:cubicBezTo>
                      <a:pt x="67" y="1012"/>
                      <a:pt x="66" y="1016"/>
                      <a:pt x="64" y="1019"/>
                    </a:cubicBezTo>
                    <a:cubicBezTo>
                      <a:pt x="64" y="1018"/>
                      <a:pt x="64" y="1018"/>
                      <a:pt x="64" y="1018"/>
                    </a:cubicBezTo>
                    <a:cubicBezTo>
                      <a:pt x="62" y="1021"/>
                      <a:pt x="59" y="1024"/>
                      <a:pt x="58" y="1028"/>
                    </a:cubicBezTo>
                    <a:cubicBezTo>
                      <a:pt x="56" y="1031"/>
                      <a:pt x="53" y="1034"/>
                      <a:pt x="53" y="1033"/>
                    </a:cubicBezTo>
                    <a:cubicBezTo>
                      <a:pt x="54" y="1034"/>
                      <a:pt x="48" y="1040"/>
                      <a:pt x="48" y="1040"/>
                    </a:cubicBezTo>
                    <a:cubicBezTo>
                      <a:pt x="48" y="1040"/>
                      <a:pt x="46" y="1043"/>
                      <a:pt x="43" y="1049"/>
                    </a:cubicBezTo>
                    <a:cubicBezTo>
                      <a:pt x="41" y="1054"/>
                      <a:pt x="36" y="1062"/>
                      <a:pt x="32" y="1072"/>
                    </a:cubicBezTo>
                    <a:cubicBezTo>
                      <a:pt x="31" y="1075"/>
                      <a:pt x="30" y="1077"/>
                      <a:pt x="29" y="1080"/>
                    </a:cubicBezTo>
                    <a:cubicBezTo>
                      <a:pt x="28" y="1083"/>
                      <a:pt x="27" y="1086"/>
                      <a:pt x="26" y="1089"/>
                    </a:cubicBezTo>
                    <a:cubicBezTo>
                      <a:pt x="25" y="1092"/>
                      <a:pt x="24" y="1095"/>
                      <a:pt x="24" y="1099"/>
                    </a:cubicBezTo>
                    <a:cubicBezTo>
                      <a:pt x="23" y="1102"/>
                      <a:pt x="22" y="1105"/>
                      <a:pt x="21" y="1109"/>
                    </a:cubicBezTo>
                    <a:cubicBezTo>
                      <a:pt x="18" y="1123"/>
                      <a:pt x="18" y="1139"/>
                      <a:pt x="19" y="1154"/>
                    </a:cubicBezTo>
                    <a:cubicBezTo>
                      <a:pt x="20" y="1185"/>
                      <a:pt x="26" y="1214"/>
                      <a:pt x="23" y="1238"/>
                    </a:cubicBezTo>
                    <a:cubicBezTo>
                      <a:pt x="22" y="1250"/>
                      <a:pt x="19" y="1260"/>
                      <a:pt x="16" y="1268"/>
                    </a:cubicBezTo>
                    <a:cubicBezTo>
                      <a:pt x="12" y="1277"/>
                      <a:pt x="8" y="1283"/>
                      <a:pt x="5" y="1288"/>
                    </a:cubicBezTo>
                    <a:cubicBezTo>
                      <a:pt x="5" y="1290"/>
                      <a:pt x="2" y="1293"/>
                      <a:pt x="4" y="1293"/>
                    </a:cubicBezTo>
                    <a:cubicBezTo>
                      <a:pt x="2" y="1295"/>
                      <a:pt x="0" y="1294"/>
                      <a:pt x="0" y="1296"/>
                    </a:cubicBezTo>
                    <a:cubicBezTo>
                      <a:pt x="4" y="1294"/>
                      <a:pt x="0" y="1299"/>
                      <a:pt x="4" y="1297"/>
                    </a:cubicBezTo>
                    <a:cubicBezTo>
                      <a:pt x="2" y="1299"/>
                      <a:pt x="2" y="1299"/>
                      <a:pt x="2" y="1299"/>
                    </a:cubicBezTo>
                    <a:cubicBezTo>
                      <a:pt x="2" y="1300"/>
                      <a:pt x="5" y="1296"/>
                      <a:pt x="5" y="1297"/>
                    </a:cubicBezTo>
                    <a:cubicBezTo>
                      <a:pt x="5" y="1295"/>
                      <a:pt x="5" y="1295"/>
                      <a:pt x="5" y="1295"/>
                    </a:cubicBezTo>
                    <a:cubicBezTo>
                      <a:pt x="7" y="1294"/>
                      <a:pt x="8" y="1294"/>
                      <a:pt x="9" y="1293"/>
                    </a:cubicBezTo>
                    <a:cubicBezTo>
                      <a:pt x="10" y="1291"/>
                      <a:pt x="9" y="1289"/>
                      <a:pt x="14" y="1286"/>
                    </a:cubicBezTo>
                    <a:cubicBezTo>
                      <a:pt x="13" y="1286"/>
                      <a:pt x="13" y="1286"/>
                      <a:pt x="13" y="1287"/>
                    </a:cubicBezTo>
                    <a:cubicBezTo>
                      <a:pt x="15" y="1283"/>
                      <a:pt x="15" y="1285"/>
                      <a:pt x="16" y="1285"/>
                    </a:cubicBezTo>
                    <a:cubicBezTo>
                      <a:pt x="16" y="1286"/>
                      <a:pt x="16" y="1286"/>
                      <a:pt x="16" y="1286"/>
                    </a:cubicBezTo>
                    <a:cubicBezTo>
                      <a:pt x="17" y="1285"/>
                      <a:pt x="18" y="1284"/>
                      <a:pt x="19" y="1283"/>
                    </a:cubicBezTo>
                    <a:cubicBezTo>
                      <a:pt x="16" y="1285"/>
                      <a:pt x="15" y="1290"/>
                      <a:pt x="16" y="1288"/>
                    </a:cubicBezTo>
                    <a:cubicBezTo>
                      <a:pt x="20" y="1284"/>
                      <a:pt x="15" y="1289"/>
                      <a:pt x="17" y="1285"/>
                    </a:cubicBezTo>
                    <a:cubicBezTo>
                      <a:pt x="19" y="1283"/>
                      <a:pt x="19" y="1285"/>
                      <a:pt x="19" y="1285"/>
                    </a:cubicBezTo>
                    <a:cubicBezTo>
                      <a:pt x="22" y="1281"/>
                      <a:pt x="22" y="1281"/>
                      <a:pt x="22" y="1281"/>
                    </a:cubicBezTo>
                    <a:cubicBezTo>
                      <a:pt x="23" y="1282"/>
                      <a:pt x="20" y="1284"/>
                      <a:pt x="22" y="1283"/>
                    </a:cubicBezTo>
                    <a:cubicBezTo>
                      <a:pt x="23" y="1281"/>
                      <a:pt x="24" y="1279"/>
                      <a:pt x="24" y="1277"/>
                    </a:cubicBezTo>
                    <a:cubicBezTo>
                      <a:pt x="27" y="1277"/>
                      <a:pt x="26" y="1271"/>
                      <a:pt x="29" y="1270"/>
                    </a:cubicBezTo>
                    <a:cubicBezTo>
                      <a:pt x="28" y="1274"/>
                      <a:pt x="30" y="1270"/>
                      <a:pt x="30" y="1271"/>
                    </a:cubicBezTo>
                    <a:cubicBezTo>
                      <a:pt x="32" y="1268"/>
                      <a:pt x="33" y="1264"/>
                      <a:pt x="34" y="1261"/>
                    </a:cubicBezTo>
                    <a:cubicBezTo>
                      <a:pt x="35" y="1260"/>
                      <a:pt x="34" y="1264"/>
                      <a:pt x="34" y="1262"/>
                    </a:cubicBezTo>
                    <a:cubicBezTo>
                      <a:pt x="35" y="1261"/>
                      <a:pt x="35" y="1259"/>
                      <a:pt x="35" y="1258"/>
                    </a:cubicBezTo>
                    <a:cubicBezTo>
                      <a:pt x="35" y="1258"/>
                      <a:pt x="36" y="1256"/>
                      <a:pt x="36" y="1254"/>
                    </a:cubicBezTo>
                    <a:cubicBezTo>
                      <a:pt x="37" y="1253"/>
                      <a:pt x="38" y="1251"/>
                      <a:pt x="38" y="1251"/>
                    </a:cubicBezTo>
                    <a:cubicBezTo>
                      <a:pt x="41" y="1245"/>
                      <a:pt x="37" y="1248"/>
                      <a:pt x="39" y="1242"/>
                    </a:cubicBezTo>
                    <a:cubicBezTo>
                      <a:pt x="40" y="1241"/>
                      <a:pt x="38" y="1247"/>
                      <a:pt x="40" y="1244"/>
                    </a:cubicBezTo>
                    <a:cubicBezTo>
                      <a:pt x="40" y="1242"/>
                      <a:pt x="40" y="1240"/>
                      <a:pt x="40" y="1237"/>
                    </a:cubicBezTo>
                    <a:cubicBezTo>
                      <a:pt x="41" y="1238"/>
                      <a:pt x="42" y="1239"/>
                      <a:pt x="41" y="1242"/>
                    </a:cubicBezTo>
                    <a:cubicBezTo>
                      <a:pt x="45" y="1223"/>
                      <a:pt x="49" y="1213"/>
                      <a:pt x="47" y="1196"/>
                    </a:cubicBezTo>
                    <a:cubicBezTo>
                      <a:pt x="48" y="1194"/>
                      <a:pt x="48" y="1198"/>
                      <a:pt x="48" y="1199"/>
                    </a:cubicBezTo>
                    <a:cubicBezTo>
                      <a:pt x="46" y="1187"/>
                      <a:pt x="49" y="1182"/>
                      <a:pt x="48" y="1172"/>
                    </a:cubicBezTo>
                    <a:cubicBezTo>
                      <a:pt x="48" y="1172"/>
                      <a:pt x="48" y="1172"/>
                      <a:pt x="48" y="1172"/>
                    </a:cubicBezTo>
                    <a:cubicBezTo>
                      <a:pt x="49" y="1158"/>
                      <a:pt x="46" y="1141"/>
                      <a:pt x="49" y="1127"/>
                    </a:cubicBezTo>
                    <a:cubicBezTo>
                      <a:pt x="48" y="1128"/>
                      <a:pt x="48" y="1128"/>
                      <a:pt x="48" y="1128"/>
                    </a:cubicBezTo>
                    <a:cubicBezTo>
                      <a:pt x="47" y="1126"/>
                      <a:pt x="47" y="1123"/>
                      <a:pt x="48" y="1121"/>
                    </a:cubicBezTo>
                    <a:cubicBezTo>
                      <a:pt x="48" y="1120"/>
                      <a:pt x="49" y="1123"/>
                      <a:pt x="49" y="1118"/>
                    </a:cubicBezTo>
                    <a:cubicBezTo>
                      <a:pt x="49" y="1119"/>
                      <a:pt x="48" y="1121"/>
                      <a:pt x="48" y="1120"/>
                    </a:cubicBezTo>
                    <a:cubicBezTo>
                      <a:pt x="49" y="1117"/>
                      <a:pt x="50" y="1113"/>
                      <a:pt x="51" y="1109"/>
                    </a:cubicBezTo>
                    <a:cubicBezTo>
                      <a:pt x="52" y="1107"/>
                      <a:pt x="53" y="1104"/>
                      <a:pt x="53" y="1102"/>
                    </a:cubicBezTo>
                    <a:cubicBezTo>
                      <a:pt x="54" y="1100"/>
                      <a:pt x="54" y="1099"/>
                      <a:pt x="54" y="1098"/>
                    </a:cubicBezTo>
                    <a:cubicBezTo>
                      <a:pt x="55" y="1097"/>
                      <a:pt x="55" y="1095"/>
                      <a:pt x="56" y="1094"/>
                    </a:cubicBezTo>
                    <a:cubicBezTo>
                      <a:pt x="57" y="1092"/>
                      <a:pt x="58" y="1089"/>
                      <a:pt x="59" y="1086"/>
                    </a:cubicBezTo>
                    <a:cubicBezTo>
                      <a:pt x="60" y="1084"/>
                      <a:pt x="61" y="1081"/>
                      <a:pt x="62" y="1078"/>
                    </a:cubicBezTo>
                    <a:cubicBezTo>
                      <a:pt x="64" y="1073"/>
                      <a:pt x="67" y="1068"/>
                      <a:pt x="70" y="1063"/>
                    </a:cubicBezTo>
                    <a:cubicBezTo>
                      <a:pt x="76" y="1051"/>
                      <a:pt x="85" y="1038"/>
                      <a:pt x="94" y="1025"/>
                    </a:cubicBezTo>
                    <a:cubicBezTo>
                      <a:pt x="103" y="1013"/>
                      <a:pt x="113" y="1000"/>
                      <a:pt x="122" y="988"/>
                    </a:cubicBezTo>
                    <a:cubicBezTo>
                      <a:pt x="119" y="992"/>
                      <a:pt x="118" y="989"/>
                      <a:pt x="121" y="987"/>
                    </a:cubicBezTo>
                    <a:cubicBezTo>
                      <a:pt x="130" y="981"/>
                      <a:pt x="130" y="973"/>
                      <a:pt x="138" y="967"/>
                    </a:cubicBezTo>
                    <a:cubicBezTo>
                      <a:pt x="148" y="952"/>
                      <a:pt x="160" y="940"/>
                      <a:pt x="166" y="924"/>
                    </a:cubicBezTo>
                    <a:cubicBezTo>
                      <a:pt x="167" y="924"/>
                      <a:pt x="167" y="924"/>
                      <a:pt x="167" y="924"/>
                    </a:cubicBezTo>
                    <a:cubicBezTo>
                      <a:pt x="169" y="923"/>
                      <a:pt x="169" y="922"/>
                      <a:pt x="170" y="919"/>
                    </a:cubicBezTo>
                    <a:cubicBezTo>
                      <a:pt x="170" y="919"/>
                      <a:pt x="170" y="919"/>
                      <a:pt x="170" y="919"/>
                    </a:cubicBezTo>
                    <a:cubicBezTo>
                      <a:pt x="174" y="914"/>
                      <a:pt x="176" y="907"/>
                      <a:pt x="179" y="904"/>
                    </a:cubicBezTo>
                    <a:cubicBezTo>
                      <a:pt x="178" y="903"/>
                      <a:pt x="178" y="903"/>
                      <a:pt x="178" y="903"/>
                    </a:cubicBezTo>
                    <a:cubicBezTo>
                      <a:pt x="179" y="900"/>
                      <a:pt x="179" y="902"/>
                      <a:pt x="180" y="898"/>
                    </a:cubicBezTo>
                    <a:cubicBezTo>
                      <a:pt x="181" y="899"/>
                      <a:pt x="181" y="899"/>
                      <a:pt x="181" y="899"/>
                    </a:cubicBezTo>
                    <a:cubicBezTo>
                      <a:pt x="182" y="894"/>
                      <a:pt x="182" y="894"/>
                      <a:pt x="182" y="894"/>
                    </a:cubicBezTo>
                    <a:cubicBezTo>
                      <a:pt x="184" y="895"/>
                      <a:pt x="187" y="885"/>
                      <a:pt x="189" y="883"/>
                    </a:cubicBezTo>
                    <a:cubicBezTo>
                      <a:pt x="190" y="878"/>
                      <a:pt x="193" y="869"/>
                      <a:pt x="196" y="863"/>
                    </a:cubicBezTo>
                    <a:cubicBezTo>
                      <a:pt x="198" y="862"/>
                      <a:pt x="201" y="854"/>
                      <a:pt x="203" y="849"/>
                    </a:cubicBezTo>
                    <a:cubicBezTo>
                      <a:pt x="207" y="838"/>
                      <a:pt x="212" y="823"/>
                      <a:pt x="216" y="810"/>
                    </a:cubicBezTo>
                    <a:cubicBezTo>
                      <a:pt x="215" y="810"/>
                      <a:pt x="215" y="810"/>
                      <a:pt x="215" y="810"/>
                    </a:cubicBezTo>
                    <a:cubicBezTo>
                      <a:pt x="216" y="807"/>
                      <a:pt x="216" y="807"/>
                      <a:pt x="216" y="807"/>
                    </a:cubicBezTo>
                    <a:cubicBezTo>
                      <a:pt x="216" y="807"/>
                      <a:pt x="217" y="806"/>
                      <a:pt x="216" y="807"/>
                    </a:cubicBezTo>
                    <a:cubicBezTo>
                      <a:pt x="219" y="805"/>
                      <a:pt x="219" y="799"/>
                      <a:pt x="220" y="796"/>
                    </a:cubicBezTo>
                    <a:cubicBezTo>
                      <a:pt x="219" y="798"/>
                      <a:pt x="219" y="799"/>
                      <a:pt x="219" y="801"/>
                    </a:cubicBezTo>
                    <a:cubicBezTo>
                      <a:pt x="217" y="803"/>
                      <a:pt x="217" y="800"/>
                      <a:pt x="219" y="796"/>
                    </a:cubicBezTo>
                    <a:cubicBezTo>
                      <a:pt x="219" y="797"/>
                      <a:pt x="219" y="797"/>
                      <a:pt x="219" y="797"/>
                    </a:cubicBezTo>
                    <a:cubicBezTo>
                      <a:pt x="219" y="794"/>
                      <a:pt x="219" y="794"/>
                      <a:pt x="219" y="794"/>
                    </a:cubicBezTo>
                    <a:cubicBezTo>
                      <a:pt x="220" y="794"/>
                      <a:pt x="221" y="792"/>
                      <a:pt x="222" y="792"/>
                    </a:cubicBezTo>
                    <a:cubicBezTo>
                      <a:pt x="225" y="780"/>
                      <a:pt x="226" y="772"/>
                      <a:pt x="230" y="760"/>
                    </a:cubicBezTo>
                    <a:cubicBezTo>
                      <a:pt x="230" y="762"/>
                      <a:pt x="232" y="752"/>
                      <a:pt x="233" y="755"/>
                    </a:cubicBezTo>
                    <a:cubicBezTo>
                      <a:pt x="234" y="747"/>
                      <a:pt x="231" y="755"/>
                      <a:pt x="231" y="752"/>
                    </a:cubicBezTo>
                    <a:cubicBezTo>
                      <a:pt x="231" y="750"/>
                      <a:pt x="231" y="748"/>
                      <a:pt x="232" y="748"/>
                    </a:cubicBezTo>
                    <a:cubicBezTo>
                      <a:pt x="232" y="749"/>
                      <a:pt x="234" y="746"/>
                      <a:pt x="233" y="748"/>
                    </a:cubicBezTo>
                    <a:cubicBezTo>
                      <a:pt x="235" y="743"/>
                      <a:pt x="235" y="743"/>
                      <a:pt x="235" y="743"/>
                    </a:cubicBezTo>
                    <a:cubicBezTo>
                      <a:pt x="235" y="743"/>
                      <a:pt x="235" y="744"/>
                      <a:pt x="235" y="744"/>
                    </a:cubicBezTo>
                    <a:cubicBezTo>
                      <a:pt x="236" y="735"/>
                      <a:pt x="241" y="728"/>
                      <a:pt x="242" y="719"/>
                    </a:cubicBezTo>
                    <a:cubicBezTo>
                      <a:pt x="242" y="718"/>
                      <a:pt x="241" y="722"/>
                      <a:pt x="240" y="722"/>
                    </a:cubicBezTo>
                    <a:cubicBezTo>
                      <a:pt x="241" y="713"/>
                      <a:pt x="244" y="714"/>
                      <a:pt x="245" y="706"/>
                    </a:cubicBezTo>
                    <a:cubicBezTo>
                      <a:pt x="246" y="708"/>
                      <a:pt x="246" y="708"/>
                      <a:pt x="246" y="708"/>
                    </a:cubicBezTo>
                    <a:cubicBezTo>
                      <a:pt x="246" y="705"/>
                      <a:pt x="245" y="704"/>
                      <a:pt x="247" y="700"/>
                    </a:cubicBezTo>
                    <a:cubicBezTo>
                      <a:pt x="249" y="699"/>
                      <a:pt x="247" y="704"/>
                      <a:pt x="247" y="706"/>
                    </a:cubicBezTo>
                    <a:cubicBezTo>
                      <a:pt x="248" y="703"/>
                      <a:pt x="250" y="696"/>
                      <a:pt x="248" y="698"/>
                    </a:cubicBezTo>
                    <a:cubicBezTo>
                      <a:pt x="249" y="694"/>
                      <a:pt x="250" y="693"/>
                      <a:pt x="251" y="691"/>
                    </a:cubicBezTo>
                    <a:cubicBezTo>
                      <a:pt x="251" y="691"/>
                      <a:pt x="249" y="694"/>
                      <a:pt x="249" y="692"/>
                    </a:cubicBezTo>
                    <a:cubicBezTo>
                      <a:pt x="251" y="687"/>
                      <a:pt x="253" y="680"/>
                      <a:pt x="255" y="674"/>
                    </a:cubicBezTo>
                    <a:cubicBezTo>
                      <a:pt x="255" y="674"/>
                      <a:pt x="256" y="674"/>
                      <a:pt x="256" y="675"/>
                    </a:cubicBezTo>
                    <a:cubicBezTo>
                      <a:pt x="256" y="670"/>
                      <a:pt x="258" y="671"/>
                      <a:pt x="260" y="6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 bwMode="auto">
              <a:xfrm>
                <a:off x="6380163" y="736600"/>
                <a:ext cx="211138" cy="1619250"/>
              </a:xfrm>
              <a:custGeom>
                <a:avLst/>
                <a:gdLst>
                  <a:gd name="T0" fmla="*/ 52 w 56"/>
                  <a:gd name="T1" fmla="*/ 193 h 431"/>
                  <a:gd name="T2" fmla="*/ 51 w 56"/>
                  <a:gd name="T3" fmla="*/ 174 h 431"/>
                  <a:gd name="T4" fmla="*/ 48 w 56"/>
                  <a:gd name="T5" fmla="*/ 164 h 431"/>
                  <a:gd name="T6" fmla="*/ 48 w 56"/>
                  <a:gd name="T7" fmla="*/ 158 h 431"/>
                  <a:gd name="T8" fmla="*/ 47 w 56"/>
                  <a:gd name="T9" fmla="*/ 149 h 431"/>
                  <a:gd name="T10" fmla="*/ 48 w 56"/>
                  <a:gd name="T11" fmla="*/ 145 h 431"/>
                  <a:gd name="T12" fmla="*/ 48 w 56"/>
                  <a:gd name="T13" fmla="*/ 140 h 431"/>
                  <a:gd name="T14" fmla="*/ 51 w 56"/>
                  <a:gd name="T15" fmla="*/ 130 h 431"/>
                  <a:gd name="T16" fmla="*/ 48 w 56"/>
                  <a:gd name="T17" fmla="*/ 123 h 431"/>
                  <a:gd name="T18" fmla="*/ 46 w 56"/>
                  <a:gd name="T19" fmla="*/ 111 h 431"/>
                  <a:gd name="T20" fmla="*/ 47 w 56"/>
                  <a:gd name="T21" fmla="*/ 105 h 431"/>
                  <a:gd name="T22" fmla="*/ 46 w 56"/>
                  <a:gd name="T23" fmla="*/ 97 h 431"/>
                  <a:gd name="T24" fmla="*/ 48 w 56"/>
                  <a:gd name="T25" fmla="*/ 89 h 431"/>
                  <a:gd name="T26" fmla="*/ 44 w 56"/>
                  <a:gd name="T27" fmla="*/ 78 h 431"/>
                  <a:gd name="T28" fmla="*/ 45 w 56"/>
                  <a:gd name="T29" fmla="*/ 66 h 431"/>
                  <a:gd name="T30" fmla="*/ 46 w 56"/>
                  <a:gd name="T31" fmla="*/ 55 h 431"/>
                  <a:gd name="T32" fmla="*/ 45 w 56"/>
                  <a:gd name="T33" fmla="*/ 46 h 431"/>
                  <a:gd name="T34" fmla="*/ 46 w 56"/>
                  <a:gd name="T35" fmla="*/ 40 h 431"/>
                  <a:gd name="T36" fmla="*/ 47 w 56"/>
                  <a:gd name="T37" fmla="*/ 40 h 431"/>
                  <a:gd name="T38" fmla="*/ 46 w 56"/>
                  <a:gd name="T39" fmla="*/ 33 h 431"/>
                  <a:gd name="T40" fmla="*/ 45 w 56"/>
                  <a:gd name="T41" fmla="*/ 29 h 431"/>
                  <a:gd name="T42" fmla="*/ 46 w 56"/>
                  <a:gd name="T43" fmla="*/ 24 h 431"/>
                  <a:gd name="T44" fmla="*/ 51 w 56"/>
                  <a:gd name="T45" fmla="*/ 11 h 431"/>
                  <a:gd name="T46" fmla="*/ 52 w 56"/>
                  <a:gd name="T47" fmla="*/ 2 h 431"/>
                  <a:gd name="T48" fmla="*/ 44 w 56"/>
                  <a:gd name="T49" fmla="*/ 7 h 431"/>
                  <a:gd name="T50" fmla="*/ 43 w 56"/>
                  <a:gd name="T51" fmla="*/ 12 h 431"/>
                  <a:gd name="T52" fmla="*/ 40 w 56"/>
                  <a:gd name="T53" fmla="*/ 18 h 431"/>
                  <a:gd name="T54" fmla="*/ 35 w 56"/>
                  <a:gd name="T55" fmla="*/ 29 h 431"/>
                  <a:gd name="T56" fmla="*/ 36 w 56"/>
                  <a:gd name="T57" fmla="*/ 35 h 431"/>
                  <a:gd name="T58" fmla="*/ 35 w 56"/>
                  <a:gd name="T59" fmla="*/ 40 h 431"/>
                  <a:gd name="T60" fmla="*/ 32 w 56"/>
                  <a:gd name="T61" fmla="*/ 58 h 431"/>
                  <a:gd name="T62" fmla="*/ 31 w 56"/>
                  <a:gd name="T63" fmla="*/ 67 h 431"/>
                  <a:gd name="T64" fmla="*/ 31 w 56"/>
                  <a:gd name="T65" fmla="*/ 72 h 431"/>
                  <a:gd name="T66" fmla="*/ 31 w 56"/>
                  <a:gd name="T67" fmla="*/ 81 h 431"/>
                  <a:gd name="T68" fmla="*/ 29 w 56"/>
                  <a:gd name="T69" fmla="*/ 91 h 431"/>
                  <a:gd name="T70" fmla="*/ 27 w 56"/>
                  <a:gd name="T71" fmla="*/ 97 h 431"/>
                  <a:gd name="T72" fmla="*/ 27 w 56"/>
                  <a:gd name="T73" fmla="*/ 112 h 431"/>
                  <a:gd name="T74" fmla="*/ 26 w 56"/>
                  <a:gd name="T75" fmla="*/ 126 h 431"/>
                  <a:gd name="T76" fmla="*/ 27 w 56"/>
                  <a:gd name="T77" fmla="*/ 138 h 431"/>
                  <a:gd name="T78" fmla="*/ 27 w 56"/>
                  <a:gd name="T79" fmla="*/ 145 h 431"/>
                  <a:gd name="T80" fmla="*/ 25 w 56"/>
                  <a:gd name="T81" fmla="*/ 154 h 431"/>
                  <a:gd name="T82" fmla="*/ 23 w 56"/>
                  <a:gd name="T83" fmla="*/ 168 h 431"/>
                  <a:gd name="T84" fmla="*/ 25 w 56"/>
                  <a:gd name="T85" fmla="*/ 180 h 431"/>
                  <a:gd name="T86" fmla="*/ 23 w 56"/>
                  <a:gd name="T87" fmla="*/ 201 h 431"/>
                  <a:gd name="T88" fmla="*/ 22 w 56"/>
                  <a:gd name="T89" fmla="*/ 226 h 431"/>
                  <a:gd name="T90" fmla="*/ 22 w 56"/>
                  <a:gd name="T91" fmla="*/ 234 h 431"/>
                  <a:gd name="T92" fmla="*/ 22 w 56"/>
                  <a:gd name="T93" fmla="*/ 242 h 431"/>
                  <a:gd name="T94" fmla="*/ 21 w 56"/>
                  <a:gd name="T95" fmla="*/ 257 h 431"/>
                  <a:gd name="T96" fmla="*/ 18 w 56"/>
                  <a:gd name="T97" fmla="*/ 285 h 431"/>
                  <a:gd name="T98" fmla="*/ 17 w 56"/>
                  <a:gd name="T99" fmla="*/ 310 h 431"/>
                  <a:gd name="T100" fmla="*/ 11 w 56"/>
                  <a:gd name="T101" fmla="*/ 337 h 431"/>
                  <a:gd name="T102" fmla="*/ 4 w 56"/>
                  <a:gd name="T103" fmla="*/ 381 h 431"/>
                  <a:gd name="T104" fmla="*/ 9 w 56"/>
                  <a:gd name="T105" fmla="*/ 430 h 431"/>
                  <a:gd name="T106" fmla="*/ 12 w 56"/>
                  <a:gd name="T107" fmla="*/ 426 h 431"/>
                  <a:gd name="T108" fmla="*/ 17 w 56"/>
                  <a:gd name="T109" fmla="*/ 419 h 431"/>
                  <a:gd name="T110" fmla="*/ 19 w 56"/>
                  <a:gd name="T111" fmla="*/ 409 h 431"/>
                  <a:gd name="T112" fmla="*/ 34 w 56"/>
                  <a:gd name="T113" fmla="*/ 377 h 431"/>
                  <a:gd name="T114" fmla="*/ 44 w 56"/>
                  <a:gd name="T115" fmla="*/ 318 h 431"/>
                  <a:gd name="T116" fmla="*/ 45 w 56"/>
                  <a:gd name="T117" fmla="*/ 294 h 431"/>
                  <a:gd name="T118" fmla="*/ 47 w 56"/>
                  <a:gd name="T119" fmla="*/ 265 h 431"/>
                  <a:gd name="T120" fmla="*/ 47 w 56"/>
                  <a:gd name="T121" fmla="*/ 260 h 431"/>
                  <a:gd name="T122" fmla="*/ 49 w 56"/>
                  <a:gd name="T123" fmla="*/ 244 h 431"/>
                  <a:gd name="T124" fmla="*/ 52 w 56"/>
                  <a:gd name="T125" fmla="*/ 232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6" h="431">
                    <a:moveTo>
                      <a:pt x="53" y="218"/>
                    </a:moveTo>
                    <a:cubicBezTo>
                      <a:pt x="53" y="213"/>
                      <a:pt x="52" y="206"/>
                      <a:pt x="52" y="200"/>
                    </a:cubicBezTo>
                    <a:cubicBezTo>
                      <a:pt x="51" y="199"/>
                      <a:pt x="51" y="197"/>
                      <a:pt x="50" y="195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52" y="193"/>
                      <a:pt x="52" y="195"/>
                      <a:pt x="53" y="194"/>
                    </a:cubicBezTo>
                    <a:cubicBezTo>
                      <a:pt x="52" y="193"/>
                      <a:pt x="52" y="193"/>
                      <a:pt x="52" y="193"/>
                    </a:cubicBezTo>
                    <a:cubicBezTo>
                      <a:pt x="52" y="193"/>
                      <a:pt x="52" y="190"/>
                      <a:pt x="54" y="192"/>
                    </a:cubicBezTo>
                    <a:cubicBezTo>
                      <a:pt x="54" y="186"/>
                      <a:pt x="54" y="186"/>
                      <a:pt x="54" y="186"/>
                    </a:cubicBezTo>
                    <a:cubicBezTo>
                      <a:pt x="54" y="185"/>
                      <a:pt x="52" y="186"/>
                      <a:pt x="53" y="184"/>
                    </a:cubicBezTo>
                    <a:cubicBezTo>
                      <a:pt x="53" y="184"/>
                      <a:pt x="53" y="185"/>
                      <a:pt x="54" y="185"/>
                    </a:cubicBezTo>
                    <a:cubicBezTo>
                      <a:pt x="56" y="181"/>
                      <a:pt x="50" y="180"/>
                      <a:pt x="51" y="176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1" y="176"/>
                      <a:pt x="51" y="174"/>
                      <a:pt x="51" y="174"/>
                    </a:cubicBezTo>
                    <a:cubicBezTo>
                      <a:pt x="49" y="175"/>
                      <a:pt x="52" y="175"/>
                      <a:pt x="51" y="176"/>
                    </a:cubicBezTo>
                    <a:cubicBezTo>
                      <a:pt x="49" y="176"/>
                      <a:pt x="50" y="175"/>
                      <a:pt x="48" y="175"/>
                    </a:cubicBezTo>
                    <a:cubicBezTo>
                      <a:pt x="49" y="174"/>
                      <a:pt x="48" y="173"/>
                      <a:pt x="48" y="172"/>
                    </a:cubicBezTo>
                    <a:cubicBezTo>
                      <a:pt x="49" y="171"/>
                      <a:pt x="48" y="169"/>
                      <a:pt x="50" y="168"/>
                    </a:cubicBezTo>
                    <a:cubicBezTo>
                      <a:pt x="49" y="168"/>
                      <a:pt x="47" y="167"/>
                      <a:pt x="47" y="165"/>
                    </a:cubicBezTo>
                    <a:cubicBezTo>
                      <a:pt x="49" y="164"/>
                      <a:pt x="49" y="166"/>
                      <a:pt x="49" y="164"/>
                    </a:cubicBezTo>
                    <a:cubicBezTo>
                      <a:pt x="48" y="164"/>
                      <a:pt x="48" y="164"/>
                      <a:pt x="48" y="164"/>
                    </a:cubicBezTo>
                    <a:cubicBezTo>
                      <a:pt x="48" y="163"/>
                      <a:pt x="49" y="163"/>
                      <a:pt x="49" y="163"/>
                    </a:cubicBezTo>
                    <a:cubicBezTo>
                      <a:pt x="49" y="162"/>
                      <a:pt x="48" y="162"/>
                      <a:pt x="48" y="161"/>
                    </a:cubicBezTo>
                    <a:cubicBezTo>
                      <a:pt x="49" y="161"/>
                      <a:pt x="49" y="161"/>
                      <a:pt x="49" y="161"/>
                    </a:cubicBezTo>
                    <a:cubicBezTo>
                      <a:pt x="49" y="160"/>
                      <a:pt x="49" y="160"/>
                      <a:pt x="49" y="158"/>
                    </a:cubicBezTo>
                    <a:cubicBezTo>
                      <a:pt x="50" y="158"/>
                      <a:pt x="50" y="159"/>
                      <a:pt x="50" y="159"/>
                    </a:cubicBezTo>
                    <a:cubicBezTo>
                      <a:pt x="51" y="159"/>
                      <a:pt x="49" y="158"/>
                      <a:pt x="49" y="158"/>
                    </a:cubicBezTo>
                    <a:cubicBezTo>
                      <a:pt x="49" y="158"/>
                      <a:pt x="49" y="159"/>
                      <a:pt x="48" y="158"/>
                    </a:cubicBezTo>
                    <a:cubicBezTo>
                      <a:pt x="48" y="157"/>
                      <a:pt x="46" y="156"/>
                      <a:pt x="47" y="156"/>
                    </a:cubicBezTo>
                    <a:cubicBezTo>
                      <a:pt x="48" y="157"/>
                      <a:pt x="48" y="157"/>
                      <a:pt x="48" y="157"/>
                    </a:cubicBezTo>
                    <a:cubicBezTo>
                      <a:pt x="48" y="155"/>
                      <a:pt x="47" y="156"/>
                      <a:pt x="48" y="154"/>
                    </a:cubicBezTo>
                    <a:cubicBezTo>
                      <a:pt x="48" y="154"/>
                      <a:pt x="48" y="154"/>
                      <a:pt x="48" y="154"/>
                    </a:cubicBezTo>
                    <a:cubicBezTo>
                      <a:pt x="47" y="153"/>
                      <a:pt x="48" y="151"/>
                      <a:pt x="48" y="150"/>
                    </a:cubicBezTo>
                    <a:cubicBezTo>
                      <a:pt x="48" y="150"/>
                      <a:pt x="48" y="150"/>
                      <a:pt x="48" y="150"/>
                    </a:cubicBezTo>
                    <a:cubicBezTo>
                      <a:pt x="48" y="149"/>
                      <a:pt x="47" y="149"/>
                      <a:pt x="47" y="149"/>
                    </a:cubicBezTo>
                    <a:cubicBezTo>
                      <a:pt x="47" y="150"/>
                      <a:pt x="46" y="149"/>
                      <a:pt x="45" y="149"/>
                    </a:cubicBezTo>
                    <a:cubicBezTo>
                      <a:pt x="47" y="148"/>
                      <a:pt x="44" y="147"/>
                      <a:pt x="45" y="145"/>
                    </a:cubicBezTo>
                    <a:cubicBezTo>
                      <a:pt x="45" y="145"/>
                      <a:pt x="46" y="146"/>
                      <a:pt x="45" y="146"/>
                    </a:cubicBezTo>
                    <a:cubicBezTo>
                      <a:pt x="47" y="147"/>
                      <a:pt x="48" y="147"/>
                      <a:pt x="49" y="149"/>
                    </a:cubicBezTo>
                    <a:cubicBezTo>
                      <a:pt x="49" y="148"/>
                      <a:pt x="49" y="147"/>
                      <a:pt x="49" y="147"/>
                    </a:cubicBezTo>
                    <a:cubicBezTo>
                      <a:pt x="48" y="147"/>
                      <a:pt x="48" y="147"/>
                      <a:pt x="48" y="147"/>
                    </a:cubicBezTo>
                    <a:cubicBezTo>
                      <a:pt x="48" y="146"/>
                      <a:pt x="48" y="146"/>
                      <a:pt x="48" y="145"/>
                    </a:cubicBezTo>
                    <a:cubicBezTo>
                      <a:pt x="47" y="145"/>
                      <a:pt x="46" y="146"/>
                      <a:pt x="45" y="145"/>
                    </a:cubicBezTo>
                    <a:cubicBezTo>
                      <a:pt x="45" y="144"/>
                      <a:pt x="47" y="145"/>
                      <a:pt x="46" y="144"/>
                    </a:cubicBezTo>
                    <a:cubicBezTo>
                      <a:pt x="46" y="143"/>
                      <a:pt x="45" y="144"/>
                      <a:pt x="45" y="142"/>
                    </a:cubicBezTo>
                    <a:cubicBezTo>
                      <a:pt x="45" y="142"/>
                      <a:pt x="46" y="143"/>
                      <a:pt x="45" y="143"/>
                    </a:cubicBezTo>
                    <a:cubicBezTo>
                      <a:pt x="46" y="141"/>
                      <a:pt x="45" y="140"/>
                      <a:pt x="47" y="139"/>
                    </a:cubicBezTo>
                    <a:cubicBezTo>
                      <a:pt x="47" y="140"/>
                      <a:pt x="48" y="140"/>
                      <a:pt x="48" y="140"/>
                    </a:cubicBezTo>
                    <a:cubicBezTo>
                      <a:pt x="48" y="140"/>
                      <a:pt x="48" y="140"/>
                      <a:pt x="48" y="140"/>
                    </a:cubicBezTo>
                    <a:cubicBezTo>
                      <a:pt x="49" y="141"/>
                      <a:pt x="47" y="139"/>
                      <a:pt x="49" y="139"/>
                    </a:cubicBezTo>
                    <a:cubicBezTo>
                      <a:pt x="48" y="139"/>
                      <a:pt x="48" y="138"/>
                      <a:pt x="48" y="137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4" y="135"/>
                      <a:pt x="50" y="137"/>
                      <a:pt x="49" y="135"/>
                    </a:cubicBezTo>
                    <a:cubicBezTo>
                      <a:pt x="48" y="133"/>
                      <a:pt x="49" y="135"/>
                      <a:pt x="48" y="134"/>
                    </a:cubicBezTo>
                    <a:cubicBezTo>
                      <a:pt x="48" y="133"/>
                      <a:pt x="49" y="133"/>
                      <a:pt x="49" y="131"/>
                    </a:cubicBezTo>
                    <a:cubicBezTo>
                      <a:pt x="49" y="131"/>
                      <a:pt x="50" y="130"/>
                      <a:pt x="51" y="130"/>
                    </a:cubicBezTo>
                    <a:cubicBezTo>
                      <a:pt x="51" y="129"/>
                      <a:pt x="52" y="127"/>
                      <a:pt x="50" y="126"/>
                    </a:cubicBezTo>
                    <a:cubicBezTo>
                      <a:pt x="49" y="128"/>
                      <a:pt x="52" y="128"/>
                      <a:pt x="50" y="130"/>
                    </a:cubicBezTo>
                    <a:cubicBezTo>
                      <a:pt x="49" y="129"/>
                      <a:pt x="49" y="129"/>
                      <a:pt x="49" y="129"/>
                    </a:cubicBezTo>
                    <a:cubicBezTo>
                      <a:pt x="49" y="128"/>
                      <a:pt x="48" y="126"/>
                      <a:pt x="49" y="125"/>
                    </a:cubicBezTo>
                    <a:cubicBezTo>
                      <a:pt x="48" y="126"/>
                      <a:pt x="48" y="126"/>
                      <a:pt x="48" y="126"/>
                    </a:cubicBezTo>
                    <a:cubicBezTo>
                      <a:pt x="47" y="124"/>
                      <a:pt x="46" y="123"/>
                      <a:pt x="46" y="121"/>
                    </a:cubicBezTo>
                    <a:cubicBezTo>
                      <a:pt x="48" y="121"/>
                      <a:pt x="47" y="122"/>
                      <a:pt x="48" y="123"/>
                    </a:cubicBezTo>
                    <a:cubicBezTo>
                      <a:pt x="48" y="122"/>
                      <a:pt x="48" y="122"/>
                      <a:pt x="48" y="120"/>
                    </a:cubicBezTo>
                    <a:cubicBezTo>
                      <a:pt x="49" y="120"/>
                      <a:pt x="48" y="121"/>
                      <a:pt x="49" y="121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49" y="119"/>
                      <a:pt x="49" y="119"/>
                      <a:pt x="49" y="119"/>
                    </a:cubicBezTo>
                    <a:cubicBezTo>
                      <a:pt x="47" y="119"/>
                      <a:pt x="49" y="118"/>
                      <a:pt x="48" y="116"/>
                    </a:cubicBezTo>
                    <a:cubicBezTo>
                      <a:pt x="48" y="113"/>
                      <a:pt x="46" y="113"/>
                      <a:pt x="45" y="111"/>
                    </a:cubicBezTo>
                    <a:cubicBezTo>
                      <a:pt x="45" y="111"/>
                      <a:pt x="46" y="111"/>
                      <a:pt x="46" y="111"/>
                    </a:cubicBezTo>
                    <a:cubicBezTo>
                      <a:pt x="45" y="112"/>
                      <a:pt x="46" y="112"/>
                      <a:pt x="46" y="112"/>
                    </a:cubicBezTo>
                    <a:cubicBezTo>
                      <a:pt x="46" y="111"/>
                      <a:pt x="48" y="110"/>
                      <a:pt x="49" y="110"/>
                    </a:cubicBezTo>
                    <a:cubicBezTo>
                      <a:pt x="48" y="109"/>
                      <a:pt x="48" y="111"/>
                      <a:pt x="47" y="110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46" y="108"/>
                      <a:pt x="46" y="109"/>
                      <a:pt x="46" y="107"/>
                    </a:cubicBezTo>
                    <a:cubicBezTo>
                      <a:pt x="45" y="107"/>
                      <a:pt x="46" y="106"/>
                      <a:pt x="46" y="105"/>
                    </a:cubicBezTo>
                    <a:cubicBezTo>
                      <a:pt x="46" y="105"/>
                      <a:pt x="47" y="104"/>
                      <a:pt x="47" y="105"/>
                    </a:cubicBezTo>
                    <a:cubicBezTo>
                      <a:pt x="47" y="105"/>
                      <a:pt x="47" y="104"/>
                      <a:pt x="46" y="103"/>
                    </a:cubicBezTo>
                    <a:cubicBezTo>
                      <a:pt x="46" y="105"/>
                      <a:pt x="46" y="101"/>
                      <a:pt x="44" y="102"/>
                    </a:cubicBezTo>
                    <a:cubicBezTo>
                      <a:pt x="45" y="101"/>
                      <a:pt x="45" y="101"/>
                      <a:pt x="45" y="101"/>
                    </a:cubicBezTo>
                    <a:cubicBezTo>
                      <a:pt x="45" y="101"/>
                      <a:pt x="46" y="101"/>
                      <a:pt x="45" y="102"/>
                    </a:cubicBezTo>
                    <a:cubicBezTo>
                      <a:pt x="47" y="101"/>
                      <a:pt x="45" y="101"/>
                      <a:pt x="45" y="100"/>
                    </a:cubicBezTo>
                    <a:cubicBezTo>
                      <a:pt x="45" y="100"/>
                      <a:pt x="45" y="98"/>
                      <a:pt x="46" y="98"/>
                    </a:cubicBezTo>
                    <a:cubicBezTo>
                      <a:pt x="45" y="98"/>
                      <a:pt x="46" y="97"/>
                      <a:pt x="46" y="97"/>
                    </a:cubicBezTo>
                    <a:cubicBezTo>
                      <a:pt x="46" y="96"/>
                      <a:pt x="45" y="97"/>
                      <a:pt x="45" y="96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4"/>
                      <a:pt x="48" y="94"/>
                      <a:pt x="48" y="94"/>
                    </a:cubicBezTo>
                    <a:cubicBezTo>
                      <a:pt x="47" y="93"/>
                      <a:pt x="46" y="94"/>
                      <a:pt x="46" y="93"/>
                    </a:cubicBezTo>
                    <a:cubicBezTo>
                      <a:pt x="47" y="93"/>
                      <a:pt x="47" y="91"/>
                      <a:pt x="49" y="92"/>
                    </a:cubicBezTo>
                    <a:cubicBezTo>
                      <a:pt x="50" y="91"/>
                      <a:pt x="50" y="89"/>
                      <a:pt x="49" y="88"/>
                    </a:cubicBezTo>
                    <a:cubicBezTo>
                      <a:pt x="48" y="87"/>
                      <a:pt x="49" y="89"/>
                      <a:pt x="48" y="89"/>
                    </a:cubicBezTo>
                    <a:cubicBezTo>
                      <a:pt x="47" y="86"/>
                      <a:pt x="44" y="86"/>
                      <a:pt x="45" y="84"/>
                    </a:cubicBezTo>
                    <a:cubicBezTo>
                      <a:pt x="44" y="84"/>
                      <a:pt x="44" y="84"/>
                      <a:pt x="44" y="84"/>
                    </a:cubicBezTo>
                    <a:cubicBezTo>
                      <a:pt x="44" y="83"/>
                      <a:pt x="44" y="83"/>
                      <a:pt x="43" y="82"/>
                    </a:cubicBezTo>
                    <a:cubicBezTo>
                      <a:pt x="44" y="83"/>
                      <a:pt x="47" y="81"/>
                      <a:pt x="46" y="78"/>
                    </a:cubicBezTo>
                    <a:cubicBezTo>
                      <a:pt x="45" y="78"/>
                      <a:pt x="45" y="80"/>
                      <a:pt x="44" y="79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3" y="76"/>
                      <a:pt x="46" y="75"/>
                      <a:pt x="44" y="75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74"/>
                      <a:pt x="44" y="72"/>
                      <a:pt x="44" y="72"/>
                    </a:cubicBezTo>
                    <a:cubicBezTo>
                      <a:pt x="43" y="70"/>
                      <a:pt x="44" y="70"/>
                      <a:pt x="45" y="69"/>
                    </a:cubicBezTo>
                    <a:cubicBezTo>
                      <a:pt x="44" y="69"/>
                      <a:pt x="43" y="70"/>
                      <a:pt x="43" y="69"/>
                    </a:cubicBezTo>
                    <a:cubicBezTo>
                      <a:pt x="45" y="69"/>
                      <a:pt x="44" y="66"/>
                      <a:pt x="45" y="66"/>
                    </a:cubicBezTo>
                    <a:cubicBezTo>
                      <a:pt x="45" y="66"/>
                      <a:pt x="46" y="65"/>
                      <a:pt x="45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4" y="65"/>
                      <a:pt x="44" y="63"/>
                      <a:pt x="44" y="61"/>
                    </a:cubicBezTo>
                    <a:cubicBezTo>
                      <a:pt x="47" y="62"/>
                      <a:pt x="44" y="60"/>
                      <a:pt x="46" y="59"/>
                    </a:cubicBezTo>
                    <a:cubicBezTo>
                      <a:pt x="44" y="59"/>
                      <a:pt x="45" y="57"/>
                      <a:pt x="44" y="56"/>
                    </a:cubicBezTo>
                    <a:cubicBezTo>
                      <a:pt x="44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4"/>
                      <a:pt x="47" y="52"/>
                      <a:pt x="47" y="51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6" y="49"/>
                      <a:pt x="46" y="48"/>
                      <a:pt x="45" y="49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3" y="48"/>
                      <a:pt x="45" y="47"/>
                      <a:pt x="44" y="46"/>
                    </a:cubicBezTo>
                    <a:cubicBezTo>
                      <a:pt x="44" y="46"/>
                      <a:pt x="45" y="46"/>
                      <a:pt x="45" y="46"/>
                    </a:cubicBezTo>
                    <a:cubicBezTo>
                      <a:pt x="45" y="46"/>
                      <a:pt x="46" y="46"/>
                      <a:pt x="47" y="46"/>
                    </a:cubicBezTo>
                    <a:cubicBezTo>
                      <a:pt x="46" y="46"/>
                      <a:pt x="44" y="43"/>
                      <a:pt x="43" y="45"/>
                    </a:cubicBezTo>
                    <a:cubicBezTo>
                      <a:pt x="42" y="45"/>
                      <a:pt x="41" y="44"/>
                      <a:pt x="42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41"/>
                      <a:pt x="43" y="41"/>
                      <a:pt x="43" y="40"/>
                    </a:cubicBezTo>
                    <a:cubicBezTo>
                      <a:pt x="43" y="41"/>
                      <a:pt x="46" y="42"/>
                      <a:pt x="46" y="40"/>
                    </a:cubicBezTo>
                    <a:cubicBezTo>
                      <a:pt x="46" y="41"/>
                      <a:pt x="47" y="42"/>
                      <a:pt x="47" y="42"/>
                    </a:cubicBezTo>
                    <a:cubicBezTo>
                      <a:pt x="47" y="42"/>
                      <a:pt x="48" y="42"/>
                      <a:pt x="48" y="42"/>
                    </a:cubicBezTo>
                    <a:cubicBezTo>
                      <a:pt x="48" y="41"/>
                      <a:pt x="47" y="42"/>
                      <a:pt x="47" y="40"/>
                    </a:cubicBezTo>
                    <a:cubicBezTo>
                      <a:pt x="49" y="40"/>
                      <a:pt x="49" y="40"/>
                      <a:pt x="50" y="39"/>
                    </a:cubicBezTo>
                    <a:cubicBezTo>
                      <a:pt x="48" y="40"/>
                      <a:pt x="48" y="40"/>
                      <a:pt x="48" y="40"/>
                    </a:cubicBezTo>
                    <a:cubicBezTo>
                      <a:pt x="48" y="40"/>
                      <a:pt x="48" y="39"/>
                      <a:pt x="48" y="39"/>
                    </a:cubicBezTo>
                    <a:cubicBezTo>
                      <a:pt x="48" y="40"/>
                      <a:pt x="48" y="40"/>
                      <a:pt x="47" y="40"/>
                    </a:cubicBezTo>
                    <a:cubicBezTo>
                      <a:pt x="47" y="40"/>
                      <a:pt x="45" y="38"/>
                      <a:pt x="46" y="38"/>
                    </a:cubicBezTo>
                    <a:cubicBezTo>
                      <a:pt x="44" y="39"/>
                      <a:pt x="45" y="35"/>
                      <a:pt x="43" y="36"/>
                    </a:cubicBezTo>
                    <a:cubicBezTo>
                      <a:pt x="43" y="36"/>
                      <a:pt x="43" y="35"/>
                      <a:pt x="44" y="35"/>
                    </a:cubicBezTo>
                    <a:cubicBezTo>
                      <a:pt x="45" y="36"/>
                      <a:pt x="45" y="34"/>
                      <a:pt x="46" y="34"/>
                    </a:cubicBezTo>
                    <a:cubicBezTo>
                      <a:pt x="46" y="33"/>
                      <a:pt x="45" y="35"/>
                      <a:pt x="45" y="34"/>
                    </a:cubicBezTo>
                    <a:cubicBezTo>
                      <a:pt x="45" y="33"/>
                      <a:pt x="46" y="33"/>
                      <a:pt x="46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6" y="32"/>
                      <a:pt x="46" y="33"/>
                      <a:pt x="46" y="32"/>
                    </a:cubicBezTo>
                    <a:cubicBezTo>
                      <a:pt x="46" y="31"/>
                      <a:pt x="46" y="30"/>
                      <a:pt x="46" y="30"/>
                    </a:cubicBezTo>
                    <a:cubicBezTo>
                      <a:pt x="47" y="31"/>
                      <a:pt x="49" y="31"/>
                      <a:pt x="49" y="32"/>
                    </a:cubicBezTo>
                    <a:cubicBezTo>
                      <a:pt x="49" y="31"/>
                      <a:pt x="49" y="29"/>
                      <a:pt x="47" y="29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9"/>
                      <a:pt x="45" y="30"/>
                      <a:pt x="45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7"/>
                      <a:pt x="45" y="27"/>
                      <a:pt x="45" y="26"/>
                    </a:cubicBezTo>
                    <a:cubicBezTo>
                      <a:pt x="45" y="26"/>
                      <a:pt x="46" y="26"/>
                      <a:pt x="46" y="26"/>
                    </a:cubicBezTo>
                    <a:cubicBezTo>
                      <a:pt x="46" y="24"/>
                      <a:pt x="46" y="24"/>
                      <a:pt x="45" y="24"/>
                    </a:cubicBezTo>
                    <a:cubicBezTo>
                      <a:pt x="45" y="23"/>
                      <a:pt x="46" y="23"/>
                      <a:pt x="46" y="24"/>
                    </a:cubicBezTo>
                    <a:cubicBezTo>
                      <a:pt x="47" y="22"/>
                      <a:pt x="47" y="21"/>
                      <a:pt x="48" y="20"/>
                    </a:cubicBezTo>
                    <a:cubicBezTo>
                      <a:pt x="47" y="19"/>
                      <a:pt x="47" y="20"/>
                      <a:pt x="46" y="19"/>
                    </a:cubicBezTo>
                    <a:cubicBezTo>
                      <a:pt x="49" y="18"/>
                      <a:pt x="48" y="15"/>
                      <a:pt x="48" y="13"/>
                    </a:cubicBezTo>
                    <a:cubicBezTo>
                      <a:pt x="46" y="13"/>
                      <a:pt x="48" y="12"/>
                      <a:pt x="46" y="11"/>
                    </a:cubicBezTo>
                    <a:cubicBezTo>
                      <a:pt x="47" y="12"/>
                      <a:pt x="48" y="9"/>
                      <a:pt x="48" y="11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50" y="10"/>
                      <a:pt x="49" y="12"/>
                      <a:pt x="51" y="11"/>
                    </a:cubicBezTo>
                    <a:cubicBezTo>
                      <a:pt x="51" y="10"/>
                      <a:pt x="49" y="9"/>
                      <a:pt x="50" y="7"/>
                    </a:cubicBezTo>
                    <a:cubicBezTo>
                      <a:pt x="51" y="8"/>
                      <a:pt x="49" y="6"/>
                      <a:pt x="51" y="7"/>
                    </a:cubicBezTo>
                    <a:cubicBezTo>
                      <a:pt x="52" y="7"/>
                      <a:pt x="51" y="7"/>
                      <a:pt x="51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3" y="5"/>
                      <a:pt x="50" y="7"/>
                      <a:pt x="49" y="5"/>
                    </a:cubicBezTo>
                    <a:cubicBezTo>
                      <a:pt x="50" y="3"/>
                      <a:pt x="51" y="4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0" y="4"/>
                      <a:pt x="49" y="3"/>
                    </a:cubicBezTo>
                    <a:cubicBezTo>
                      <a:pt x="51" y="3"/>
                      <a:pt x="50" y="0"/>
                      <a:pt x="50" y="0"/>
                    </a:cubicBezTo>
                    <a:cubicBezTo>
                      <a:pt x="47" y="2"/>
                      <a:pt x="49" y="2"/>
                      <a:pt x="47" y="4"/>
                    </a:cubicBezTo>
                    <a:cubicBezTo>
                      <a:pt x="47" y="4"/>
                      <a:pt x="49" y="4"/>
                      <a:pt x="48" y="6"/>
                    </a:cubicBezTo>
                    <a:cubicBezTo>
                      <a:pt x="47" y="4"/>
                      <a:pt x="47" y="5"/>
                      <a:pt x="46" y="6"/>
                    </a:cubicBezTo>
                    <a:cubicBezTo>
                      <a:pt x="47" y="6"/>
                      <a:pt x="47" y="7"/>
                      <a:pt x="47" y="7"/>
                    </a:cubicBezTo>
                    <a:cubicBezTo>
                      <a:pt x="46" y="8"/>
                      <a:pt x="45" y="6"/>
                      <a:pt x="44" y="7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9"/>
                      <a:pt x="45" y="8"/>
                      <a:pt x="45" y="9"/>
                    </a:cubicBezTo>
                    <a:cubicBezTo>
                      <a:pt x="44" y="8"/>
                      <a:pt x="43" y="9"/>
                      <a:pt x="43" y="7"/>
                    </a:cubicBezTo>
                    <a:cubicBezTo>
                      <a:pt x="41" y="9"/>
                      <a:pt x="44" y="10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3"/>
                      <a:pt x="44" y="13"/>
                    </a:cubicBezTo>
                    <a:cubicBezTo>
                      <a:pt x="44" y="14"/>
                      <a:pt x="43" y="12"/>
                      <a:pt x="43" y="12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3" y="14"/>
                      <a:pt x="43" y="15"/>
                      <a:pt x="42" y="15"/>
                    </a:cubicBezTo>
                    <a:cubicBezTo>
                      <a:pt x="42" y="14"/>
                      <a:pt x="41" y="14"/>
                      <a:pt x="40" y="14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5"/>
                      <a:pt x="40" y="17"/>
                      <a:pt x="40" y="16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9"/>
                      <a:pt x="39" y="19"/>
                      <a:pt x="39" y="18"/>
                    </a:cubicBezTo>
                    <a:cubicBezTo>
                      <a:pt x="39" y="19"/>
                      <a:pt x="41" y="23"/>
                      <a:pt x="38" y="22"/>
                    </a:cubicBezTo>
                    <a:cubicBezTo>
                      <a:pt x="39" y="24"/>
                      <a:pt x="39" y="25"/>
                      <a:pt x="39" y="27"/>
                    </a:cubicBezTo>
                    <a:cubicBezTo>
                      <a:pt x="38" y="25"/>
                      <a:pt x="37" y="29"/>
                      <a:pt x="37" y="27"/>
                    </a:cubicBezTo>
                    <a:cubicBezTo>
                      <a:pt x="36" y="28"/>
                      <a:pt x="38" y="29"/>
                      <a:pt x="38" y="30"/>
                    </a:cubicBezTo>
                    <a:cubicBezTo>
                      <a:pt x="37" y="31"/>
                      <a:pt x="36" y="30"/>
                      <a:pt x="35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5" y="32"/>
                      <a:pt x="35" y="31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5" y="33"/>
                      <a:pt x="36" y="34"/>
                      <a:pt x="36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5"/>
                      <a:pt x="35" y="37"/>
                      <a:pt x="34" y="36"/>
                    </a:cubicBezTo>
                    <a:cubicBezTo>
                      <a:pt x="34" y="37"/>
                      <a:pt x="34" y="37"/>
                      <a:pt x="34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40"/>
                      <a:pt x="34" y="38"/>
                      <a:pt x="34" y="40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3" y="42"/>
                      <a:pt x="35" y="44"/>
                      <a:pt x="34" y="45"/>
                    </a:cubicBezTo>
                    <a:cubicBezTo>
                      <a:pt x="34" y="44"/>
                      <a:pt x="33" y="44"/>
                      <a:pt x="33" y="44"/>
                    </a:cubicBezTo>
                    <a:cubicBezTo>
                      <a:pt x="33" y="46"/>
                      <a:pt x="33" y="48"/>
                      <a:pt x="34" y="50"/>
                    </a:cubicBezTo>
                    <a:cubicBezTo>
                      <a:pt x="33" y="50"/>
                      <a:pt x="32" y="50"/>
                      <a:pt x="32" y="52"/>
                    </a:cubicBezTo>
                    <a:cubicBezTo>
                      <a:pt x="32" y="53"/>
                      <a:pt x="32" y="53"/>
                      <a:pt x="33" y="54"/>
                    </a:cubicBezTo>
                    <a:cubicBezTo>
                      <a:pt x="32" y="55"/>
                      <a:pt x="33" y="57"/>
                      <a:pt x="32" y="57"/>
                    </a:cubicBezTo>
                    <a:cubicBezTo>
                      <a:pt x="33" y="57"/>
                      <a:pt x="32" y="58"/>
                      <a:pt x="32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1" y="60"/>
                      <a:pt x="34" y="62"/>
                      <a:pt x="32" y="63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64"/>
                      <a:pt x="31" y="64"/>
                      <a:pt x="31" y="64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2" y="68"/>
                      <a:pt x="33" y="68"/>
                      <a:pt x="32" y="69"/>
                    </a:cubicBezTo>
                    <a:cubicBezTo>
                      <a:pt x="30" y="67"/>
                      <a:pt x="32" y="70"/>
                      <a:pt x="31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0" y="71"/>
                      <a:pt x="30" y="71"/>
                      <a:pt x="31" y="71"/>
                    </a:cubicBezTo>
                    <a:cubicBezTo>
                      <a:pt x="32" y="72"/>
                      <a:pt x="29" y="72"/>
                      <a:pt x="31" y="73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2"/>
                      <a:pt x="32" y="72"/>
                      <a:pt x="32" y="73"/>
                    </a:cubicBezTo>
                    <a:cubicBezTo>
                      <a:pt x="32" y="73"/>
                      <a:pt x="31" y="74"/>
                      <a:pt x="31" y="73"/>
                    </a:cubicBezTo>
                    <a:cubicBezTo>
                      <a:pt x="32" y="74"/>
                      <a:pt x="31" y="76"/>
                      <a:pt x="31" y="76"/>
                    </a:cubicBezTo>
                    <a:cubicBezTo>
                      <a:pt x="31" y="77"/>
                      <a:pt x="30" y="77"/>
                      <a:pt x="30" y="77"/>
                    </a:cubicBezTo>
                    <a:cubicBezTo>
                      <a:pt x="31" y="79"/>
                      <a:pt x="30" y="78"/>
                      <a:pt x="31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81"/>
                      <a:pt x="31" y="81"/>
                      <a:pt x="31" y="81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1" y="82"/>
                      <a:pt x="31" y="83"/>
                      <a:pt x="31" y="84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0" y="86"/>
                      <a:pt x="28" y="86"/>
                      <a:pt x="30" y="88"/>
                    </a:cubicBezTo>
                    <a:cubicBezTo>
                      <a:pt x="30" y="88"/>
                      <a:pt x="29" y="88"/>
                      <a:pt x="29" y="88"/>
                    </a:cubicBezTo>
                    <a:cubicBezTo>
                      <a:pt x="30" y="90"/>
                      <a:pt x="28" y="89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27" y="95"/>
                      <a:pt x="28" y="96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31" y="100"/>
                      <a:pt x="27" y="105"/>
                      <a:pt x="28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7" y="111"/>
                      <a:pt x="27" y="110"/>
                      <a:pt x="27" y="110"/>
                    </a:cubicBezTo>
                    <a:cubicBezTo>
                      <a:pt x="27" y="112"/>
                      <a:pt x="28" y="111"/>
                      <a:pt x="29" y="113"/>
                    </a:cubicBezTo>
                    <a:cubicBezTo>
                      <a:pt x="28" y="114"/>
                      <a:pt x="28" y="112"/>
                      <a:pt x="27" y="112"/>
                    </a:cubicBezTo>
                    <a:cubicBezTo>
                      <a:pt x="28" y="114"/>
                      <a:pt x="29" y="117"/>
                      <a:pt x="28" y="118"/>
                    </a:cubicBezTo>
                    <a:cubicBezTo>
                      <a:pt x="28" y="118"/>
                      <a:pt x="28" y="118"/>
                      <a:pt x="28" y="118"/>
                    </a:cubicBezTo>
                    <a:cubicBezTo>
                      <a:pt x="29" y="119"/>
                      <a:pt x="28" y="121"/>
                      <a:pt x="29" y="122"/>
                    </a:cubicBezTo>
                    <a:cubicBezTo>
                      <a:pt x="28" y="122"/>
                      <a:pt x="28" y="122"/>
                      <a:pt x="28" y="122"/>
                    </a:cubicBezTo>
                    <a:cubicBezTo>
                      <a:pt x="28" y="122"/>
                      <a:pt x="27" y="123"/>
                      <a:pt x="28" y="123"/>
                    </a:cubicBezTo>
                    <a:cubicBezTo>
                      <a:pt x="27" y="123"/>
                      <a:pt x="27" y="123"/>
                      <a:pt x="27" y="123"/>
                    </a:cubicBezTo>
                    <a:cubicBezTo>
                      <a:pt x="27" y="124"/>
                      <a:pt x="28" y="126"/>
                      <a:pt x="26" y="126"/>
                    </a:cubicBezTo>
                    <a:cubicBezTo>
                      <a:pt x="27" y="126"/>
                      <a:pt x="28" y="126"/>
                      <a:pt x="28" y="127"/>
                    </a:cubicBezTo>
                    <a:cubicBezTo>
                      <a:pt x="26" y="127"/>
                      <a:pt x="28" y="129"/>
                      <a:pt x="28" y="131"/>
                    </a:cubicBezTo>
                    <a:cubicBezTo>
                      <a:pt x="27" y="131"/>
                      <a:pt x="27" y="130"/>
                      <a:pt x="27" y="130"/>
                    </a:cubicBezTo>
                    <a:cubicBezTo>
                      <a:pt x="27" y="131"/>
                      <a:pt x="27" y="131"/>
                      <a:pt x="28" y="132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6" y="136"/>
                      <a:pt x="28" y="139"/>
                      <a:pt x="27" y="138"/>
                    </a:cubicBezTo>
                    <a:cubicBezTo>
                      <a:pt x="27" y="140"/>
                      <a:pt x="28" y="137"/>
                      <a:pt x="28" y="139"/>
                    </a:cubicBezTo>
                    <a:cubicBezTo>
                      <a:pt x="27" y="139"/>
                      <a:pt x="28" y="140"/>
                      <a:pt x="27" y="140"/>
                    </a:cubicBezTo>
                    <a:cubicBezTo>
                      <a:pt x="27" y="140"/>
                      <a:pt x="27" y="140"/>
                      <a:pt x="27" y="140"/>
                    </a:cubicBezTo>
                    <a:cubicBezTo>
                      <a:pt x="27" y="141"/>
                      <a:pt x="27" y="141"/>
                      <a:pt x="27" y="141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26" y="141"/>
                      <a:pt x="27" y="142"/>
                      <a:pt x="28" y="142"/>
                    </a:cubicBezTo>
                    <a:cubicBezTo>
                      <a:pt x="28" y="143"/>
                      <a:pt x="28" y="144"/>
                      <a:pt x="27" y="145"/>
                    </a:cubicBezTo>
                    <a:cubicBezTo>
                      <a:pt x="27" y="144"/>
                      <a:pt x="27" y="144"/>
                      <a:pt x="27" y="144"/>
                    </a:cubicBezTo>
                    <a:cubicBezTo>
                      <a:pt x="27" y="147"/>
                      <a:pt x="24" y="148"/>
                      <a:pt x="26" y="150"/>
                    </a:cubicBezTo>
                    <a:cubicBezTo>
                      <a:pt x="25" y="151"/>
                      <a:pt x="25" y="151"/>
                      <a:pt x="25" y="150"/>
                    </a:cubicBezTo>
                    <a:cubicBezTo>
                      <a:pt x="25" y="152"/>
                      <a:pt x="25" y="152"/>
                      <a:pt x="25" y="152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6" y="154"/>
                      <a:pt x="26" y="154"/>
                      <a:pt x="26" y="154"/>
                    </a:cubicBezTo>
                    <a:cubicBezTo>
                      <a:pt x="25" y="154"/>
                      <a:pt x="25" y="154"/>
                      <a:pt x="25" y="154"/>
                    </a:cubicBezTo>
                    <a:cubicBezTo>
                      <a:pt x="25" y="156"/>
                      <a:pt x="25" y="158"/>
                      <a:pt x="25" y="160"/>
                    </a:cubicBezTo>
                    <a:cubicBezTo>
                      <a:pt x="25" y="160"/>
                      <a:pt x="25" y="160"/>
                      <a:pt x="25" y="160"/>
                    </a:cubicBezTo>
                    <a:cubicBezTo>
                      <a:pt x="26" y="163"/>
                      <a:pt x="24" y="162"/>
                      <a:pt x="25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24" y="165"/>
                      <a:pt x="24" y="165"/>
                      <a:pt x="24" y="165"/>
                    </a:cubicBezTo>
                    <a:cubicBezTo>
                      <a:pt x="25" y="166"/>
                      <a:pt x="22" y="168"/>
                      <a:pt x="23" y="168"/>
                    </a:cubicBezTo>
                    <a:cubicBezTo>
                      <a:pt x="24" y="168"/>
                      <a:pt x="25" y="170"/>
                      <a:pt x="25" y="170"/>
                    </a:cubicBezTo>
                    <a:cubicBezTo>
                      <a:pt x="25" y="172"/>
                      <a:pt x="25" y="170"/>
                      <a:pt x="24" y="171"/>
                    </a:cubicBezTo>
                    <a:cubicBezTo>
                      <a:pt x="24" y="172"/>
                      <a:pt x="25" y="173"/>
                      <a:pt x="24" y="174"/>
                    </a:cubicBezTo>
                    <a:cubicBezTo>
                      <a:pt x="24" y="174"/>
                      <a:pt x="24" y="174"/>
                      <a:pt x="24" y="174"/>
                    </a:cubicBezTo>
                    <a:cubicBezTo>
                      <a:pt x="24" y="175"/>
                      <a:pt x="24" y="176"/>
                      <a:pt x="24" y="177"/>
                    </a:cubicBezTo>
                    <a:cubicBezTo>
                      <a:pt x="24" y="176"/>
                      <a:pt x="24" y="176"/>
                      <a:pt x="24" y="176"/>
                    </a:cubicBezTo>
                    <a:cubicBezTo>
                      <a:pt x="25" y="178"/>
                      <a:pt x="22" y="179"/>
                      <a:pt x="25" y="180"/>
                    </a:cubicBezTo>
                    <a:cubicBezTo>
                      <a:pt x="24" y="181"/>
                      <a:pt x="25" y="182"/>
                      <a:pt x="23" y="182"/>
                    </a:cubicBezTo>
                    <a:cubicBezTo>
                      <a:pt x="24" y="184"/>
                      <a:pt x="24" y="186"/>
                      <a:pt x="25" y="188"/>
                    </a:cubicBezTo>
                    <a:cubicBezTo>
                      <a:pt x="23" y="189"/>
                      <a:pt x="25" y="189"/>
                      <a:pt x="24" y="190"/>
                    </a:cubicBezTo>
                    <a:cubicBezTo>
                      <a:pt x="25" y="190"/>
                      <a:pt x="25" y="190"/>
                      <a:pt x="25" y="190"/>
                    </a:cubicBezTo>
                    <a:cubicBezTo>
                      <a:pt x="25" y="193"/>
                      <a:pt x="22" y="197"/>
                      <a:pt x="23" y="200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3" y="201"/>
                      <a:pt x="23" y="201"/>
                      <a:pt x="23" y="201"/>
                    </a:cubicBezTo>
                    <a:cubicBezTo>
                      <a:pt x="22" y="204"/>
                      <a:pt x="21" y="209"/>
                      <a:pt x="21" y="212"/>
                    </a:cubicBezTo>
                    <a:cubicBezTo>
                      <a:pt x="22" y="213"/>
                      <a:pt x="23" y="215"/>
                      <a:pt x="22" y="216"/>
                    </a:cubicBezTo>
                    <a:cubicBezTo>
                      <a:pt x="22" y="216"/>
                      <a:pt x="22" y="216"/>
                      <a:pt x="22" y="216"/>
                    </a:cubicBezTo>
                    <a:cubicBezTo>
                      <a:pt x="23" y="219"/>
                      <a:pt x="23" y="221"/>
                      <a:pt x="22" y="224"/>
                    </a:cubicBezTo>
                    <a:cubicBezTo>
                      <a:pt x="22" y="224"/>
                      <a:pt x="22" y="224"/>
                      <a:pt x="21" y="224"/>
                    </a:cubicBezTo>
                    <a:cubicBezTo>
                      <a:pt x="22" y="225"/>
                      <a:pt x="21" y="226"/>
                      <a:pt x="21" y="226"/>
                    </a:cubicBezTo>
                    <a:cubicBezTo>
                      <a:pt x="22" y="226"/>
                      <a:pt x="22" y="226"/>
                      <a:pt x="22" y="226"/>
                    </a:cubicBezTo>
                    <a:cubicBezTo>
                      <a:pt x="23" y="227"/>
                      <a:pt x="22" y="228"/>
                      <a:pt x="21" y="228"/>
                    </a:cubicBezTo>
                    <a:cubicBezTo>
                      <a:pt x="22" y="229"/>
                      <a:pt x="22" y="229"/>
                      <a:pt x="22" y="229"/>
                    </a:cubicBezTo>
                    <a:cubicBezTo>
                      <a:pt x="22" y="230"/>
                      <a:pt x="22" y="230"/>
                      <a:pt x="22" y="230"/>
                    </a:cubicBezTo>
                    <a:cubicBezTo>
                      <a:pt x="22" y="230"/>
                      <a:pt x="22" y="230"/>
                      <a:pt x="22" y="230"/>
                    </a:cubicBezTo>
                    <a:cubicBezTo>
                      <a:pt x="21" y="231"/>
                      <a:pt x="21" y="231"/>
                      <a:pt x="21" y="231"/>
                    </a:cubicBezTo>
                    <a:cubicBezTo>
                      <a:pt x="21" y="231"/>
                      <a:pt x="21" y="233"/>
                      <a:pt x="23" y="233"/>
                    </a:cubicBezTo>
                    <a:cubicBezTo>
                      <a:pt x="22" y="233"/>
                      <a:pt x="22" y="235"/>
                      <a:pt x="22" y="234"/>
                    </a:cubicBezTo>
                    <a:cubicBezTo>
                      <a:pt x="21" y="238"/>
                      <a:pt x="21" y="238"/>
                      <a:pt x="21" y="238"/>
                    </a:cubicBezTo>
                    <a:cubicBezTo>
                      <a:pt x="21" y="238"/>
                      <a:pt x="21" y="238"/>
                      <a:pt x="21" y="238"/>
                    </a:cubicBezTo>
                    <a:cubicBezTo>
                      <a:pt x="22" y="238"/>
                      <a:pt x="23" y="239"/>
                      <a:pt x="23" y="240"/>
                    </a:cubicBezTo>
                    <a:cubicBezTo>
                      <a:pt x="22" y="239"/>
                      <a:pt x="21" y="240"/>
                      <a:pt x="20" y="240"/>
                    </a:cubicBezTo>
                    <a:cubicBezTo>
                      <a:pt x="21" y="241"/>
                      <a:pt x="21" y="239"/>
                      <a:pt x="22" y="240"/>
                    </a:cubicBezTo>
                    <a:cubicBezTo>
                      <a:pt x="22" y="241"/>
                      <a:pt x="23" y="242"/>
                      <a:pt x="22" y="243"/>
                    </a:cubicBezTo>
                    <a:cubicBezTo>
                      <a:pt x="22" y="242"/>
                      <a:pt x="22" y="242"/>
                      <a:pt x="22" y="242"/>
                    </a:cubicBezTo>
                    <a:cubicBezTo>
                      <a:pt x="22" y="243"/>
                      <a:pt x="20" y="244"/>
                      <a:pt x="20" y="245"/>
                    </a:cubicBezTo>
                    <a:cubicBezTo>
                      <a:pt x="21" y="246"/>
                      <a:pt x="20" y="247"/>
                      <a:pt x="22" y="247"/>
                    </a:cubicBezTo>
                    <a:cubicBezTo>
                      <a:pt x="22" y="248"/>
                      <a:pt x="21" y="247"/>
                      <a:pt x="21" y="247"/>
                    </a:cubicBezTo>
                    <a:cubicBezTo>
                      <a:pt x="21" y="248"/>
                      <a:pt x="21" y="250"/>
                      <a:pt x="20" y="250"/>
                    </a:cubicBezTo>
                    <a:cubicBezTo>
                      <a:pt x="22" y="251"/>
                      <a:pt x="19" y="254"/>
                      <a:pt x="21" y="254"/>
                    </a:cubicBezTo>
                    <a:cubicBezTo>
                      <a:pt x="19" y="256"/>
                      <a:pt x="19" y="256"/>
                      <a:pt x="19" y="256"/>
                    </a:cubicBezTo>
                    <a:cubicBezTo>
                      <a:pt x="20" y="256"/>
                      <a:pt x="21" y="256"/>
                      <a:pt x="21" y="257"/>
                    </a:cubicBezTo>
                    <a:cubicBezTo>
                      <a:pt x="21" y="258"/>
                      <a:pt x="20" y="257"/>
                      <a:pt x="19" y="258"/>
                    </a:cubicBezTo>
                    <a:cubicBezTo>
                      <a:pt x="21" y="258"/>
                      <a:pt x="21" y="258"/>
                      <a:pt x="21" y="258"/>
                    </a:cubicBezTo>
                    <a:cubicBezTo>
                      <a:pt x="19" y="263"/>
                      <a:pt x="20" y="270"/>
                      <a:pt x="17" y="276"/>
                    </a:cubicBezTo>
                    <a:cubicBezTo>
                      <a:pt x="18" y="278"/>
                      <a:pt x="18" y="281"/>
                      <a:pt x="18" y="284"/>
                    </a:cubicBezTo>
                    <a:cubicBezTo>
                      <a:pt x="18" y="284"/>
                      <a:pt x="18" y="284"/>
                      <a:pt x="18" y="284"/>
                    </a:cubicBezTo>
                    <a:cubicBezTo>
                      <a:pt x="17" y="287"/>
                      <a:pt x="17" y="287"/>
                      <a:pt x="17" y="287"/>
                    </a:cubicBezTo>
                    <a:cubicBezTo>
                      <a:pt x="18" y="285"/>
                      <a:pt x="18" y="285"/>
                      <a:pt x="18" y="285"/>
                    </a:cubicBezTo>
                    <a:cubicBezTo>
                      <a:pt x="18" y="285"/>
                      <a:pt x="18" y="286"/>
                      <a:pt x="18" y="287"/>
                    </a:cubicBezTo>
                    <a:cubicBezTo>
                      <a:pt x="17" y="290"/>
                      <a:pt x="16" y="294"/>
                      <a:pt x="16" y="298"/>
                    </a:cubicBezTo>
                    <a:cubicBezTo>
                      <a:pt x="19" y="301"/>
                      <a:pt x="14" y="299"/>
                      <a:pt x="16" y="302"/>
                    </a:cubicBezTo>
                    <a:cubicBezTo>
                      <a:pt x="15" y="302"/>
                      <a:pt x="15" y="302"/>
                      <a:pt x="15" y="301"/>
                    </a:cubicBezTo>
                    <a:cubicBezTo>
                      <a:pt x="15" y="304"/>
                      <a:pt x="16" y="305"/>
                      <a:pt x="17" y="308"/>
                    </a:cubicBezTo>
                    <a:cubicBezTo>
                      <a:pt x="15" y="308"/>
                      <a:pt x="17" y="310"/>
                      <a:pt x="16" y="310"/>
                    </a:cubicBezTo>
                    <a:cubicBezTo>
                      <a:pt x="17" y="310"/>
                      <a:pt x="17" y="310"/>
                      <a:pt x="17" y="310"/>
                    </a:cubicBezTo>
                    <a:cubicBezTo>
                      <a:pt x="16" y="310"/>
                      <a:pt x="16" y="312"/>
                      <a:pt x="15" y="311"/>
                    </a:cubicBezTo>
                    <a:cubicBezTo>
                      <a:pt x="16" y="313"/>
                      <a:pt x="16" y="313"/>
                      <a:pt x="16" y="313"/>
                    </a:cubicBezTo>
                    <a:cubicBezTo>
                      <a:pt x="15" y="313"/>
                      <a:pt x="15" y="313"/>
                      <a:pt x="15" y="313"/>
                    </a:cubicBezTo>
                    <a:cubicBezTo>
                      <a:pt x="15" y="314"/>
                      <a:pt x="15" y="318"/>
                      <a:pt x="13" y="318"/>
                    </a:cubicBezTo>
                    <a:cubicBezTo>
                      <a:pt x="14" y="322"/>
                      <a:pt x="13" y="328"/>
                      <a:pt x="12" y="333"/>
                    </a:cubicBezTo>
                    <a:cubicBezTo>
                      <a:pt x="13" y="334"/>
                      <a:pt x="13" y="335"/>
                      <a:pt x="13" y="336"/>
                    </a:cubicBezTo>
                    <a:cubicBezTo>
                      <a:pt x="11" y="337"/>
                      <a:pt x="11" y="337"/>
                      <a:pt x="11" y="337"/>
                    </a:cubicBezTo>
                    <a:cubicBezTo>
                      <a:pt x="12" y="338"/>
                      <a:pt x="13" y="340"/>
                      <a:pt x="12" y="340"/>
                    </a:cubicBezTo>
                    <a:cubicBezTo>
                      <a:pt x="12" y="340"/>
                      <a:pt x="12" y="340"/>
                      <a:pt x="12" y="340"/>
                    </a:cubicBezTo>
                    <a:cubicBezTo>
                      <a:pt x="12" y="341"/>
                      <a:pt x="11" y="342"/>
                      <a:pt x="12" y="344"/>
                    </a:cubicBezTo>
                    <a:cubicBezTo>
                      <a:pt x="12" y="345"/>
                      <a:pt x="11" y="346"/>
                      <a:pt x="10" y="345"/>
                    </a:cubicBezTo>
                    <a:cubicBezTo>
                      <a:pt x="12" y="346"/>
                      <a:pt x="10" y="348"/>
                      <a:pt x="10" y="348"/>
                    </a:cubicBezTo>
                    <a:cubicBezTo>
                      <a:pt x="10" y="348"/>
                      <a:pt x="9" y="352"/>
                      <a:pt x="8" y="358"/>
                    </a:cubicBezTo>
                    <a:cubicBezTo>
                      <a:pt x="7" y="364"/>
                      <a:pt x="5" y="372"/>
                      <a:pt x="4" y="381"/>
                    </a:cubicBezTo>
                    <a:cubicBezTo>
                      <a:pt x="2" y="399"/>
                      <a:pt x="0" y="418"/>
                      <a:pt x="5" y="427"/>
                    </a:cubicBezTo>
                    <a:cubicBezTo>
                      <a:pt x="5" y="428"/>
                      <a:pt x="6" y="429"/>
                      <a:pt x="7" y="429"/>
                    </a:cubicBezTo>
                    <a:cubicBezTo>
                      <a:pt x="7" y="430"/>
                      <a:pt x="5" y="430"/>
                      <a:pt x="6" y="431"/>
                    </a:cubicBezTo>
                    <a:cubicBezTo>
                      <a:pt x="7" y="429"/>
                      <a:pt x="9" y="431"/>
                      <a:pt x="10" y="430"/>
                    </a:cubicBezTo>
                    <a:cubicBezTo>
                      <a:pt x="10" y="431"/>
                      <a:pt x="10" y="431"/>
                      <a:pt x="10" y="431"/>
                    </a:cubicBezTo>
                    <a:cubicBezTo>
                      <a:pt x="11" y="431"/>
                      <a:pt x="10" y="430"/>
                      <a:pt x="11" y="430"/>
                    </a:cubicBezTo>
                    <a:cubicBezTo>
                      <a:pt x="9" y="430"/>
                      <a:pt x="9" y="430"/>
                      <a:pt x="9" y="430"/>
                    </a:cubicBezTo>
                    <a:cubicBezTo>
                      <a:pt x="10" y="429"/>
                      <a:pt x="10" y="429"/>
                      <a:pt x="11" y="428"/>
                    </a:cubicBezTo>
                    <a:cubicBezTo>
                      <a:pt x="10" y="428"/>
                      <a:pt x="8" y="427"/>
                      <a:pt x="9" y="425"/>
                    </a:cubicBezTo>
                    <a:cubicBezTo>
                      <a:pt x="9" y="426"/>
                      <a:pt x="9" y="426"/>
                      <a:pt x="9" y="426"/>
                    </a:cubicBezTo>
                    <a:cubicBezTo>
                      <a:pt x="9" y="424"/>
                      <a:pt x="11" y="425"/>
                      <a:pt x="11" y="425"/>
                    </a:cubicBezTo>
                    <a:cubicBezTo>
                      <a:pt x="11" y="425"/>
                      <a:pt x="11" y="425"/>
                      <a:pt x="11" y="425"/>
                    </a:cubicBezTo>
                    <a:cubicBezTo>
                      <a:pt x="12" y="424"/>
                      <a:pt x="12" y="424"/>
                      <a:pt x="12" y="424"/>
                    </a:cubicBezTo>
                    <a:cubicBezTo>
                      <a:pt x="11" y="425"/>
                      <a:pt x="12" y="426"/>
                      <a:pt x="12" y="426"/>
                    </a:cubicBezTo>
                    <a:cubicBezTo>
                      <a:pt x="13" y="424"/>
                      <a:pt x="12" y="426"/>
                      <a:pt x="12" y="425"/>
                    </a:cubicBezTo>
                    <a:cubicBezTo>
                      <a:pt x="12" y="424"/>
                      <a:pt x="13" y="424"/>
                      <a:pt x="13" y="424"/>
                    </a:cubicBezTo>
                    <a:cubicBezTo>
                      <a:pt x="14" y="423"/>
                      <a:pt x="14" y="423"/>
                      <a:pt x="14" y="423"/>
                    </a:cubicBezTo>
                    <a:cubicBezTo>
                      <a:pt x="14" y="423"/>
                      <a:pt x="13" y="424"/>
                      <a:pt x="14" y="424"/>
                    </a:cubicBezTo>
                    <a:cubicBezTo>
                      <a:pt x="14" y="422"/>
                      <a:pt x="14" y="422"/>
                      <a:pt x="14" y="422"/>
                    </a:cubicBezTo>
                    <a:cubicBezTo>
                      <a:pt x="16" y="422"/>
                      <a:pt x="13" y="420"/>
                      <a:pt x="15" y="419"/>
                    </a:cubicBezTo>
                    <a:cubicBezTo>
                      <a:pt x="15" y="420"/>
                      <a:pt x="16" y="419"/>
                      <a:pt x="17" y="419"/>
                    </a:cubicBezTo>
                    <a:cubicBezTo>
                      <a:pt x="17" y="416"/>
                      <a:pt x="17" y="416"/>
                      <a:pt x="17" y="416"/>
                    </a:cubicBezTo>
                    <a:cubicBezTo>
                      <a:pt x="17" y="416"/>
                      <a:pt x="17" y="417"/>
                      <a:pt x="17" y="417"/>
                    </a:cubicBezTo>
                    <a:cubicBezTo>
                      <a:pt x="18" y="416"/>
                      <a:pt x="17" y="416"/>
                      <a:pt x="17" y="415"/>
                    </a:cubicBezTo>
                    <a:cubicBezTo>
                      <a:pt x="18" y="415"/>
                      <a:pt x="17" y="413"/>
                      <a:pt x="19" y="413"/>
                    </a:cubicBezTo>
                    <a:cubicBezTo>
                      <a:pt x="20" y="411"/>
                      <a:pt x="17" y="412"/>
                      <a:pt x="18" y="410"/>
                    </a:cubicBezTo>
                    <a:cubicBezTo>
                      <a:pt x="19" y="410"/>
                      <a:pt x="18" y="412"/>
                      <a:pt x="19" y="411"/>
                    </a:cubicBezTo>
                    <a:cubicBezTo>
                      <a:pt x="19" y="409"/>
                      <a:pt x="19" y="409"/>
                      <a:pt x="19" y="409"/>
                    </a:cubicBezTo>
                    <a:cubicBezTo>
                      <a:pt x="20" y="409"/>
                      <a:pt x="21" y="410"/>
                      <a:pt x="20" y="411"/>
                    </a:cubicBezTo>
                    <a:cubicBezTo>
                      <a:pt x="22" y="405"/>
                      <a:pt x="27" y="403"/>
                      <a:pt x="27" y="398"/>
                    </a:cubicBezTo>
                    <a:cubicBezTo>
                      <a:pt x="28" y="397"/>
                      <a:pt x="28" y="398"/>
                      <a:pt x="28" y="399"/>
                    </a:cubicBezTo>
                    <a:cubicBezTo>
                      <a:pt x="27" y="395"/>
                      <a:pt x="31" y="394"/>
                      <a:pt x="32" y="391"/>
                    </a:cubicBezTo>
                    <a:cubicBezTo>
                      <a:pt x="31" y="391"/>
                      <a:pt x="31" y="391"/>
                      <a:pt x="31" y="391"/>
                    </a:cubicBezTo>
                    <a:cubicBezTo>
                      <a:pt x="34" y="387"/>
                      <a:pt x="33" y="381"/>
                      <a:pt x="35" y="377"/>
                    </a:cubicBezTo>
                    <a:cubicBezTo>
                      <a:pt x="34" y="377"/>
                      <a:pt x="34" y="377"/>
                      <a:pt x="34" y="377"/>
                    </a:cubicBezTo>
                    <a:cubicBezTo>
                      <a:pt x="33" y="376"/>
                      <a:pt x="34" y="375"/>
                      <a:pt x="33" y="374"/>
                    </a:cubicBezTo>
                    <a:cubicBezTo>
                      <a:pt x="34" y="374"/>
                      <a:pt x="35" y="375"/>
                      <a:pt x="35" y="374"/>
                    </a:cubicBezTo>
                    <a:cubicBezTo>
                      <a:pt x="35" y="374"/>
                      <a:pt x="34" y="375"/>
                      <a:pt x="34" y="374"/>
                    </a:cubicBezTo>
                    <a:cubicBezTo>
                      <a:pt x="37" y="370"/>
                      <a:pt x="37" y="361"/>
                      <a:pt x="39" y="355"/>
                    </a:cubicBezTo>
                    <a:cubicBezTo>
                      <a:pt x="39" y="345"/>
                      <a:pt x="42" y="335"/>
                      <a:pt x="43" y="326"/>
                    </a:cubicBezTo>
                    <a:cubicBezTo>
                      <a:pt x="43" y="327"/>
                      <a:pt x="41" y="326"/>
                      <a:pt x="41" y="325"/>
                    </a:cubicBezTo>
                    <a:cubicBezTo>
                      <a:pt x="45" y="323"/>
                      <a:pt x="41" y="320"/>
                      <a:pt x="44" y="318"/>
                    </a:cubicBezTo>
                    <a:cubicBezTo>
                      <a:pt x="43" y="312"/>
                      <a:pt x="47" y="308"/>
                      <a:pt x="45" y="302"/>
                    </a:cubicBezTo>
                    <a:cubicBezTo>
                      <a:pt x="46" y="302"/>
                      <a:pt x="46" y="302"/>
                      <a:pt x="46" y="302"/>
                    </a:cubicBezTo>
                    <a:cubicBezTo>
                      <a:pt x="46" y="302"/>
                      <a:pt x="45" y="301"/>
                      <a:pt x="45" y="301"/>
                    </a:cubicBezTo>
                    <a:cubicBezTo>
                      <a:pt x="46" y="301"/>
                      <a:pt x="46" y="301"/>
                      <a:pt x="46" y="301"/>
                    </a:cubicBezTo>
                    <a:cubicBezTo>
                      <a:pt x="46" y="299"/>
                      <a:pt x="45" y="296"/>
                      <a:pt x="46" y="295"/>
                    </a:cubicBezTo>
                    <a:cubicBezTo>
                      <a:pt x="45" y="295"/>
                      <a:pt x="45" y="295"/>
                      <a:pt x="45" y="295"/>
                    </a:cubicBezTo>
                    <a:cubicBezTo>
                      <a:pt x="45" y="294"/>
                      <a:pt x="46" y="295"/>
                      <a:pt x="45" y="294"/>
                    </a:cubicBezTo>
                    <a:cubicBezTo>
                      <a:pt x="46" y="294"/>
                      <a:pt x="46" y="294"/>
                      <a:pt x="46" y="294"/>
                    </a:cubicBezTo>
                    <a:cubicBezTo>
                      <a:pt x="45" y="292"/>
                      <a:pt x="45" y="292"/>
                      <a:pt x="45" y="292"/>
                    </a:cubicBezTo>
                    <a:cubicBezTo>
                      <a:pt x="47" y="293"/>
                      <a:pt x="45" y="289"/>
                      <a:pt x="46" y="288"/>
                    </a:cubicBezTo>
                    <a:cubicBezTo>
                      <a:pt x="46" y="287"/>
                      <a:pt x="45" y="284"/>
                      <a:pt x="46" y="282"/>
                    </a:cubicBezTo>
                    <a:cubicBezTo>
                      <a:pt x="47" y="282"/>
                      <a:pt x="47" y="279"/>
                      <a:pt x="48" y="277"/>
                    </a:cubicBezTo>
                    <a:cubicBezTo>
                      <a:pt x="48" y="274"/>
                      <a:pt x="48" y="269"/>
                      <a:pt x="49" y="265"/>
                    </a:cubicBezTo>
                    <a:cubicBezTo>
                      <a:pt x="47" y="265"/>
                      <a:pt x="47" y="265"/>
                      <a:pt x="47" y="265"/>
                    </a:cubicBezTo>
                    <a:cubicBezTo>
                      <a:pt x="47" y="264"/>
                      <a:pt x="47" y="264"/>
                      <a:pt x="47" y="264"/>
                    </a:cubicBezTo>
                    <a:cubicBezTo>
                      <a:pt x="48" y="264"/>
                      <a:pt x="48" y="264"/>
                      <a:pt x="48" y="264"/>
                    </a:cubicBezTo>
                    <a:cubicBezTo>
                      <a:pt x="49" y="263"/>
                      <a:pt x="48" y="261"/>
                      <a:pt x="49" y="261"/>
                    </a:cubicBezTo>
                    <a:cubicBezTo>
                      <a:pt x="47" y="261"/>
                      <a:pt x="48" y="261"/>
                      <a:pt x="48" y="262"/>
                    </a:cubicBezTo>
                    <a:cubicBezTo>
                      <a:pt x="48" y="263"/>
                      <a:pt x="46" y="262"/>
                      <a:pt x="47" y="261"/>
                    </a:cubicBezTo>
                    <a:cubicBezTo>
                      <a:pt x="47" y="261"/>
                      <a:pt x="47" y="261"/>
                      <a:pt x="47" y="261"/>
                    </a:cubicBezTo>
                    <a:cubicBezTo>
                      <a:pt x="47" y="260"/>
                      <a:pt x="47" y="260"/>
                      <a:pt x="47" y="260"/>
                    </a:cubicBezTo>
                    <a:cubicBezTo>
                      <a:pt x="48" y="260"/>
                      <a:pt x="48" y="259"/>
                      <a:pt x="49" y="259"/>
                    </a:cubicBezTo>
                    <a:cubicBezTo>
                      <a:pt x="49" y="255"/>
                      <a:pt x="48" y="253"/>
                      <a:pt x="49" y="249"/>
                    </a:cubicBezTo>
                    <a:cubicBezTo>
                      <a:pt x="50" y="250"/>
                      <a:pt x="48" y="247"/>
                      <a:pt x="50" y="247"/>
                    </a:cubicBezTo>
                    <a:cubicBezTo>
                      <a:pt x="50" y="245"/>
                      <a:pt x="49" y="248"/>
                      <a:pt x="47" y="247"/>
                    </a:cubicBezTo>
                    <a:cubicBezTo>
                      <a:pt x="47" y="246"/>
                      <a:pt x="47" y="245"/>
                      <a:pt x="48" y="245"/>
                    </a:cubicBezTo>
                    <a:cubicBezTo>
                      <a:pt x="48" y="245"/>
                      <a:pt x="49" y="245"/>
                      <a:pt x="49" y="245"/>
                    </a:cubicBezTo>
                    <a:cubicBezTo>
                      <a:pt x="49" y="244"/>
                      <a:pt x="49" y="244"/>
                      <a:pt x="49" y="244"/>
                    </a:cubicBezTo>
                    <a:cubicBezTo>
                      <a:pt x="49" y="244"/>
                      <a:pt x="49" y="244"/>
                      <a:pt x="50" y="244"/>
                    </a:cubicBezTo>
                    <a:cubicBezTo>
                      <a:pt x="49" y="241"/>
                      <a:pt x="51" y="239"/>
                      <a:pt x="50" y="236"/>
                    </a:cubicBezTo>
                    <a:cubicBezTo>
                      <a:pt x="49" y="236"/>
                      <a:pt x="50" y="237"/>
                      <a:pt x="49" y="237"/>
                    </a:cubicBezTo>
                    <a:cubicBezTo>
                      <a:pt x="48" y="234"/>
                      <a:pt x="51" y="234"/>
                      <a:pt x="50" y="232"/>
                    </a:cubicBezTo>
                    <a:cubicBezTo>
                      <a:pt x="51" y="232"/>
                      <a:pt x="51" y="232"/>
                      <a:pt x="51" y="232"/>
                    </a:cubicBezTo>
                    <a:cubicBezTo>
                      <a:pt x="50" y="232"/>
                      <a:pt x="49" y="231"/>
                      <a:pt x="50" y="230"/>
                    </a:cubicBezTo>
                    <a:cubicBezTo>
                      <a:pt x="51" y="230"/>
                      <a:pt x="51" y="231"/>
                      <a:pt x="52" y="232"/>
                    </a:cubicBezTo>
                    <a:cubicBezTo>
                      <a:pt x="52" y="231"/>
                      <a:pt x="51" y="228"/>
                      <a:pt x="50" y="229"/>
                    </a:cubicBezTo>
                    <a:cubicBezTo>
                      <a:pt x="50" y="228"/>
                      <a:pt x="51" y="228"/>
                      <a:pt x="51" y="227"/>
                    </a:cubicBezTo>
                    <a:cubicBezTo>
                      <a:pt x="51" y="227"/>
                      <a:pt x="51" y="228"/>
                      <a:pt x="50" y="227"/>
                    </a:cubicBezTo>
                    <a:cubicBezTo>
                      <a:pt x="51" y="226"/>
                      <a:pt x="51" y="223"/>
                      <a:pt x="51" y="222"/>
                    </a:cubicBezTo>
                    <a:cubicBezTo>
                      <a:pt x="51" y="222"/>
                      <a:pt x="52" y="222"/>
                      <a:pt x="52" y="222"/>
                    </a:cubicBezTo>
                    <a:cubicBezTo>
                      <a:pt x="51" y="220"/>
                      <a:pt x="53" y="220"/>
                      <a:pt x="53" y="2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138" name="Freeform 135"/>
            <p:cNvSpPr/>
            <p:nvPr/>
          </p:nvSpPr>
          <p:spPr bwMode="auto">
            <a:xfrm rot="1205089">
              <a:off x="1888332" y="3354721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7" name="Freeform 152"/>
            <p:cNvSpPr/>
            <p:nvPr/>
          </p:nvSpPr>
          <p:spPr bwMode="auto">
            <a:xfrm>
              <a:off x="2158299" y="461433"/>
              <a:ext cx="398277" cy="429959"/>
            </a:xfrm>
            <a:custGeom>
              <a:avLst/>
              <a:gdLst>
                <a:gd name="T0" fmla="*/ 115 w 146"/>
                <a:gd name="T1" fmla="*/ 22 h 158"/>
                <a:gd name="T2" fmla="*/ 105 w 146"/>
                <a:gd name="T3" fmla="*/ 8 h 158"/>
                <a:gd name="T4" fmla="*/ 98 w 146"/>
                <a:gd name="T5" fmla="*/ 12 h 158"/>
                <a:gd name="T6" fmla="*/ 86 w 146"/>
                <a:gd name="T7" fmla="*/ 7 h 158"/>
                <a:gd name="T8" fmla="*/ 77 w 146"/>
                <a:gd name="T9" fmla="*/ 18 h 158"/>
                <a:gd name="T10" fmla="*/ 81 w 146"/>
                <a:gd name="T11" fmla="*/ 34 h 158"/>
                <a:gd name="T12" fmla="*/ 82 w 146"/>
                <a:gd name="T13" fmla="*/ 32 h 158"/>
                <a:gd name="T14" fmla="*/ 85 w 146"/>
                <a:gd name="T15" fmla="*/ 38 h 158"/>
                <a:gd name="T16" fmla="*/ 87 w 146"/>
                <a:gd name="T17" fmla="*/ 50 h 158"/>
                <a:gd name="T18" fmla="*/ 82 w 146"/>
                <a:gd name="T19" fmla="*/ 61 h 158"/>
                <a:gd name="T20" fmla="*/ 84 w 146"/>
                <a:gd name="T21" fmla="*/ 64 h 158"/>
                <a:gd name="T22" fmla="*/ 93 w 146"/>
                <a:gd name="T23" fmla="*/ 62 h 158"/>
                <a:gd name="T24" fmla="*/ 98 w 146"/>
                <a:gd name="T25" fmla="*/ 67 h 158"/>
                <a:gd name="T26" fmla="*/ 92 w 146"/>
                <a:gd name="T27" fmla="*/ 71 h 158"/>
                <a:gd name="T28" fmla="*/ 87 w 146"/>
                <a:gd name="T29" fmla="*/ 74 h 158"/>
                <a:gd name="T30" fmla="*/ 90 w 146"/>
                <a:gd name="T31" fmla="*/ 80 h 158"/>
                <a:gd name="T32" fmla="*/ 86 w 146"/>
                <a:gd name="T33" fmla="*/ 78 h 158"/>
                <a:gd name="T34" fmla="*/ 81 w 146"/>
                <a:gd name="T35" fmla="*/ 83 h 158"/>
                <a:gd name="T36" fmla="*/ 75 w 146"/>
                <a:gd name="T37" fmla="*/ 86 h 158"/>
                <a:gd name="T38" fmla="*/ 76 w 146"/>
                <a:gd name="T39" fmla="*/ 88 h 158"/>
                <a:gd name="T40" fmla="*/ 80 w 146"/>
                <a:gd name="T41" fmla="*/ 92 h 158"/>
                <a:gd name="T42" fmla="*/ 71 w 146"/>
                <a:gd name="T43" fmla="*/ 89 h 158"/>
                <a:gd name="T44" fmla="*/ 77 w 146"/>
                <a:gd name="T45" fmla="*/ 96 h 158"/>
                <a:gd name="T46" fmla="*/ 74 w 146"/>
                <a:gd name="T47" fmla="*/ 95 h 158"/>
                <a:gd name="T48" fmla="*/ 72 w 146"/>
                <a:gd name="T49" fmla="*/ 96 h 158"/>
                <a:gd name="T50" fmla="*/ 69 w 146"/>
                <a:gd name="T51" fmla="*/ 96 h 158"/>
                <a:gd name="T52" fmla="*/ 66 w 146"/>
                <a:gd name="T53" fmla="*/ 90 h 158"/>
                <a:gd name="T54" fmla="*/ 66 w 146"/>
                <a:gd name="T55" fmla="*/ 88 h 158"/>
                <a:gd name="T56" fmla="*/ 67 w 146"/>
                <a:gd name="T57" fmla="*/ 97 h 158"/>
                <a:gd name="T58" fmla="*/ 66 w 146"/>
                <a:gd name="T59" fmla="*/ 97 h 158"/>
                <a:gd name="T60" fmla="*/ 65 w 146"/>
                <a:gd name="T61" fmla="*/ 98 h 158"/>
                <a:gd name="T62" fmla="*/ 65 w 146"/>
                <a:gd name="T63" fmla="*/ 96 h 158"/>
                <a:gd name="T64" fmla="*/ 66 w 146"/>
                <a:gd name="T65" fmla="*/ 91 h 158"/>
                <a:gd name="T66" fmla="*/ 64 w 146"/>
                <a:gd name="T67" fmla="*/ 94 h 158"/>
                <a:gd name="T68" fmla="*/ 62 w 146"/>
                <a:gd name="T69" fmla="*/ 96 h 158"/>
                <a:gd name="T70" fmla="*/ 65 w 146"/>
                <a:gd name="T71" fmla="*/ 94 h 158"/>
                <a:gd name="T72" fmla="*/ 64 w 146"/>
                <a:gd name="T73" fmla="*/ 92 h 158"/>
                <a:gd name="T74" fmla="*/ 63 w 146"/>
                <a:gd name="T75" fmla="*/ 89 h 158"/>
                <a:gd name="T76" fmla="*/ 66 w 146"/>
                <a:gd name="T77" fmla="*/ 88 h 158"/>
                <a:gd name="T78" fmla="*/ 62 w 146"/>
                <a:gd name="T79" fmla="*/ 83 h 158"/>
                <a:gd name="T80" fmla="*/ 63 w 146"/>
                <a:gd name="T81" fmla="*/ 75 h 158"/>
                <a:gd name="T82" fmla="*/ 75 w 146"/>
                <a:gd name="T83" fmla="*/ 62 h 158"/>
                <a:gd name="T84" fmla="*/ 78 w 146"/>
                <a:gd name="T85" fmla="*/ 55 h 158"/>
                <a:gd name="T86" fmla="*/ 87 w 146"/>
                <a:gd name="T87" fmla="*/ 43 h 158"/>
                <a:gd name="T88" fmla="*/ 52 w 146"/>
                <a:gd name="T89" fmla="*/ 0 h 158"/>
                <a:gd name="T90" fmla="*/ 15 w 146"/>
                <a:gd name="T91" fmla="*/ 50 h 158"/>
                <a:gd name="T92" fmla="*/ 2 w 146"/>
                <a:gd name="T93" fmla="*/ 75 h 158"/>
                <a:gd name="T94" fmla="*/ 32 w 146"/>
                <a:gd name="T95" fmla="*/ 150 h 158"/>
                <a:gd name="T96" fmla="*/ 64 w 146"/>
                <a:gd name="T97" fmla="*/ 156 h 158"/>
                <a:gd name="T98" fmla="*/ 115 w 146"/>
                <a:gd name="T99" fmla="*/ 137 h 158"/>
                <a:gd name="T100" fmla="*/ 144 w 146"/>
                <a:gd name="T101" fmla="*/ 6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6" h="158">
                  <a:moveTo>
                    <a:pt x="133" y="36"/>
                  </a:moveTo>
                  <a:cubicBezTo>
                    <a:pt x="132" y="38"/>
                    <a:pt x="131" y="39"/>
                    <a:pt x="130" y="41"/>
                  </a:cubicBezTo>
                  <a:cubicBezTo>
                    <a:pt x="127" y="37"/>
                    <a:pt x="125" y="34"/>
                    <a:pt x="124" y="30"/>
                  </a:cubicBezTo>
                  <a:cubicBezTo>
                    <a:pt x="122" y="27"/>
                    <a:pt x="120" y="24"/>
                    <a:pt x="115" y="22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21"/>
                    <a:pt x="114" y="23"/>
                    <a:pt x="112" y="22"/>
                  </a:cubicBezTo>
                  <a:cubicBezTo>
                    <a:pt x="111" y="21"/>
                    <a:pt x="110" y="20"/>
                    <a:pt x="109" y="18"/>
                  </a:cubicBezTo>
                  <a:cubicBezTo>
                    <a:pt x="108" y="16"/>
                    <a:pt x="107" y="13"/>
                    <a:pt x="105" y="8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105" y="8"/>
                    <a:pt x="104" y="9"/>
                    <a:pt x="104" y="7"/>
                  </a:cubicBezTo>
                  <a:cubicBezTo>
                    <a:pt x="104" y="8"/>
                    <a:pt x="105" y="10"/>
                    <a:pt x="105" y="11"/>
                  </a:cubicBezTo>
                  <a:cubicBezTo>
                    <a:pt x="103" y="11"/>
                    <a:pt x="100" y="12"/>
                    <a:pt x="98" y="12"/>
                  </a:cubicBezTo>
                  <a:cubicBezTo>
                    <a:pt x="98" y="11"/>
                    <a:pt x="98" y="10"/>
                    <a:pt x="99" y="9"/>
                  </a:cubicBezTo>
                  <a:cubicBezTo>
                    <a:pt x="97" y="9"/>
                    <a:pt x="95" y="8"/>
                    <a:pt x="93" y="8"/>
                  </a:cubicBezTo>
                  <a:cubicBezTo>
                    <a:pt x="93" y="6"/>
                    <a:pt x="93" y="5"/>
                    <a:pt x="93" y="4"/>
                  </a:cubicBezTo>
                  <a:cubicBezTo>
                    <a:pt x="90" y="5"/>
                    <a:pt x="89" y="11"/>
                    <a:pt x="86" y="7"/>
                  </a:cubicBezTo>
                  <a:cubicBezTo>
                    <a:pt x="86" y="11"/>
                    <a:pt x="83" y="9"/>
                    <a:pt x="83" y="11"/>
                  </a:cubicBezTo>
                  <a:cubicBezTo>
                    <a:pt x="83" y="10"/>
                    <a:pt x="82" y="9"/>
                    <a:pt x="82" y="9"/>
                  </a:cubicBezTo>
                  <a:cubicBezTo>
                    <a:pt x="79" y="9"/>
                    <a:pt x="74" y="9"/>
                    <a:pt x="73" y="12"/>
                  </a:cubicBezTo>
                  <a:cubicBezTo>
                    <a:pt x="73" y="12"/>
                    <a:pt x="75" y="14"/>
                    <a:pt x="77" y="18"/>
                  </a:cubicBezTo>
                  <a:cubicBezTo>
                    <a:pt x="80" y="21"/>
                    <a:pt x="81" y="25"/>
                    <a:pt x="81" y="28"/>
                  </a:cubicBezTo>
                  <a:cubicBezTo>
                    <a:pt x="79" y="26"/>
                    <a:pt x="80" y="28"/>
                    <a:pt x="80" y="3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30"/>
                    <a:pt x="81" y="33"/>
                    <a:pt x="81" y="34"/>
                  </a:cubicBezTo>
                  <a:cubicBezTo>
                    <a:pt x="81" y="34"/>
                    <a:pt x="81" y="33"/>
                    <a:pt x="82" y="33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33"/>
                    <a:pt x="82" y="33"/>
                    <a:pt x="82" y="32"/>
                  </a:cubicBezTo>
                  <a:cubicBezTo>
                    <a:pt x="82" y="32"/>
                    <a:pt x="82" y="31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4" y="32"/>
                    <a:pt x="84" y="3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5" y="35"/>
                    <a:pt x="85" y="38"/>
                  </a:cubicBezTo>
                  <a:cubicBezTo>
                    <a:pt x="85" y="41"/>
                    <a:pt x="85" y="44"/>
                    <a:pt x="85" y="44"/>
                  </a:cubicBezTo>
                  <a:cubicBezTo>
                    <a:pt x="84" y="47"/>
                    <a:pt x="87" y="45"/>
                    <a:pt x="87" y="47"/>
                  </a:cubicBezTo>
                  <a:cubicBezTo>
                    <a:pt x="88" y="49"/>
                    <a:pt x="85" y="50"/>
                    <a:pt x="84" y="52"/>
                  </a:cubicBezTo>
                  <a:cubicBezTo>
                    <a:pt x="84" y="54"/>
                    <a:pt x="86" y="50"/>
                    <a:pt x="87" y="50"/>
                  </a:cubicBezTo>
                  <a:cubicBezTo>
                    <a:pt x="86" y="51"/>
                    <a:pt x="86" y="52"/>
                    <a:pt x="85" y="54"/>
                  </a:cubicBezTo>
                  <a:cubicBezTo>
                    <a:pt x="84" y="53"/>
                    <a:pt x="84" y="55"/>
                    <a:pt x="83" y="55"/>
                  </a:cubicBezTo>
                  <a:cubicBezTo>
                    <a:pt x="83" y="56"/>
                    <a:pt x="81" y="60"/>
                    <a:pt x="85" y="57"/>
                  </a:cubicBezTo>
                  <a:cubicBezTo>
                    <a:pt x="84" y="60"/>
                    <a:pt x="82" y="61"/>
                    <a:pt x="82" y="61"/>
                  </a:cubicBezTo>
                  <a:cubicBezTo>
                    <a:pt x="83" y="61"/>
                    <a:pt x="83" y="60"/>
                    <a:pt x="84" y="59"/>
                  </a:cubicBezTo>
                  <a:cubicBezTo>
                    <a:pt x="83" y="61"/>
                    <a:pt x="85" y="59"/>
                    <a:pt x="85" y="59"/>
                  </a:cubicBezTo>
                  <a:cubicBezTo>
                    <a:pt x="86" y="59"/>
                    <a:pt x="85" y="61"/>
                    <a:pt x="84" y="62"/>
                  </a:cubicBezTo>
                  <a:cubicBezTo>
                    <a:pt x="83" y="64"/>
                    <a:pt x="82" y="65"/>
                    <a:pt x="84" y="64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7" y="63"/>
                    <a:pt x="90" y="61"/>
                    <a:pt x="92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2" y="63"/>
                    <a:pt x="91" y="63"/>
                    <a:pt x="90" y="63"/>
                  </a:cubicBezTo>
                  <a:cubicBezTo>
                    <a:pt x="92" y="63"/>
                    <a:pt x="91" y="65"/>
                    <a:pt x="91" y="67"/>
                  </a:cubicBezTo>
                  <a:cubicBezTo>
                    <a:pt x="94" y="65"/>
                    <a:pt x="97" y="64"/>
                    <a:pt x="100" y="62"/>
                  </a:cubicBezTo>
                  <a:cubicBezTo>
                    <a:pt x="98" y="64"/>
                    <a:pt x="94" y="67"/>
                    <a:pt x="98" y="67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88" y="72"/>
                    <a:pt x="97" y="69"/>
                    <a:pt x="96" y="70"/>
                  </a:cubicBezTo>
                  <a:cubicBezTo>
                    <a:pt x="94" y="71"/>
                    <a:pt x="93" y="72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0" y="73"/>
                    <a:pt x="89" y="73"/>
                    <a:pt x="86" y="74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9" y="74"/>
                    <a:pt x="90" y="74"/>
                    <a:pt x="90" y="75"/>
                  </a:cubicBezTo>
                  <a:cubicBezTo>
                    <a:pt x="90" y="76"/>
                    <a:pt x="93" y="77"/>
                    <a:pt x="89" y="78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80"/>
                    <a:pt x="90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79"/>
                    <a:pt x="86" y="77"/>
                    <a:pt x="86" y="75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5" y="76"/>
                    <a:pt x="86" y="77"/>
                    <a:pt x="86" y="78"/>
                  </a:cubicBezTo>
                  <a:cubicBezTo>
                    <a:pt x="85" y="78"/>
                    <a:pt x="82" y="78"/>
                    <a:pt x="79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81"/>
                    <a:pt x="83" y="81"/>
                    <a:pt x="79" y="82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2" y="83"/>
                    <a:pt x="82" y="84"/>
                    <a:pt x="80" y="83"/>
                  </a:cubicBezTo>
                  <a:cubicBezTo>
                    <a:pt x="79" y="85"/>
                    <a:pt x="77" y="85"/>
                    <a:pt x="73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1" y="84"/>
                    <a:pt x="75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6" y="87"/>
                    <a:pt x="78" y="88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4" y="87"/>
                    <a:pt x="79" y="89"/>
                    <a:pt x="77" y="89"/>
                  </a:cubicBezTo>
                  <a:cubicBezTo>
                    <a:pt x="74" y="88"/>
                    <a:pt x="81" y="92"/>
                    <a:pt x="80" y="92"/>
                  </a:cubicBezTo>
                  <a:cubicBezTo>
                    <a:pt x="78" y="91"/>
                    <a:pt x="76" y="90"/>
                    <a:pt x="75" y="89"/>
                  </a:cubicBezTo>
                  <a:cubicBezTo>
                    <a:pt x="72" y="87"/>
                    <a:pt x="76" y="91"/>
                    <a:pt x="76" y="92"/>
                  </a:cubicBezTo>
                  <a:cubicBezTo>
                    <a:pt x="74" y="91"/>
                    <a:pt x="70" y="88"/>
                    <a:pt x="67" y="85"/>
                  </a:cubicBezTo>
                  <a:cubicBezTo>
                    <a:pt x="71" y="88"/>
                    <a:pt x="70" y="87"/>
                    <a:pt x="71" y="89"/>
                  </a:cubicBezTo>
                  <a:cubicBezTo>
                    <a:pt x="70" y="88"/>
                    <a:pt x="69" y="87"/>
                    <a:pt x="68" y="86"/>
                  </a:cubicBezTo>
                  <a:cubicBezTo>
                    <a:pt x="66" y="84"/>
                    <a:pt x="69" y="87"/>
                    <a:pt x="69" y="87"/>
                  </a:cubicBezTo>
                  <a:cubicBezTo>
                    <a:pt x="72" y="90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8"/>
                    <a:pt x="78" y="99"/>
                    <a:pt x="76" y="98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74" y="96"/>
                    <a:pt x="73" y="96"/>
                    <a:pt x="73" y="97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4" y="97"/>
                    <a:pt x="74" y="99"/>
                    <a:pt x="73" y="98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69" y="93"/>
                    <a:pt x="71" y="98"/>
                    <a:pt x="70" y="99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68" y="94"/>
                    <a:pt x="71" y="101"/>
                    <a:pt x="70" y="100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70" y="101"/>
                    <a:pt x="68" y="95"/>
                    <a:pt x="68" y="94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9" y="98"/>
                    <a:pt x="69" y="98"/>
                    <a:pt x="68" y="97"/>
                  </a:cubicBezTo>
                  <a:cubicBezTo>
                    <a:pt x="68" y="96"/>
                    <a:pt x="67" y="92"/>
                    <a:pt x="66" y="90"/>
                  </a:cubicBezTo>
                  <a:cubicBezTo>
                    <a:pt x="66" y="91"/>
                    <a:pt x="67" y="92"/>
                    <a:pt x="67" y="93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7" y="94"/>
                    <a:pt x="66" y="88"/>
                    <a:pt x="66" y="91"/>
                  </a:cubicBezTo>
                  <a:cubicBezTo>
                    <a:pt x="66" y="90"/>
                    <a:pt x="66" y="89"/>
                    <a:pt x="66" y="88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01"/>
                    <a:pt x="67" y="96"/>
                    <a:pt x="66" y="98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6" y="98"/>
                    <a:pt x="66" y="95"/>
                    <a:pt x="66" y="94"/>
                  </a:cubicBezTo>
                  <a:cubicBezTo>
                    <a:pt x="66" y="95"/>
                    <a:pt x="66" y="96"/>
                    <a:pt x="66" y="97"/>
                  </a:cubicBezTo>
                  <a:cubicBezTo>
                    <a:pt x="66" y="98"/>
                    <a:pt x="66" y="95"/>
                    <a:pt x="66" y="95"/>
                  </a:cubicBezTo>
                  <a:cubicBezTo>
                    <a:pt x="66" y="98"/>
                    <a:pt x="66" y="100"/>
                    <a:pt x="65" y="99"/>
                  </a:cubicBezTo>
                  <a:cubicBezTo>
                    <a:pt x="65" y="98"/>
                    <a:pt x="66" y="98"/>
                    <a:pt x="66" y="97"/>
                  </a:cubicBezTo>
                  <a:cubicBezTo>
                    <a:pt x="65" y="98"/>
                    <a:pt x="65" y="99"/>
                    <a:pt x="65" y="98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5"/>
                    <a:pt x="65" y="96"/>
                    <a:pt x="65" y="98"/>
                  </a:cubicBezTo>
                  <a:cubicBezTo>
                    <a:pt x="65" y="97"/>
                    <a:pt x="65" y="100"/>
                    <a:pt x="65" y="97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4" y="96"/>
                    <a:pt x="66" y="90"/>
                    <a:pt x="64" y="95"/>
                  </a:cubicBezTo>
                  <a:cubicBezTo>
                    <a:pt x="65" y="92"/>
                    <a:pt x="63" y="97"/>
                    <a:pt x="66" y="91"/>
                  </a:cubicBezTo>
                  <a:cubicBezTo>
                    <a:pt x="66" y="91"/>
                    <a:pt x="65" y="91"/>
                    <a:pt x="65" y="92"/>
                  </a:cubicBezTo>
                  <a:cubicBezTo>
                    <a:pt x="65" y="92"/>
                    <a:pt x="65" y="93"/>
                    <a:pt x="65" y="93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4" y="94"/>
                    <a:pt x="64" y="93"/>
                    <a:pt x="64" y="94"/>
                  </a:cubicBezTo>
                  <a:cubicBezTo>
                    <a:pt x="64" y="94"/>
                    <a:pt x="63" y="95"/>
                    <a:pt x="62" y="95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5" y="94"/>
                    <a:pt x="65" y="94"/>
                    <a:pt x="64" y="94"/>
                  </a:cubicBezTo>
                  <a:cubicBezTo>
                    <a:pt x="64" y="94"/>
                    <a:pt x="63" y="94"/>
                    <a:pt x="63" y="94"/>
                  </a:cubicBezTo>
                  <a:cubicBezTo>
                    <a:pt x="67" y="93"/>
                    <a:pt x="66" y="93"/>
                    <a:pt x="65" y="93"/>
                  </a:cubicBezTo>
                  <a:cubicBezTo>
                    <a:pt x="64" y="93"/>
                    <a:pt x="62" y="93"/>
                    <a:pt x="64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3" y="91"/>
                    <a:pt x="62" y="90"/>
                    <a:pt x="65" y="90"/>
                  </a:cubicBezTo>
                  <a:cubicBezTo>
                    <a:pt x="64" y="90"/>
                    <a:pt x="63" y="89"/>
                    <a:pt x="63" y="89"/>
                  </a:cubicBezTo>
                  <a:cubicBezTo>
                    <a:pt x="63" y="89"/>
                    <a:pt x="62" y="89"/>
                    <a:pt x="60" y="89"/>
                  </a:cubicBezTo>
                  <a:cubicBezTo>
                    <a:pt x="62" y="89"/>
                    <a:pt x="60" y="88"/>
                    <a:pt x="64" y="89"/>
                  </a:cubicBezTo>
                  <a:cubicBezTo>
                    <a:pt x="64" y="89"/>
                    <a:pt x="64" y="89"/>
                    <a:pt x="64" y="89"/>
                  </a:cubicBezTo>
                  <a:cubicBezTo>
                    <a:pt x="68" y="90"/>
                    <a:pt x="63" y="88"/>
                    <a:pt x="66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9" y="85"/>
                    <a:pt x="61" y="84"/>
                    <a:pt x="62" y="83"/>
                  </a:cubicBezTo>
                  <a:cubicBezTo>
                    <a:pt x="64" y="83"/>
                    <a:pt x="65" y="82"/>
                    <a:pt x="62" y="79"/>
                  </a:cubicBezTo>
                  <a:cubicBezTo>
                    <a:pt x="66" y="81"/>
                    <a:pt x="60" y="77"/>
                    <a:pt x="65" y="79"/>
                  </a:cubicBezTo>
                  <a:cubicBezTo>
                    <a:pt x="71" y="81"/>
                    <a:pt x="65" y="77"/>
                    <a:pt x="64" y="75"/>
                  </a:cubicBezTo>
                  <a:cubicBezTo>
                    <a:pt x="63" y="75"/>
                    <a:pt x="63" y="75"/>
                    <a:pt x="63" y="75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9" y="78"/>
                    <a:pt x="60" y="70"/>
                    <a:pt x="64" y="73"/>
                  </a:cubicBezTo>
                  <a:cubicBezTo>
                    <a:pt x="68" y="73"/>
                    <a:pt x="69" y="71"/>
                    <a:pt x="70" y="69"/>
                  </a:cubicBezTo>
                  <a:cubicBezTo>
                    <a:pt x="71" y="66"/>
                    <a:pt x="73" y="64"/>
                    <a:pt x="75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1"/>
                    <a:pt x="74" y="58"/>
                    <a:pt x="77" y="59"/>
                  </a:cubicBezTo>
                  <a:cubicBezTo>
                    <a:pt x="80" y="60"/>
                    <a:pt x="75" y="55"/>
                    <a:pt x="76" y="54"/>
                  </a:cubicBezTo>
                  <a:cubicBezTo>
                    <a:pt x="74" y="51"/>
                    <a:pt x="79" y="55"/>
                    <a:pt x="78" y="55"/>
                  </a:cubicBezTo>
                  <a:cubicBezTo>
                    <a:pt x="79" y="53"/>
                    <a:pt x="75" y="49"/>
                    <a:pt x="78" y="49"/>
                  </a:cubicBezTo>
                  <a:cubicBezTo>
                    <a:pt x="82" y="53"/>
                    <a:pt x="78" y="42"/>
                    <a:pt x="82" y="47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6" y="48"/>
                    <a:pt x="83" y="41"/>
                    <a:pt x="87" y="43"/>
                  </a:cubicBezTo>
                  <a:cubicBezTo>
                    <a:pt x="87" y="43"/>
                    <a:pt x="87" y="43"/>
                    <a:pt x="88" y="44"/>
                  </a:cubicBezTo>
                  <a:cubicBezTo>
                    <a:pt x="85" y="38"/>
                    <a:pt x="82" y="32"/>
                    <a:pt x="80" y="26"/>
                  </a:cubicBezTo>
                  <a:cubicBezTo>
                    <a:pt x="76" y="21"/>
                    <a:pt x="72" y="15"/>
                    <a:pt x="67" y="10"/>
                  </a:cubicBezTo>
                  <a:cubicBezTo>
                    <a:pt x="62" y="7"/>
                    <a:pt x="58" y="3"/>
                    <a:pt x="52" y="0"/>
                  </a:cubicBezTo>
                  <a:cubicBezTo>
                    <a:pt x="49" y="5"/>
                    <a:pt x="45" y="9"/>
                    <a:pt x="43" y="14"/>
                  </a:cubicBezTo>
                  <a:cubicBezTo>
                    <a:pt x="38" y="15"/>
                    <a:pt x="33" y="17"/>
                    <a:pt x="29" y="19"/>
                  </a:cubicBezTo>
                  <a:cubicBezTo>
                    <a:pt x="23" y="27"/>
                    <a:pt x="17" y="35"/>
                    <a:pt x="12" y="46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0" y="51"/>
                    <a:pt x="8" y="55"/>
                    <a:pt x="7" y="59"/>
                  </a:cubicBezTo>
                  <a:cubicBezTo>
                    <a:pt x="6" y="64"/>
                    <a:pt x="5" y="68"/>
                    <a:pt x="1" y="7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5"/>
                    <a:pt x="2" y="74"/>
                    <a:pt x="2" y="75"/>
                  </a:cubicBezTo>
                  <a:cubicBezTo>
                    <a:pt x="0" y="87"/>
                    <a:pt x="1" y="99"/>
                    <a:pt x="6" y="112"/>
                  </a:cubicBezTo>
                  <a:cubicBezTo>
                    <a:pt x="8" y="118"/>
                    <a:pt x="11" y="124"/>
                    <a:pt x="15" y="129"/>
                  </a:cubicBezTo>
                  <a:cubicBezTo>
                    <a:pt x="19" y="135"/>
                    <a:pt x="23" y="140"/>
                    <a:pt x="28" y="145"/>
                  </a:cubicBezTo>
                  <a:cubicBezTo>
                    <a:pt x="28" y="147"/>
                    <a:pt x="30" y="148"/>
                    <a:pt x="32" y="150"/>
                  </a:cubicBezTo>
                  <a:cubicBezTo>
                    <a:pt x="34" y="151"/>
                    <a:pt x="36" y="153"/>
                    <a:pt x="36" y="154"/>
                  </a:cubicBezTo>
                  <a:cubicBezTo>
                    <a:pt x="46" y="154"/>
                    <a:pt x="53" y="155"/>
                    <a:pt x="61" y="157"/>
                  </a:cubicBezTo>
                  <a:cubicBezTo>
                    <a:pt x="61" y="157"/>
                    <a:pt x="61" y="157"/>
                    <a:pt x="61" y="157"/>
                  </a:cubicBezTo>
                  <a:cubicBezTo>
                    <a:pt x="62" y="157"/>
                    <a:pt x="63" y="157"/>
                    <a:pt x="64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9" y="154"/>
                    <a:pt x="75" y="157"/>
                    <a:pt x="81" y="157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95" y="155"/>
                    <a:pt x="106" y="146"/>
                    <a:pt x="115" y="137"/>
                  </a:cubicBezTo>
                  <a:cubicBezTo>
                    <a:pt x="119" y="132"/>
                    <a:pt x="123" y="127"/>
                    <a:pt x="127" y="122"/>
                  </a:cubicBezTo>
                  <a:cubicBezTo>
                    <a:pt x="130" y="117"/>
                    <a:pt x="133" y="111"/>
                    <a:pt x="137" y="106"/>
                  </a:cubicBezTo>
                  <a:cubicBezTo>
                    <a:pt x="142" y="101"/>
                    <a:pt x="143" y="94"/>
                    <a:pt x="143" y="87"/>
                  </a:cubicBezTo>
                  <a:cubicBezTo>
                    <a:pt x="143" y="81"/>
                    <a:pt x="142" y="74"/>
                    <a:pt x="144" y="67"/>
                  </a:cubicBezTo>
                  <a:cubicBezTo>
                    <a:pt x="146" y="66"/>
                    <a:pt x="145" y="58"/>
                    <a:pt x="142" y="50"/>
                  </a:cubicBezTo>
                  <a:cubicBezTo>
                    <a:pt x="139" y="43"/>
                    <a:pt x="134" y="36"/>
                    <a:pt x="13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9831273" y="409850"/>
            <a:ext cx="2186783" cy="6705098"/>
            <a:chOff x="9120073" y="380822"/>
            <a:chExt cx="2186783" cy="6705098"/>
          </a:xfrm>
          <a:solidFill>
            <a:schemeClr val="accent4"/>
          </a:solidFill>
        </p:grpSpPr>
        <p:grpSp>
          <p:nvGrpSpPr>
            <p:cNvPr id="289" name="Group 288"/>
            <p:cNvGrpSpPr/>
            <p:nvPr/>
          </p:nvGrpSpPr>
          <p:grpSpPr>
            <a:xfrm>
              <a:off x="9316130" y="650194"/>
              <a:ext cx="1990726" cy="6435726"/>
              <a:chOff x="10507663" y="-347663"/>
              <a:chExt cx="1990726" cy="6435726"/>
            </a:xfrm>
            <a:grpFill/>
          </p:grpSpPr>
          <p:sp>
            <p:nvSpPr>
              <p:cNvPr id="193" name="Freeform 187"/>
              <p:cNvSpPr/>
              <p:nvPr/>
            </p:nvSpPr>
            <p:spPr bwMode="auto">
              <a:xfrm>
                <a:off x="11009313" y="-347663"/>
                <a:ext cx="984250" cy="6435726"/>
              </a:xfrm>
              <a:custGeom>
                <a:avLst/>
                <a:gdLst>
                  <a:gd name="T0" fmla="*/ 130 w 261"/>
                  <a:gd name="T1" fmla="*/ 785 h 1713"/>
                  <a:gd name="T2" fmla="*/ 125 w 261"/>
                  <a:gd name="T3" fmla="*/ 715 h 1713"/>
                  <a:gd name="T4" fmla="*/ 118 w 261"/>
                  <a:gd name="T5" fmla="*/ 652 h 1713"/>
                  <a:gd name="T6" fmla="*/ 113 w 261"/>
                  <a:gd name="T7" fmla="*/ 625 h 1713"/>
                  <a:gd name="T8" fmla="*/ 112 w 261"/>
                  <a:gd name="T9" fmla="*/ 603 h 1713"/>
                  <a:gd name="T10" fmla="*/ 104 w 261"/>
                  <a:gd name="T11" fmla="*/ 566 h 1713"/>
                  <a:gd name="T12" fmla="*/ 99 w 261"/>
                  <a:gd name="T13" fmla="*/ 533 h 1713"/>
                  <a:gd name="T14" fmla="*/ 91 w 261"/>
                  <a:gd name="T15" fmla="*/ 500 h 1713"/>
                  <a:gd name="T16" fmla="*/ 80 w 261"/>
                  <a:gd name="T17" fmla="*/ 456 h 1713"/>
                  <a:gd name="T18" fmla="*/ 69 w 261"/>
                  <a:gd name="T19" fmla="*/ 418 h 1713"/>
                  <a:gd name="T20" fmla="*/ 65 w 261"/>
                  <a:gd name="T21" fmla="*/ 385 h 1713"/>
                  <a:gd name="T22" fmla="*/ 48 w 261"/>
                  <a:gd name="T23" fmla="*/ 322 h 1713"/>
                  <a:gd name="T24" fmla="*/ 38 w 261"/>
                  <a:gd name="T25" fmla="*/ 285 h 1713"/>
                  <a:gd name="T26" fmla="*/ 28 w 261"/>
                  <a:gd name="T27" fmla="*/ 229 h 1713"/>
                  <a:gd name="T28" fmla="*/ 20 w 261"/>
                  <a:gd name="T29" fmla="*/ 192 h 1713"/>
                  <a:gd name="T30" fmla="*/ 20 w 261"/>
                  <a:gd name="T31" fmla="*/ 176 h 1713"/>
                  <a:gd name="T32" fmla="*/ 12 w 261"/>
                  <a:gd name="T33" fmla="*/ 151 h 1713"/>
                  <a:gd name="T34" fmla="*/ 12 w 261"/>
                  <a:gd name="T35" fmla="*/ 128 h 1713"/>
                  <a:gd name="T36" fmla="*/ 9 w 261"/>
                  <a:gd name="T37" fmla="*/ 110 h 1713"/>
                  <a:gd name="T38" fmla="*/ 7 w 261"/>
                  <a:gd name="T39" fmla="*/ 49 h 1713"/>
                  <a:gd name="T40" fmla="*/ 13 w 261"/>
                  <a:gd name="T41" fmla="*/ 31 h 1713"/>
                  <a:gd name="T42" fmla="*/ 7 w 261"/>
                  <a:gd name="T43" fmla="*/ 26 h 1713"/>
                  <a:gd name="T44" fmla="*/ 5 w 261"/>
                  <a:gd name="T45" fmla="*/ 58 h 1713"/>
                  <a:gd name="T46" fmla="*/ 2 w 261"/>
                  <a:gd name="T47" fmla="*/ 82 h 1713"/>
                  <a:gd name="T48" fmla="*/ 2 w 261"/>
                  <a:gd name="T49" fmla="*/ 132 h 1713"/>
                  <a:gd name="T50" fmla="*/ 5 w 261"/>
                  <a:gd name="T51" fmla="*/ 154 h 1713"/>
                  <a:gd name="T52" fmla="*/ 12 w 261"/>
                  <a:gd name="T53" fmla="*/ 211 h 1713"/>
                  <a:gd name="T54" fmla="*/ 21 w 261"/>
                  <a:gd name="T55" fmla="*/ 265 h 1713"/>
                  <a:gd name="T56" fmla="*/ 27 w 261"/>
                  <a:gd name="T57" fmla="*/ 295 h 1713"/>
                  <a:gd name="T58" fmla="*/ 34 w 261"/>
                  <a:gd name="T59" fmla="*/ 332 h 1713"/>
                  <a:gd name="T60" fmla="*/ 44 w 261"/>
                  <a:gd name="T61" fmla="*/ 377 h 1713"/>
                  <a:gd name="T62" fmla="*/ 48 w 261"/>
                  <a:gd name="T63" fmla="*/ 401 h 1713"/>
                  <a:gd name="T64" fmla="*/ 68 w 261"/>
                  <a:gd name="T65" fmla="*/ 484 h 1713"/>
                  <a:gd name="T66" fmla="*/ 77 w 261"/>
                  <a:gd name="T67" fmla="*/ 532 h 1713"/>
                  <a:gd name="T68" fmla="*/ 85 w 261"/>
                  <a:gd name="T69" fmla="*/ 577 h 1713"/>
                  <a:gd name="T70" fmla="*/ 89 w 261"/>
                  <a:gd name="T71" fmla="*/ 619 h 1713"/>
                  <a:gd name="T72" fmla="*/ 95 w 261"/>
                  <a:gd name="T73" fmla="*/ 675 h 1713"/>
                  <a:gd name="T74" fmla="*/ 101 w 261"/>
                  <a:gd name="T75" fmla="*/ 735 h 1713"/>
                  <a:gd name="T76" fmla="*/ 101 w 261"/>
                  <a:gd name="T77" fmla="*/ 820 h 1713"/>
                  <a:gd name="T78" fmla="*/ 96 w 261"/>
                  <a:gd name="T79" fmla="*/ 931 h 1713"/>
                  <a:gd name="T80" fmla="*/ 93 w 261"/>
                  <a:gd name="T81" fmla="*/ 970 h 1713"/>
                  <a:gd name="T82" fmla="*/ 87 w 261"/>
                  <a:gd name="T83" fmla="*/ 1010 h 1713"/>
                  <a:gd name="T84" fmla="*/ 64 w 261"/>
                  <a:gd name="T85" fmla="*/ 1124 h 1713"/>
                  <a:gd name="T86" fmla="*/ 49 w 261"/>
                  <a:gd name="T87" fmla="*/ 1232 h 1713"/>
                  <a:gd name="T88" fmla="*/ 61 w 261"/>
                  <a:gd name="T89" fmla="*/ 1306 h 1713"/>
                  <a:gd name="T90" fmla="*/ 121 w 261"/>
                  <a:gd name="T91" fmla="*/ 1397 h 1713"/>
                  <a:gd name="T92" fmla="*/ 240 w 261"/>
                  <a:gd name="T93" fmla="*/ 1623 h 1713"/>
                  <a:gd name="T94" fmla="*/ 258 w 261"/>
                  <a:gd name="T95" fmla="*/ 1699 h 1713"/>
                  <a:gd name="T96" fmla="*/ 259 w 261"/>
                  <a:gd name="T97" fmla="*/ 1682 h 1713"/>
                  <a:gd name="T98" fmla="*/ 259 w 261"/>
                  <a:gd name="T99" fmla="*/ 1643 h 1713"/>
                  <a:gd name="T100" fmla="*/ 253 w 261"/>
                  <a:gd name="T101" fmla="*/ 1579 h 1713"/>
                  <a:gd name="T102" fmla="*/ 211 w 261"/>
                  <a:gd name="T103" fmla="*/ 1473 h 1713"/>
                  <a:gd name="T104" fmla="*/ 93 w 261"/>
                  <a:gd name="T105" fmla="*/ 1303 h 1713"/>
                  <a:gd name="T106" fmla="*/ 82 w 261"/>
                  <a:gd name="T107" fmla="*/ 1198 h 1713"/>
                  <a:gd name="T108" fmla="*/ 100 w 261"/>
                  <a:gd name="T109" fmla="*/ 1104 h 1713"/>
                  <a:gd name="T110" fmla="*/ 107 w 261"/>
                  <a:gd name="T111" fmla="*/ 1061 h 1713"/>
                  <a:gd name="T112" fmla="*/ 117 w 261"/>
                  <a:gd name="T113" fmla="*/ 998 h 1713"/>
                  <a:gd name="T114" fmla="*/ 125 w 261"/>
                  <a:gd name="T115" fmla="*/ 942 h 1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1" h="1713">
                    <a:moveTo>
                      <a:pt x="130" y="887"/>
                    </a:moveTo>
                    <a:cubicBezTo>
                      <a:pt x="130" y="876"/>
                      <a:pt x="131" y="863"/>
                      <a:pt x="131" y="850"/>
                    </a:cubicBezTo>
                    <a:cubicBezTo>
                      <a:pt x="131" y="837"/>
                      <a:pt x="131" y="824"/>
                      <a:pt x="131" y="813"/>
                    </a:cubicBezTo>
                    <a:cubicBezTo>
                      <a:pt x="129" y="808"/>
                      <a:pt x="129" y="801"/>
                      <a:pt x="129" y="793"/>
                    </a:cubicBezTo>
                    <a:cubicBezTo>
                      <a:pt x="131" y="793"/>
                      <a:pt x="131" y="793"/>
                      <a:pt x="131" y="793"/>
                    </a:cubicBezTo>
                    <a:cubicBezTo>
                      <a:pt x="130" y="787"/>
                      <a:pt x="130" y="787"/>
                      <a:pt x="130" y="787"/>
                    </a:cubicBezTo>
                    <a:cubicBezTo>
                      <a:pt x="131" y="784"/>
                      <a:pt x="131" y="791"/>
                      <a:pt x="131" y="787"/>
                    </a:cubicBezTo>
                    <a:cubicBezTo>
                      <a:pt x="130" y="785"/>
                      <a:pt x="130" y="785"/>
                      <a:pt x="130" y="785"/>
                    </a:cubicBezTo>
                    <a:cubicBezTo>
                      <a:pt x="131" y="784"/>
                      <a:pt x="130" y="769"/>
                      <a:pt x="132" y="779"/>
                    </a:cubicBezTo>
                    <a:cubicBezTo>
                      <a:pt x="131" y="756"/>
                      <a:pt x="131" y="756"/>
                      <a:pt x="131" y="756"/>
                    </a:cubicBezTo>
                    <a:cubicBezTo>
                      <a:pt x="131" y="751"/>
                      <a:pt x="129" y="753"/>
                      <a:pt x="130" y="747"/>
                    </a:cubicBezTo>
                    <a:cubicBezTo>
                      <a:pt x="130" y="746"/>
                      <a:pt x="130" y="750"/>
                      <a:pt x="131" y="749"/>
                    </a:cubicBezTo>
                    <a:cubicBezTo>
                      <a:pt x="132" y="732"/>
                      <a:pt x="126" y="730"/>
                      <a:pt x="126" y="714"/>
                    </a:cubicBezTo>
                    <a:cubicBezTo>
                      <a:pt x="126" y="715"/>
                      <a:pt x="126" y="715"/>
                      <a:pt x="126" y="715"/>
                    </a:cubicBezTo>
                    <a:cubicBezTo>
                      <a:pt x="126" y="712"/>
                      <a:pt x="125" y="707"/>
                      <a:pt x="125" y="707"/>
                    </a:cubicBezTo>
                    <a:cubicBezTo>
                      <a:pt x="123" y="709"/>
                      <a:pt x="126" y="710"/>
                      <a:pt x="125" y="715"/>
                    </a:cubicBezTo>
                    <a:cubicBezTo>
                      <a:pt x="124" y="715"/>
                      <a:pt x="124" y="709"/>
                      <a:pt x="123" y="709"/>
                    </a:cubicBezTo>
                    <a:cubicBezTo>
                      <a:pt x="123" y="706"/>
                      <a:pt x="122" y="703"/>
                      <a:pt x="122" y="700"/>
                    </a:cubicBezTo>
                    <a:cubicBezTo>
                      <a:pt x="122" y="695"/>
                      <a:pt x="121" y="687"/>
                      <a:pt x="122" y="683"/>
                    </a:cubicBezTo>
                    <a:cubicBezTo>
                      <a:pt x="121" y="680"/>
                      <a:pt x="119" y="677"/>
                      <a:pt x="119" y="671"/>
                    </a:cubicBezTo>
                    <a:cubicBezTo>
                      <a:pt x="119" y="667"/>
                      <a:pt x="120" y="672"/>
                      <a:pt x="120" y="667"/>
                    </a:cubicBezTo>
                    <a:cubicBezTo>
                      <a:pt x="119" y="666"/>
                      <a:pt x="119" y="666"/>
                      <a:pt x="119" y="666"/>
                    </a:cubicBezTo>
                    <a:cubicBezTo>
                      <a:pt x="119" y="661"/>
                      <a:pt x="119" y="662"/>
                      <a:pt x="119" y="662"/>
                    </a:cubicBezTo>
                    <a:cubicBezTo>
                      <a:pt x="119" y="657"/>
                      <a:pt x="118" y="658"/>
                      <a:pt x="118" y="652"/>
                    </a:cubicBezTo>
                    <a:cubicBezTo>
                      <a:pt x="119" y="655"/>
                      <a:pt x="119" y="655"/>
                      <a:pt x="119" y="655"/>
                    </a:cubicBezTo>
                    <a:cubicBezTo>
                      <a:pt x="118" y="650"/>
                      <a:pt x="118" y="649"/>
                      <a:pt x="117" y="642"/>
                    </a:cubicBezTo>
                    <a:cubicBezTo>
                      <a:pt x="118" y="642"/>
                      <a:pt x="118" y="645"/>
                      <a:pt x="118" y="647"/>
                    </a:cubicBezTo>
                    <a:cubicBezTo>
                      <a:pt x="119" y="643"/>
                      <a:pt x="117" y="641"/>
                      <a:pt x="117" y="639"/>
                    </a:cubicBezTo>
                    <a:cubicBezTo>
                      <a:pt x="116" y="640"/>
                      <a:pt x="117" y="644"/>
                      <a:pt x="116" y="642"/>
                    </a:cubicBezTo>
                    <a:cubicBezTo>
                      <a:pt x="115" y="639"/>
                      <a:pt x="113" y="635"/>
                      <a:pt x="114" y="633"/>
                    </a:cubicBezTo>
                    <a:cubicBezTo>
                      <a:pt x="116" y="636"/>
                      <a:pt x="116" y="636"/>
                      <a:pt x="116" y="636"/>
                    </a:cubicBezTo>
                    <a:cubicBezTo>
                      <a:pt x="114" y="630"/>
                      <a:pt x="114" y="633"/>
                      <a:pt x="113" y="625"/>
                    </a:cubicBezTo>
                    <a:cubicBezTo>
                      <a:pt x="114" y="626"/>
                      <a:pt x="114" y="626"/>
                      <a:pt x="114" y="626"/>
                    </a:cubicBezTo>
                    <a:cubicBezTo>
                      <a:pt x="112" y="621"/>
                      <a:pt x="112" y="615"/>
                      <a:pt x="111" y="608"/>
                    </a:cubicBezTo>
                    <a:cubicBezTo>
                      <a:pt x="112" y="609"/>
                      <a:pt x="112" y="609"/>
                      <a:pt x="112" y="609"/>
                    </a:cubicBezTo>
                    <a:cubicBezTo>
                      <a:pt x="111" y="606"/>
                      <a:pt x="110" y="605"/>
                      <a:pt x="110" y="603"/>
                    </a:cubicBezTo>
                    <a:cubicBezTo>
                      <a:pt x="110" y="607"/>
                      <a:pt x="109" y="606"/>
                      <a:pt x="109" y="607"/>
                    </a:cubicBezTo>
                    <a:cubicBezTo>
                      <a:pt x="109" y="601"/>
                      <a:pt x="105" y="599"/>
                      <a:pt x="105" y="590"/>
                    </a:cubicBezTo>
                    <a:cubicBezTo>
                      <a:pt x="106" y="590"/>
                      <a:pt x="107" y="592"/>
                      <a:pt x="107" y="595"/>
                    </a:cubicBezTo>
                    <a:cubicBezTo>
                      <a:pt x="109" y="597"/>
                      <a:pt x="110" y="597"/>
                      <a:pt x="112" y="603"/>
                    </a:cubicBezTo>
                    <a:cubicBezTo>
                      <a:pt x="111" y="599"/>
                      <a:pt x="110" y="596"/>
                      <a:pt x="111" y="596"/>
                    </a:cubicBezTo>
                    <a:cubicBezTo>
                      <a:pt x="109" y="596"/>
                      <a:pt x="109" y="596"/>
                      <a:pt x="109" y="596"/>
                    </a:cubicBezTo>
                    <a:cubicBezTo>
                      <a:pt x="109" y="594"/>
                      <a:pt x="109" y="592"/>
                      <a:pt x="108" y="590"/>
                    </a:cubicBezTo>
                    <a:cubicBezTo>
                      <a:pt x="107" y="590"/>
                      <a:pt x="107" y="595"/>
                      <a:pt x="106" y="590"/>
                    </a:cubicBezTo>
                    <a:cubicBezTo>
                      <a:pt x="105" y="585"/>
                      <a:pt x="107" y="587"/>
                      <a:pt x="106" y="587"/>
                    </a:cubicBezTo>
                    <a:cubicBezTo>
                      <a:pt x="105" y="579"/>
                      <a:pt x="104" y="584"/>
                      <a:pt x="104" y="577"/>
                    </a:cubicBezTo>
                    <a:cubicBezTo>
                      <a:pt x="104" y="578"/>
                      <a:pt x="104" y="579"/>
                      <a:pt x="104" y="579"/>
                    </a:cubicBezTo>
                    <a:cubicBezTo>
                      <a:pt x="104" y="574"/>
                      <a:pt x="102" y="567"/>
                      <a:pt x="104" y="566"/>
                    </a:cubicBezTo>
                    <a:cubicBezTo>
                      <a:pt x="104" y="566"/>
                      <a:pt x="105" y="566"/>
                      <a:pt x="105" y="568"/>
                    </a:cubicBezTo>
                    <a:cubicBezTo>
                      <a:pt x="105" y="568"/>
                      <a:pt x="105" y="568"/>
                      <a:pt x="105" y="568"/>
                    </a:cubicBezTo>
                    <a:cubicBezTo>
                      <a:pt x="107" y="573"/>
                      <a:pt x="103" y="564"/>
                      <a:pt x="105" y="565"/>
                    </a:cubicBezTo>
                    <a:cubicBezTo>
                      <a:pt x="105" y="566"/>
                      <a:pt x="104" y="559"/>
                      <a:pt x="103" y="556"/>
                    </a:cubicBezTo>
                    <a:cubicBezTo>
                      <a:pt x="102" y="557"/>
                      <a:pt x="102" y="557"/>
                      <a:pt x="102" y="557"/>
                    </a:cubicBezTo>
                    <a:cubicBezTo>
                      <a:pt x="97" y="547"/>
                      <a:pt x="105" y="557"/>
                      <a:pt x="102" y="547"/>
                    </a:cubicBezTo>
                    <a:cubicBezTo>
                      <a:pt x="100" y="541"/>
                      <a:pt x="102" y="549"/>
                      <a:pt x="101" y="546"/>
                    </a:cubicBezTo>
                    <a:cubicBezTo>
                      <a:pt x="100" y="541"/>
                      <a:pt x="101" y="539"/>
                      <a:pt x="99" y="533"/>
                    </a:cubicBezTo>
                    <a:cubicBezTo>
                      <a:pt x="99" y="531"/>
                      <a:pt x="99" y="527"/>
                      <a:pt x="100" y="527"/>
                    </a:cubicBezTo>
                    <a:cubicBezTo>
                      <a:pt x="99" y="523"/>
                      <a:pt x="99" y="515"/>
                      <a:pt x="97" y="513"/>
                    </a:cubicBezTo>
                    <a:cubicBezTo>
                      <a:pt x="97" y="520"/>
                      <a:pt x="100" y="519"/>
                      <a:pt x="99" y="527"/>
                    </a:cubicBezTo>
                    <a:cubicBezTo>
                      <a:pt x="98" y="525"/>
                      <a:pt x="98" y="525"/>
                      <a:pt x="98" y="525"/>
                    </a:cubicBezTo>
                    <a:cubicBezTo>
                      <a:pt x="97" y="520"/>
                      <a:pt x="95" y="513"/>
                      <a:pt x="94" y="509"/>
                    </a:cubicBezTo>
                    <a:cubicBezTo>
                      <a:pt x="94" y="510"/>
                      <a:pt x="94" y="511"/>
                      <a:pt x="94" y="510"/>
                    </a:cubicBezTo>
                    <a:cubicBezTo>
                      <a:pt x="92" y="503"/>
                      <a:pt x="90" y="501"/>
                      <a:pt x="89" y="493"/>
                    </a:cubicBezTo>
                    <a:cubicBezTo>
                      <a:pt x="90" y="492"/>
                      <a:pt x="90" y="497"/>
                      <a:pt x="91" y="500"/>
                    </a:cubicBezTo>
                    <a:cubicBezTo>
                      <a:pt x="91" y="495"/>
                      <a:pt x="90" y="495"/>
                      <a:pt x="89" y="487"/>
                    </a:cubicBezTo>
                    <a:cubicBezTo>
                      <a:pt x="90" y="487"/>
                      <a:pt x="90" y="492"/>
                      <a:pt x="91" y="493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9" y="485"/>
                      <a:pt x="89" y="485"/>
                      <a:pt x="89" y="485"/>
                    </a:cubicBezTo>
                    <a:cubicBezTo>
                      <a:pt x="87" y="484"/>
                      <a:pt x="88" y="478"/>
                      <a:pt x="86" y="473"/>
                    </a:cubicBezTo>
                    <a:cubicBezTo>
                      <a:pt x="83" y="462"/>
                      <a:pt x="81" y="460"/>
                      <a:pt x="78" y="454"/>
                    </a:cubicBezTo>
                    <a:cubicBezTo>
                      <a:pt x="78" y="452"/>
                      <a:pt x="78" y="452"/>
                      <a:pt x="79" y="452"/>
                    </a:cubicBezTo>
                    <a:cubicBezTo>
                      <a:pt x="79" y="455"/>
                      <a:pt x="79" y="455"/>
                      <a:pt x="80" y="456"/>
                    </a:cubicBezTo>
                    <a:cubicBezTo>
                      <a:pt x="79" y="452"/>
                      <a:pt x="80" y="446"/>
                      <a:pt x="81" y="448"/>
                    </a:cubicBezTo>
                    <a:cubicBezTo>
                      <a:pt x="79" y="442"/>
                      <a:pt x="80" y="451"/>
                      <a:pt x="79" y="447"/>
                    </a:cubicBezTo>
                    <a:cubicBezTo>
                      <a:pt x="77" y="439"/>
                      <a:pt x="77" y="439"/>
                      <a:pt x="77" y="439"/>
                    </a:cubicBezTo>
                    <a:cubicBezTo>
                      <a:pt x="76" y="440"/>
                      <a:pt x="77" y="443"/>
                      <a:pt x="75" y="439"/>
                    </a:cubicBezTo>
                    <a:cubicBezTo>
                      <a:pt x="74" y="435"/>
                      <a:pt x="74" y="433"/>
                      <a:pt x="73" y="428"/>
                    </a:cubicBezTo>
                    <a:cubicBezTo>
                      <a:pt x="73" y="429"/>
                      <a:pt x="74" y="426"/>
                      <a:pt x="74" y="430"/>
                    </a:cubicBezTo>
                    <a:cubicBezTo>
                      <a:pt x="74" y="427"/>
                      <a:pt x="73" y="424"/>
                      <a:pt x="72" y="422"/>
                    </a:cubicBezTo>
                    <a:cubicBezTo>
                      <a:pt x="73" y="428"/>
                      <a:pt x="69" y="414"/>
                      <a:pt x="69" y="418"/>
                    </a:cubicBezTo>
                    <a:cubicBezTo>
                      <a:pt x="68" y="412"/>
                      <a:pt x="68" y="412"/>
                      <a:pt x="68" y="412"/>
                    </a:cubicBezTo>
                    <a:cubicBezTo>
                      <a:pt x="69" y="414"/>
                      <a:pt x="69" y="414"/>
                      <a:pt x="70" y="416"/>
                    </a:cubicBezTo>
                    <a:cubicBezTo>
                      <a:pt x="70" y="414"/>
                      <a:pt x="68" y="411"/>
                      <a:pt x="68" y="409"/>
                    </a:cubicBezTo>
                    <a:cubicBezTo>
                      <a:pt x="67" y="407"/>
                      <a:pt x="66" y="402"/>
                      <a:pt x="67" y="402"/>
                    </a:cubicBezTo>
                    <a:cubicBezTo>
                      <a:pt x="66" y="400"/>
                      <a:pt x="65" y="396"/>
                      <a:pt x="66" y="395"/>
                    </a:cubicBezTo>
                    <a:cubicBezTo>
                      <a:pt x="65" y="393"/>
                      <a:pt x="65" y="395"/>
                      <a:pt x="64" y="394"/>
                    </a:cubicBezTo>
                    <a:cubicBezTo>
                      <a:pt x="62" y="386"/>
                      <a:pt x="62" y="386"/>
                      <a:pt x="62" y="386"/>
                    </a:cubicBezTo>
                    <a:cubicBezTo>
                      <a:pt x="63" y="385"/>
                      <a:pt x="64" y="384"/>
                      <a:pt x="65" y="385"/>
                    </a:cubicBezTo>
                    <a:cubicBezTo>
                      <a:pt x="64" y="382"/>
                      <a:pt x="63" y="385"/>
                      <a:pt x="62" y="380"/>
                    </a:cubicBezTo>
                    <a:cubicBezTo>
                      <a:pt x="64" y="382"/>
                      <a:pt x="61" y="373"/>
                      <a:pt x="64" y="376"/>
                    </a:cubicBezTo>
                    <a:cubicBezTo>
                      <a:pt x="64" y="373"/>
                      <a:pt x="62" y="365"/>
                      <a:pt x="61" y="361"/>
                    </a:cubicBezTo>
                    <a:cubicBezTo>
                      <a:pt x="59" y="359"/>
                      <a:pt x="61" y="366"/>
                      <a:pt x="60" y="366"/>
                    </a:cubicBezTo>
                    <a:cubicBezTo>
                      <a:pt x="56" y="354"/>
                      <a:pt x="53" y="354"/>
                      <a:pt x="51" y="344"/>
                    </a:cubicBezTo>
                    <a:cubicBezTo>
                      <a:pt x="52" y="347"/>
                      <a:pt x="52" y="347"/>
                      <a:pt x="52" y="347"/>
                    </a:cubicBezTo>
                    <a:cubicBezTo>
                      <a:pt x="50" y="341"/>
                      <a:pt x="50" y="342"/>
                      <a:pt x="48" y="339"/>
                    </a:cubicBezTo>
                    <a:cubicBezTo>
                      <a:pt x="50" y="340"/>
                      <a:pt x="50" y="331"/>
                      <a:pt x="48" y="322"/>
                    </a:cubicBezTo>
                    <a:cubicBezTo>
                      <a:pt x="47" y="321"/>
                      <a:pt x="48" y="328"/>
                      <a:pt x="46" y="326"/>
                    </a:cubicBezTo>
                    <a:cubicBezTo>
                      <a:pt x="45" y="320"/>
                      <a:pt x="45" y="320"/>
                      <a:pt x="45" y="320"/>
                    </a:cubicBezTo>
                    <a:cubicBezTo>
                      <a:pt x="45" y="320"/>
                      <a:pt x="45" y="320"/>
                      <a:pt x="46" y="321"/>
                    </a:cubicBezTo>
                    <a:cubicBezTo>
                      <a:pt x="44" y="316"/>
                      <a:pt x="45" y="310"/>
                      <a:pt x="43" y="309"/>
                    </a:cubicBezTo>
                    <a:cubicBezTo>
                      <a:pt x="44" y="303"/>
                      <a:pt x="44" y="303"/>
                      <a:pt x="44" y="303"/>
                    </a:cubicBezTo>
                    <a:cubicBezTo>
                      <a:pt x="43" y="305"/>
                      <a:pt x="43" y="305"/>
                      <a:pt x="43" y="305"/>
                    </a:cubicBezTo>
                    <a:cubicBezTo>
                      <a:pt x="42" y="305"/>
                      <a:pt x="41" y="298"/>
                      <a:pt x="40" y="297"/>
                    </a:cubicBezTo>
                    <a:cubicBezTo>
                      <a:pt x="38" y="291"/>
                      <a:pt x="38" y="288"/>
                      <a:pt x="38" y="285"/>
                    </a:cubicBezTo>
                    <a:cubicBezTo>
                      <a:pt x="38" y="286"/>
                      <a:pt x="37" y="289"/>
                      <a:pt x="36" y="284"/>
                    </a:cubicBezTo>
                    <a:cubicBezTo>
                      <a:pt x="38" y="284"/>
                      <a:pt x="34" y="273"/>
                      <a:pt x="36" y="273"/>
                    </a:cubicBezTo>
                    <a:cubicBezTo>
                      <a:pt x="35" y="271"/>
                      <a:pt x="35" y="267"/>
                      <a:pt x="34" y="267"/>
                    </a:cubicBezTo>
                    <a:cubicBezTo>
                      <a:pt x="36" y="267"/>
                      <a:pt x="36" y="267"/>
                      <a:pt x="36" y="267"/>
                    </a:cubicBezTo>
                    <a:cubicBezTo>
                      <a:pt x="34" y="267"/>
                      <a:pt x="32" y="260"/>
                      <a:pt x="31" y="254"/>
                    </a:cubicBezTo>
                    <a:cubicBezTo>
                      <a:pt x="34" y="255"/>
                      <a:pt x="29" y="248"/>
                      <a:pt x="31" y="245"/>
                    </a:cubicBezTo>
                    <a:cubicBezTo>
                      <a:pt x="29" y="244"/>
                      <a:pt x="28" y="235"/>
                      <a:pt x="27" y="234"/>
                    </a:cubicBezTo>
                    <a:cubicBezTo>
                      <a:pt x="26" y="230"/>
                      <a:pt x="27" y="230"/>
                      <a:pt x="28" y="229"/>
                    </a:cubicBezTo>
                    <a:cubicBezTo>
                      <a:pt x="27" y="227"/>
                      <a:pt x="27" y="227"/>
                      <a:pt x="27" y="227"/>
                    </a:cubicBezTo>
                    <a:cubicBezTo>
                      <a:pt x="27" y="225"/>
                      <a:pt x="26" y="216"/>
                      <a:pt x="26" y="211"/>
                    </a:cubicBezTo>
                    <a:cubicBezTo>
                      <a:pt x="23" y="207"/>
                      <a:pt x="23" y="207"/>
                      <a:pt x="23" y="207"/>
                    </a:cubicBezTo>
                    <a:cubicBezTo>
                      <a:pt x="24" y="205"/>
                      <a:pt x="24" y="205"/>
                      <a:pt x="24" y="205"/>
                    </a:cubicBezTo>
                    <a:cubicBezTo>
                      <a:pt x="23" y="204"/>
                      <a:pt x="22" y="201"/>
                      <a:pt x="22" y="203"/>
                    </a:cubicBezTo>
                    <a:cubicBezTo>
                      <a:pt x="22" y="201"/>
                      <a:pt x="22" y="201"/>
                      <a:pt x="22" y="201"/>
                    </a:cubicBezTo>
                    <a:cubicBezTo>
                      <a:pt x="20" y="201"/>
                      <a:pt x="21" y="197"/>
                      <a:pt x="19" y="192"/>
                    </a:cubicBezTo>
                    <a:cubicBezTo>
                      <a:pt x="19" y="191"/>
                      <a:pt x="20" y="191"/>
                      <a:pt x="20" y="192"/>
                    </a:cubicBezTo>
                    <a:cubicBezTo>
                      <a:pt x="20" y="190"/>
                      <a:pt x="21" y="191"/>
                      <a:pt x="21" y="189"/>
                    </a:cubicBezTo>
                    <a:cubicBezTo>
                      <a:pt x="21" y="191"/>
                      <a:pt x="17" y="181"/>
                      <a:pt x="17" y="188"/>
                    </a:cubicBezTo>
                    <a:cubicBezTo>
                      <a:pt x="16" y="188"/>
                      <a:pt x="15" y="185"/>
                      <a:pt x="15" y="182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4" y="178"/>
                      <a:pt x="14" y="178"/>
                      <a:pt x="14" y="178"/>
                    </a:cubicBezTo>
                    <a:cubicBezTo>
                      <a:pt x="14" y="174"/>
                      <a:pt x="14" y="172"/>
                      <a:pt x="14" y="169"/>
                    </a:cubicBezTo>
                    <a:cubicBezTo>
                      <a:pt x="15" y="172"/>
                      <a:pt x="18" y="176"/>
                      <a:pt x="17" y="167"/>
                    </a:cubicBezTo>
                    <a:cubicBezTo>
                      <a:pt x="18" y="172"/>
                      <a:pt x="19" y="174"/>
                      <a:pt x="20" y="176"/>
                    </a:cubicBezTo>
                    <a:cubicBezTo>
                      <a:pt x="19" y="174"/>
                      <a:pt x="20" y="173"/>
                      <a:pt x="21" y="176"/>
                    </a:cubicBezTo>
                    <a:cubicBezTo>
                      <a:pt x="19" y="170"/>
                      <a:pt x="19" y="174"/>
                      <a:pt x="18" y="168"/>
                    </a:cubicBezTo>
                    <a:cubicBezTo>
                      <a:pt x="20" y="168"/>
                      <a:pt x="20" y="166"/>
                      <a:pt x="20" y="160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5"/>
                      <a:pt x="19" y="166"/>
                      <a:pt x="18" y="166"/>
                    </a:cubicBezTo>
                    <a:cubicBezTo>
                      <a:pt x="18" y="165"/>
                      <a:pt x="16" y="159"/>
                      <a:pt x="16" y="158"/>
                    </a:cubicBezTo>
                    <a:cubicBezTo>
                      <a:pt x="15" y="165"/>
                      <a:pt x="13" y="147"/>
                      <a:pt x="12" y="151"/>
                    </a:cubicBezTo>
                    <a:cubicBezTo>
                      <a:pt x="12" y="151"/>
                      <a:pt x="11" y="146"/>
                      <a:pt x="12" y="146"/>
                    </a:cubicBezTo>
                    <a:cubicBezTo>
                      <a:pt x="14" y="151"/>
                      <a:pt x="13" y="142"/>
                      <a:pt x="14" y="142"/>
                    </a:cubicBezTo>
                    <a:cubicBezTo>
                      <a:pt x="14" y="140"/>
                      <a:pt x="14" y="147"/>
                      <a:pt x="13" y="144"/>
                    </a:cubicBezTo>
                    <a:cubicBezTo>
                      <a:pt x="12" y="141"/>
                      <a:pt x="13" y="138"/>
                      <a:pt x="13" y="137"/>
                    </a:cubicBezTo>
                    <a:cubicBezTo>
                      <a:pt x="14" y="138"/>
                      <a:pt x="14" y="138"/>
                      <a:pt x="14" y="138"/>
                    </a:cubicBezTo>
                    <a:cubicBezTo>
                      <a:pt x="14" y="133"/>
                      <a:pt x="14" y="133"/>
                      <a:pt x="14" y="133"/>
                    </a:cubicBezTo>
                    <a:cubicBezTo>
                      <a:pt x="13" y="132"/>
                      <a:pt x="13" y="138"/>
                      <a:pt x="12" y="133"/>
                    </a:cubicBezTo>
                    <a:cubicBezTo>
                      <a:pt x="12" y="132"/>
                      <a:pt x="12" y="128"/>
                      <a:pt x="12" y="128"/>
                    </a:cubicBezTo>
                    <a:cubicBezTo>
                      <a:pt x="13" y="130"/>
                      <a:pt x="15" y="128"/>
                      <a:pt x="15" y="132"/>
                    </a:cubicBezTo>
                    <a:cubicBezTo>
                      <a:pt x="15" y="129"/>
                      <a:pt x="14" y="119"/>
                      <a:pt x="13" y="123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2" y="121"/>
                      <a:pt x="12" y="128"/>
                      <a:pt x="11" y="121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10" y="115"/>
                      <a:pt x="10" y="115"/>
                      <a:pt x="10" y="115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9" y="112"/>
                      <a:pt x="9" y="110"/>
                    </a:cubicBezTo>
                    <a:cubicBezTo>
                      <a:pt x="10" y="110"/>
                      <a:pt x="10" y="108"/>
                      <a:pt x="10" y="108"/>
                    </a:cubicBezTo>
                    <a:cubicBezTo>
                      <a:pt x="10" y="102"/>
                      <a:pt x="9" y="103"/>
                      <a:pt x="9" y="102"/>
                    </a:cubicBezTo>
                    <a:cubicBezTo>
                      <a:pt x="8" y="99"/>
                      <a:pt x="9" y="98"/>
                      <a:pt x="10" y="99"/>
                    </a:cubicBezTo>
                    <a:cubicBezTo>
                      <a:pt x="10" y="95"/>
                      <a:pt x="9" y="87"/>
                      <a:pt x="10" y="84"/>
                    </a:cubicBezTo>
                    <a:cubicBezTo>
                      <a:pt x="9" y="78"/>
                      <a:pt x="10" y="85"/>
                      <a:pt x="9" y="82"/>
                    </a:cubicBezTo>
                    <a:cubicBezTo>
                      <a:pt x="10" y="79"/>
                      <a:pt x="10" y="75"/>
                      <a:pt x="10" y="69"/>
                    </a:cubicBezTo>
                    <a:cubicBezTo>
                      <a:pt x="9" y="64"/>
                      <a:pt x="9" y="58"/>
                      <a:pt x="9" y="53"/>
                    </a:cubicBezTo>
                    <a:cubicBezTo>
                      <a:pt x="7" y="56"/>
                      <a:pt x="9" y="51"/>
                      <a:pt x="7" y="49"/>
                    </a:cubicBezTo>
                    <a:cubicBezTo>
                      <a:pt x="8" y="51"/>
                      <a:pt x="9" y="40"/>
                      <a:pt x="9" y="48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0"/>
                      <a:pt x="10" y="51"/>
                      <a:pt x="12" y="46"/>
                    </a:cubicBezTo>
                    <a:cubicBezTo>
                      <a:pt x="12" y="43"/>
                      <a:pt x="11" y="41"/>
                      <a:pt x="11" y="38"/>
                    </a:cubicBezTo>
                    <a:cubicBezTo>
                      <a:pt x="10" y="36"/>
                      <a:pt x="10" y="33"/>
                      <a:pt x="11" y="30"/>
                    </a:cubicBezTo>
                    <a:cubicBezTo>
                      <a:pt x="12" y="32"/>
                      <a:pt x="10" y="25"/>
                      <a:pt x="12" y="27"/>
                    </a:cubicBezTo>
                    <a:cubicBezTo>
                      <a:pt x="12" y="28"/>
                      <a:pt x="12" y="30"/>
                      <a:pt x="12" y="32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18"/>
                      <a:pt x="11" y="27"/>
                      <a:pt x="10" y="20"/>
                    </a:cubicBezTo>
                    <a:cubicBezTo>
                      <a:pt x="11" y="13"/>
                      <a:pt x="12" y="14"/>
                      <a:pt x="13" y="14"/>
                    </a:cubicBezTo>
                    <a:cubicBezTo>
                      <a:pt x="13" y="13"/>
                      <a:pt x="13" y="9"/>
                      <a:pt x="13" y="7"/>
                    </a:cubicBezTo>
                    <a:cubicBezTo>
                      <a:pt x="14" y="12"/>
                      <a:pt x="11" y="15"/>
                      <a:pt x="11" y="13"/>
                    </a:cubicBezTo>
                    <a:cubicBezTo>
                      <a:pt x="13" y="10"/>
                      <a:pt x="12" y="2"/>
                      <a:pt x="11" y="0"/>
                    </a:cubicBezTo>
                    <a:cubicBezTo>
                      <a:pt x="8" y="11"/>
                      <a:pt x="10" y="7"/>
                      <a:pt x="8" y="17"/>
                    </a:cubicBezTo>
                    <a:cubicBezTo>
                      <a:pt x="8" y="19"/>
                      <a:pt x="10" y="19"/>
                      <a:pt x="9" y="25"/>
                    </a:cubicBezTo>
                    <a:cubicBezTo>
                      <a:pt x="8" y="21"/>
                      <a:pt x="8" y="25"/>
                      <a:pt x="7" y="26"/>
                    </a:cubicBezTo>
                    <a:cubicBezTo>
                      <a:pt x="8" y="25"/>
                      <a:pt x="7" y="30"/>
                      <a:pt x="8" y="32"/>
                    </a:cubicBezTo>
                    <a:cubicBezTo>
                      <a:pt x="7" y="34"/>
                      <a:pt x="6" y="29"/>
                      <a:pt x="5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8"/>
                      <a:pt x="5" y="35"/>
                      <a:pt x="6" y="40"/>
                    </a:cubicBezTo>
                    <a:cubicBezTo>
                      <a:pt x="5" y="37"/>
                      <a:pt x="4" y="41"/>
                      <a:pt x="4" y="34"/>
                    </a:cubicBezTo>
                    <a:cubicBezTo>
                      <a:pt x="2" y="42"/>
                      <a:pt x="5" y="47"/>
                      <a:pt x="5" y="53"/>
                    </a:cubicBezTo>
                    <a:cubicBezTo>
                      <a:pt x="5" y="53"/>
                      <a:pt x="5" y="53"/>
                      <a:pt x="5" y="52"/>
                    </a:cubicBezTo>
                    <a:cubicBezTo>
                      <a:pt x="5" y="53"/>
                      <a:pt x="5" y="56"/>
                      <a:pt x="5" y="58"/>
                    </a:cubicBezTo>
                    <a:cubicBezTo>
                      <a:pt x="5" y="62"/>
                      <a:pt x="4" y="54"/>
                      <a:pt x="4" y="56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5"/>
                      <a:pt x="4" y="66"/>
                      <a:pt x="3" y="67"/>
                    </a:cubicBezTo>
                    <a:cubicBezTo>
                      <a:pt x="3" y="65"/>
                      <a:pt x="2" y="64"/>
                      <a:pt x="2" y="63"/>
                    </a:cubicBezTo>
                    <a:cubicBezTo>
                      <a:pt x="2" y="65"/>
                      <a:pt x="2" y="68"/>
                      <a:pt x="3" y="70"/>
                    </a:cubicBezTo>
                    <a:cubicBezTo>
                      <a:pt x="2" y="69"/>
                      <a:pt x="2" y="76"/>
                      <a:pt x="1" y="71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5"/>
                      <a:pt x="1" y="85"/>
                      <a:pt x="1" y="82"/>
                    </a:cubicBezTo>
                    <a:cubicBezTo>
                      <a:pt x="1" y="86"/>
                      <a:pt x="4" y="99"/>
                      <a:pt x="1" y="97"/>
                    </a:cubicBezTo>
                    <a:cubicBezTo>
                      <a:pt x="3" y="105"/>
                      <a:pt x="3" y="109"/>
                      <a:pt x="4" y="119"/>
                    </a:cubicBezTo>
                    <a:cubicBezTo>
                      <a:pt x="2" y="111"/>
                      <a:pt x="3" y="128"/>
                      <a:pt x="2" y="120"/>
                    </a:cubicBezTo>
                    <a:cubicBezTo>
                      <a:pt x="2" y="125"/>
                      <a:pt x="3" y="126"/>
                      <a:pt x="4" y="130"/>
                    </a:cubicBezTo>
                    <a:cubicBezTo>
                      <a:pt x="4" y="133"/>
                      <a:pt x="2" y="132"/>
                      <a:pt x="1" y="128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3" y="141"/>
                      <a:pt x="2" y="137"/>
                      <a:pt x="2" y="142"/>
                    </a:cubicBezTo>
                    <a:cubicBezTo>
                      <a:pt x="3" y="143"/>
                      <a:pt x="3" y="143"/>
                      <a:pt x="3" y="143"/>
                    </a:cubicBezTo>
                    <a:cubicBezTo>
                      <a:pt x="3" y="146"/>
                      <a:pt x="3" y="146"/>
                      <a:pt x="3" y="146"/>
                    </a:cubicBezTo>
                    <a:cubicBezTo>
                      <a:pt x="3" y="145"/>
                      <a:pt x="4" y="147"/>
                      <a:pt x="4" y="150"/>
                    </a:cubicBezTo>
                    <a:cubicBezTo>
                      <a:pt x="4" y="150"/>
                      <a:pt x="4" y="150"/>
                      <a:pt x="4" y="150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4" y="150"/>
                      <a:pt x="5" y="158"/>
                      <a:pt x="4" y="156"/>
                    </a:cubicBezTo>
                    <a:cubicBezTo>
                      <a:pt x="4" y="159"/>
                      <a:pt x="4" y="159"/>
                      <a:pt x="5" y="165"/>
                    </a:cubicBezTo>
                    <a:cubicBezTo>
                      <a:pt x="6" y="164"/>
                      <a:pt x="6" y="164"/>
                      <a:pt x="6" y="164"/>
                    </a:cubicBezTo>
                    <a:cubicBezTo>
                      <a:pt x="7" y="172"/>
                      <a:pt x="5" y="165"/>
                      <a:pt x="5" y="171"/>
                    </a:cubicBezTo>
                    <a:cubicBezTo>
                      <a:pt x="6" y="171"/>
                      <a:pt x="6" y="171"/>
                      <a:pt x="6" y="171"/>
                    </a:cubicBezTo>
                    <a:cubicBezTo>
                      <a:pt x="6" y="180"/>
                      <a:pt x="9" y="186"/>
                      <a:pt x="9" y="193"/>
                    </a:cubicBezTo>
                    <a:cubicBezTo>
                      <a:pt x="8" y="189"/>
                      <a:pt x="7" y="190"/>
                      <a:pt x="8" y="190"/>
                    </a:cubicBezTo>
                    <a:cubicBezTo>
                      <a:pt x="9" y="196"/>
                      <a:pt x="10" y="205"/>
                      <a:pt x="12" y="211"/>
                    </a:cubicBezTo>
                    <a:cubicBezTo>
                      <a:pt x="11" y="213"/>
                      <a:pt x="11" y="214"/>
                      <a:pt x="11" y="220"/>
                    </a:cubicBezTo>
                    <a:cubicBezTo>
                      <a:pt x="12" y="225"/>
                      <a:pt x="13" y="225"/>
                      <a:pt x="14" y="227"/>
                    </a:cubicBezTo>
                    <a:cubicBezTo>
                      <a:pt x="14" y="231"/>
                      <a:pt x="16" y="239"/>
                      <a:pt x="15" y="239"/>
                    </a:cubicBezTo>
                    <a:cubicBezTo>
                      <a:pt x="16" y="240"/>
                      <a:pt x="16" y="243"/>
                      <a:pt x="17" y="246"/>
                    </a:cubicBezTo>
                    <a:cubicBezTo>
                      <a:pt x="17" y="246"/>
                      <a:pt x="17" y="246"/>
                      <a:pt x="17" y="246"/>
                    </a:cubicBezTo>
                    <a:cubicBezTo>
                      <a:pt x="18" y="246"/>
                      <a:pt x="18" y="246"/>
                      <a:pt x="18" y="246"/>
                    </a:cubicBezTo>
                    <a:cubicBezTo>
                      <a:pt x="17" y="254"/>
                      <a:pt x="21" y="258"/>
                      <a:pt x="21" y="266"/>
                    </a:cubicBezTo>
                    <a:cubicBezTo>
                      <a:pt x="21" y="265"/>
                      <a:pt x="21" y="265"/>
                      <a:pt x="21" y="265"/>
                    </a:cubicBezTo>
                    <a:cubicBezTo>
                      <a:pt x="22" y="268"/>
                      <a:pt x="22" y="268"/>
                      <a:pt x="22" y="268"/>
                    </a:cubicBezTo>
                    <a:cubicBezTo>
                      <a:pt x="21" y="269"/>
                      <a:pt x="21" y="268"/>
                      <a:pt x="20" y="267"/>
                    </a:cubicBezTo>
                    <a:cubicBezTo>
                      <a:pt x="21" y="272"/>
                      <a:pt x="22" y="278"/>
                      <a:pt x="23" y="283"/>
                    </a:cubicBezTo>
                    <a:cubicBezTo>
                      <a:pt x="23" y="279"/>
                      <a:pt x="23" y="279"/>
                      <a:pt x="23" y="279"/>
                    </a:cubicBezTo>
                    <a:cubicBezTo>
                      <a:pt x="24" y="283"/>
                      <a:pt x="25" y="284"/>
                      <a:pt x="26" y="288"/>
                    </a:cubicBezTo>
                    <a:cubicBezTo>
                      <a:pt x="23" y="283"/>
                      <a:pt x="27" y="293"/>
                      <a:pt x="26" y="294"/>
                    </a:cubicBezTo>
                    <a:cubicBezTo>
                      <a:pt x="25" y="291"/>
                      <a:pt x="25" y="291"/>
                      <a:pt x="25" y="291"/>
                    </a:cubicBezTo>
                    <a:cubicBezTo>
                      <a:pt x="26" y="296"/>
                      <a:pt x="26" y="296"/>
                      <a:pt x="27" y="295"/>
                    </a:cubicBezTo>
                    <a:cubicBezTo>
                      <a:pt x="28" y="301"/>
                      <a:pt x="26" y="299"/>
                      <a:pt x="28" y="304"/>
                    </a:cubicBezTo>
                    <a:cubicBezTo>
                      <a:pt x="27" y="301"/>
                      <a:pt x="27" y="301"/>
                      <a:pt x="27" y="301"/>
                    </a:cubicBezTo>
                    <a:cubicBezTo>
                      <a:pt x="27" y="299"/>
                      <a:pt x="29" y="302"/>
                      <a:pt x="29" y="304"/>
                    </a:cubicBezTo>
                    <a:cubicBezTo>
                      <a:pt x="29" y="305"/>
                      <a:pt x="29" y="307"/>
                      <a:pt x="29" y="305"/>
                    </a:cubicBezTo>
                    <a:cubicBezTo>
                      <a:pt x="30" y="309"/>
                      <a:pt x="31" y="316"/>
                      <a:pt x="32" y="318"/>
                    </a:cubicBezTo>
                    <a:cubicBezTo>
                      <a:pt x="32" y="321"/>
                      <a:pt x="31" y="320"/>
                      <a:pt x="31" y="319"/>
                    </a:cubicBezTo>
                    <a:cubicBezTo>
                      <a:pt x="34" y="328"/>
                      <a:pt x="32" y="323"/>
                      <a:pt x="35" y="332"/>
                    </a:cubicBezTo>
                    <a:cubicBezTo>
                      <a:pt x="34" y="332"/>
                      <a:pt x="34" y="332"/>
                      <a:pt x="34" y="332"/>
                    </a:cubicBezTo>
                    <a:cubicBezTo>
                      <a:pt x="36" y="335"/>
                      <a:pt x="36" y="335"/>
                      <a:pt x="36" y="335"/>
                    </a:cubicBezTo>
                    <a:cubicBezTo>
                      <a:pt x="35" y="340"/>
                      <a:pt x="35" y="340"/>
                      <a:pt x="35" y="340"/>
                    </a:cubicBezTo>
                    <a:cubicBezTo>
                      <a:pt x="36" y="339"/>
                      <a:pt x="36" y="339"/>
                      <a:pt x="36" y="339"/>
                    </a:cubicBezTo>
                    <a:cubicBezTo>
                      <a:pt x="37" y="342"/>
                      <a:pt x="37" y="344"/>
                      <a:pt x="38" y="347"/>
                    </a:cubicBezTo>
                    <a:cubicBezTo>
                      <a:pt x="37" y="346"/>
                      <a:pt x="37" y="346"/>
                      <a:pt x="37" y="346"/>
                    </a:cubicBezTo>
                    <a:cubicBezTo>
                      <a:pt x="39" y="355"/>
                      <a:pt x="38" y="357"/>
                      <a:pt x="41" y="365"/>
                    </a:cubicBezTo>
                    <a:cubicBezTo>
                      <a:pt x="41" y="365"/>
                      <a:pt x="41" y="364"/>
                      <a:pt x="40" y="363"/>
                    </a:cubicBezTo>
                    <a:cubicBezTo>
                      <a:pt x="43" y="371"/>
                      <a:pt x="40" y="370"/>
                      <a:pt x="44" y="377"/>
                    </a:cubicBezTo>
                    <a:cubicBezTo>
                      <a:pt x="43" y="377"/>
                      <a:pt x="43" y="378"/>
                      <a:pt x="43" y="377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1"/>
                      <a:pt x="43" y="381"/>
                    </a:cubicBezTo>
                    <a:cubicBezTo>
                      <a:pt x="45" y="383"/>
                      <a:pt x="45" y="383"/>
                      <a:pt x="45" y="383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6" y="387"/>
                      <a:pt x="46" y="387"/>
                      <a:pt x="46" y="387"/>
                    </a:cubicBezTo>
                    <a:cubicBezTo>
                      <a:pt x="44" y="391"/>
                      <a:pt x="47" y="396"/>
                      <a:pt x="47" y="402"/>
                    </a:cubicBezTo>
                    <a:cubicBezTo>
                      <a:pt x="48" y="401"/>
                      <a:pt x="48" y="401"/>
                      <a:pt x="48" y="401"/>
                    </a:cubicBezTo>
                    <a:cubicBezTo>
                      <a:pt x="54" y="413"/>
                      <a:pt x="54" y="431"/>
                      <a:pt x="59" y="446"/>
                    </a:cubicBezTo>
                    <a:cubicBezTo>
                      <a:pt x="58" y="446"/>
                      <a:pt x="58" y="446"/>
                      <a:pt x="58" y="446"/>
                    </a:cubicBezTo>
                    <a:cubicBezTo>
                      <a:pt x="61" y="453"/>
                      <a:pt x="61" y="453"/>
                      <a:pt x="61" y="453"/>
                    </a:cubicBezTo>
                    <a:cubicBezTo>
                      <a:pt x="61" y="456"/>
                      <a:pt x="59" y="451"/>
                      <a:pt x="59" y="452"/>
                    </a:cubicBezTo>
                    <a:cubicBezTo>
                      <a:pt x="61" y="459"/>
                      <a:pt x="61" y="454"/>
                      <a:pt x="63" y="463"/>
                    </a:cubicBezTo>
                    <a:cubicBezTo>
                      <a:pt x="64" y="467"/>
                      <a:pt x="62" y="461"/>
                      <a:pt x="61" y="459"/>
                    </a:cubicBezTo>
                    <a:cubicBezTo>
                      <a:pt x="64" y="467"/>
                      <a:pt x="67" y="478"/>
                      <a:pt x="68" y="483"/>
                    </a:cubicBezTo>
                    <a:cubicBezTo>
                      <a:pt x="68" y="484"/>
                      <a:pt x="68" y="484"/>
                      <a:pt x="68" y="484"/>
                    </a:cubicBezTo>
                    <a:cubicBezTo>
                      <a:pt x="70" y="489"/>
                      <a:pt x="71" y="495"/>
                      <a:pt x="72" y="501"/>
                    </a:cubicBezTo>
                    <a:cubicBezTo>
                      <a:pt x="71" y="501"/>
                      <a:pt x="71" y="500"/>
                      <a:pt x="71" y="498"/>
                    </a:cubicBezTo>
                    <a:cubicBezTo>
                      <a:pt x="71" y="500"/>
                      <a:pt x="71" y="503"/>
                      <a:pt x="72" y="505"/>
                    </a:cubicBezTo>
                    <a:cubicBezTo>
                      <a:pt x="71" y="503"/>
                      <a:pt x="71" y="503"/>
                      <a:pt x="71" y="503"/>
                    </a:cubicBezTo>
                    <a:cubicBezTo>
                      <a:pt x="71" y="507"/>
                      <a:pt x="74" y="515"/>
                      <a:pt x="73" y="516"/>
                    </a:cubicBezTo>
                    <a:cubicBezTo>
                      <a:pt x="74" y="516"/>
                      <a:pt x="74" y="516"/>
                      <a:pt x="75" y="520"/>
                    </a:cubicBezTo>
                    <a:cubicBezTo>
                      <a:pt x="74" y="522"/>
                      <a:pt x="78" y="529"/>
                      <a:pt x="78" y="536"/>
                    </a:cubicBezTo>
                    <a:cubicBezTo>
                      <a:pt x="78" y="535"/>
                      <a:pt x="77" y="531"/>
                      <a:pt x="77" y="532"/>
                    </a:cubicBezTo>
                    <a:cubicBezTo>
                      <a:pt x="77" y="535"/>
                      <a:pt x="78" y="538"/>
                      <a:pt x="79" y="540"/>
                    </a:cubicBezTo>
                    <a:cubicBezTo>
                      <a:pt x="79" y="539"/>
                      <a:pt x="79" y="539"/>
                      <a:pt x="79" y="539"/>
                    </a:cubicBezTo>
                    <a:cubicBezTo>
                      <a:pt x="82" y="553"/>
                      <a:pt x="82" y="553"/>
                      <a:pt x="82" y="553"/>
                    </a:cubicBezTo>
                    <a:cubicBezTo>
                      <a:pt x="81" y="555"/>
                      <a:pt x="85" y="566"/>
                      <a:pt x="83" y="565"/>
                    </a:cubicBezTo>
                    <a:cubicBezTo>
                      <a:pt x="84" y="570"/>
                      <a:pt x="83" y="561"/>
                      <a:pt x="85" y="567"/>
                    </a:cubicBezTo>
                    <a:cubicBezTo>
                      <a:pt x="84" y="569"/>
                      <a:pt x="86" y="573"/>
                      <a:pt x="85" y="573"/>
                    </a:cubicBezTo>
                    <a:cubicBezTo>
                      <a:pt x="85" y="572"/>
                      <a:pt x="85" y="572"/>
                      <a:pt x="85" y="572"/>
                    </a:cubicBezTo>
                    <a:cubicBezTo>
                      <a:pt x="85" y="577"/>
                      <a:pt x="85" y="577"/>
                      <a:pt x="85" y="577"/>
                    </a:cubicBezTo>
                    <a:cubicBezTo>
                      <a:pt x="84" y="574"/>
                      <a:pt x="84" y="574"/>
                      <a:pt x="84" y="574"/>
                    </a:cubicBezTo>
                    <a:cubicBezTo>
                      <a:pt x="85" y="578"/>
                      <a:pt x="86" y="581"/>
                      <a:pt x="87" y="581"/>
                    </a:cubicBezTo>
                    <a:cubicBezTo>
                      <a:pt x="87" y="584"/>
                      <a:pt x="89" y="589"/>
                      <a:pt x="88" y="591"/>
                    </a:cubicBezTo>
                    <a:cubicBezTo>
                      <a:pt x="87" y="590"/>
                      <a:pt x="87" y="590"/>
                      <a:pt x="87" y="590"/>
                    </a:cubicBezTo>
                    <a:cubicBezTo>
                      <a:pt x="89" y="600"/>
                      <a:pt x="87" y="607"/>
                      <a:pt x="90" y="615"/>
                    </a:cubicBezTo>
                    <a:cubicBezTo>
                      <a:pt x="90" y="615"/>
                      <a:pt x="89" y="615"/>
                      <a:pt x="89" y="614"/>
                    </a:cubicBezTo>
                    <a:cubicBezTo>
                      <a:pt x="90" y="620"/>
                      <a:pt x="90" y="620"/>
                      <a:pt x="90" y="620"/>
                    </a:cubicBezTo>
                    <a:cubicBezTo>
                      <a:pt x="89" y="619"/>
                      <a:pt x="89" y="619"/>
                      <a:pt x="89" y="619"/>
                    </a:cubicBezTo>
                    <a:cubicBezTo>
                      <a:pt x="90" y="622"/>
                      <a:pt x="91" y="626"/>
                      <a:pt x="92" y="629"/>
                    </a:cubicBezTo>
                    <a:cubicBezTo>
                      <a:pt x="91" y="629"/>
                      <a:pt x="91" y="629"/>
                      <a:pt x="91" y="629"/>
                    </a:cubicBezTo>
                    <a:cubicBezTo>
                      <a:pt x="92" y="636"/>
                      <a:pt x="93" y="647"/>
                      <a:pt x="94" y="655"/>
                    </a:cubicBezTo>
                    <a:cubicBezTo>
                      <a:pt x="94" y="654"/>
                      <a:pt x="94" y="654"/>
                      <a:pt x="94" y="654"/>
                    </a:cubicBezTo>
                    <a:cubicBezTo>
                      <a:pt x="96" y="664"/>
                      <a:pt x="94" y="663"/>
                      <a:pt x="96" y="670"/>
                    </a:cubicBezTo>
                    <a:cubicBezTo>
                      <a:pt x="96" y="670"/>
                      <a:pt x="96" y="670"/>
                      <a:pt x="95" y="670"/>
                    </a:cubicBezTo>
                    <a:cubicBezTo>
                      <a:pt x="96" y="676"/>
                      <a:pt x="96" y="676"/>
                      <a:pt x="96" y="676"/>
                    </a:cubicBezTo>
                    <a:cubicBezTo>
                      <a:pt x="95" y="675"/>
                      <a:pt x="95" y="675"/>
                      <a:pt x="95" y="675"/>
                    </a:cubicBezTo>
                    <a:cubicBezTo>
                      <a:pt x="97" y="679"/>
                      <a:pt x="95" y="688"/>
                      <a:pt x="96" y="685"/>
                    </a:cubicBezTo>
                    <a:cubicBezTo>
                      <a:pt x="97" y="688"/>
                      <a:pt x="98" y="692"/>
                      <a:pt x="98" y="693"/>
                    </a:cubicBezTo>
                    <a:cubicBezTo>
                      <a:pt x="99" y="700"/>
                      <a:pt x="98" y="695"/>
                      <a:pt x="98" y="699"/>
                    </a:cubicBezTo>
                    <a:cubicBezTo>
                      <a:pt x="98" y="704"/>
                      <a:pt x="99" y="705"/>
                      <a:pt x="99" y="712"/>
                    </a:cubicBezTo>
                    <a:cubicBezTo>
                      <a:pt x="98" y="712"/>
                      <a:pt x="98" y="712"/>
                      <a:pt x="98" y="712"/>
                    </a:cubicBezTo>
                    <a:cubicBezTo>
                      <a:pt x="99" y="715"/>
                      <a:pt x="99" y="717"/>
                      <a:pt x="100" y="721"/>
                    </a:cubicBezTo>
                    <a:cubicBezTo>
                      <a:pt x="99" y="720"/>
                      <a:pt x="99" y="720"/>
                      <a:pt x="99" y="720"/>
                    </a:cubicBezTo>
                    <a:cubicBezTo>
                      <a:pt x="101" y="727"/>
                      <a:pt x="98" y="729"/>
                      <a:pt x="101" y="735"/>
                    </a:cubicBezTo>
                    <a:cubicBezTo>
                      <a:pt x="101" y="738"/>
                      <a:pt x="101" y="744"/>
                      <a:pt x="100" y="743"/>
                    </a:cubicBezTo>
                    <a:cubicBezTo>
                      <a:pt x="101" y="752"/>
                      <a:pt x="102" y="759"/>
                      <a:pt x="103" y="768"/>
                    </a:cubicBezTo>
                    <a:cubicBezTo>
                      <a:pt x="101" y="770"/>
                      <a:pt x="103" y="770"/>
                      <a:pt x="102" y="776"/>
                    </a:cubicBezTo>
                    <a:cubicBezTo>
                      <a:pt x="103" y="775"/>
                      <a:pt x="103" y="775"/>
                      <a:pt x="103" y="775"/>
                    </a:cubicBezTo>
                    <a:cubicBezTo>
                      <a:pt x="103" y="782"/>
                      <a:pt x="103" y="788"/>
                      <a:pt x="102" y="795"/>
                    </a:cubicBezTo>
                    <a:cubicBezTo>
                      <a:pt x="102" y="802"/>
                      <a:pt x="101" y="810"/>
                      <a:pt x="101" y="817"/>
                    </a:cubicBezTo>
                    <a:cubicBezTo>
                      <a:pt x="100" y="817"/>
                      <a:pt x="100" y="817"/>
                      <a:pt x="100" y="817"/>
                    </a:cubicBezTo>
                    <a:cubicBezTo>
                      <a:pt x="101" y="820"/>
                      <a:pt x="101" y="820"/>
                      <a:pt x="101" y="820"/>
                    </a:cubicBezTo>
                    <a:cubicBezTo>
                      <a:pt x="101" y="835"/>
                      <a:pt x="100" y="854"/>
                      <a:pt x="99" y="866"/>
                    </a:cubicBezTo>
                    <a:cubicBezTo>
                      <a:pt x="100" y="870"/>
                      <a:pt x="100" y="876"/>
                      <a:pt x="100" y="882"/>
                    </a:cubicBezTo>
                    <a:cubicBezTo>
                      <a:pt x="100" y="882"/>
                      <a:pt x="100" y="882"/>
                      <a:pt x="100" y="882"/>
                    </a:cubicBezTo>
                    <a:cubicBezTo>
                      <a:pt x="100" y="893"/>
                      <a:pt x="99" y="904"/>
                      <a:pt x="98" y="916"/>
                    </a:cubicBezTo>
                    <a:cubicBezTo>
                      <a:pt x="97" y="915"/>
                      <a:pt x="97" y="916"/>
                      <a:pt x="97" y="915"/>
                    </a:cubicBezTo>
                    <a:cubicBezTo>
                      <a:pt x="98" y="918"/>
                      <a:pt x="96" y="922"/>
                      <a:pt x="96" y="924"/>
                    </a:cubicBezTo>
                    <a:cubicBezTo>
                      <a:pt x="97" y="921"/>
                      <a:pt x="97" y="921"/>
                      <a:pt x="97" y="921"/>
                    </a:cubicBezTo>
                    <a:cubicBezTo>
                      <a:pt x="98" y="925"/>
                      <a:pt x="97" y="930"/>
                      <a:pt x="96" y="931"/>
                    </a:cubicBezTo>
                    <a:cubicBezTo>
                      <a:pt x="96" y="937"/>
                      <a:pt x="96" y="937"/>
                      <a:pt x="96" y="937"/>
                    </a:cubicBezTo>
                    <a:cubicBezTo>
                      <a:pt x="96" y="937"/>
                      <a:pt x="96" y="938"/>
                      <a:pt x="96" y="938"/>
                    </a:cubicBezTo>
                    <a:cubicBezTo>
                      <a:pt x="96" y="939"/>
                      <a:pt x="96" y="939"/>
                      <a:pt x="96" y="939"/>
                    </a:cubicBezTo>
                    <a:cubicBezTo>
                      <a:pt x="95" y="941"/>
                      <a:pt x="95" y="941"/>
                      <a:pt x="95" y="941"/>
                    </a:cubicBezTo>
                    <a:cubicBezTo>
                      <a:pt x="95" y="943"/>
                      <a:pt x="94" y="950"/>
                      <a:pt x="95" y="952"/>
                    </a:cubicBezTo>
                    <a:cubicBezTo>
                      <a:pt x="95" y="952"/>
                      <a:pt x="94" y="957"/>
                      <a:pt x="94" y="953"/>
                    </a:cubicBezTo>
                    <a:cubicBezTo>
                      <a:pt x="94" y="960"/>
                      <a:pt x="93" y="966"/>
                      <a:pt x="92" y="973"/>
                    </a:cubicBezTo>
                    <a:cubicBezTo>
                      <a:pt x="93" y="970"/>
                      <a:pt x="93" y="970"/>
                      <a:pt x="93" y="970"/>
                    </a:cubicBezTo>
                    <a:cubicBezTo>
                      <a:pt x="94" y="970"/>
                      <a:pt x="93" y="975"/>
                      <a:pt x="93" y="978"/>
                    </a:cubicBezTo>
                    <a:cubicBezTo>
                      <a:pt x="92" y="974"/>
                      <a:pt x="91" y="978"/>
                      <a:pt x="90" y="979"/>
                    </a:cubicBezTo>
                    <a:cubicBezTo>
                      <a:pt x="91" y="982"/>
                      <a:pt x="91" y="977"/>
                      <a:pt x="92" y="979"/>
                    </a:cubicBezTo>
                    <a:cubicBezTo>
                      <a:pt x="92" y="982"/>
                      <a:pt x="92" y="989"/>
                      <a:pt x="91" y="991"/>
                    </a:cubicBezTo>
                    <a:cubicBezTo>
                      <a:pt x="91" y="989"/>
                      <a:pt x="91" y="989"/>
                      <a:pt x="91" y="989"/>
                    </a:cubicBezTo>
                    <a:cubicBezTo>
                      <a:pt x="91" y="993"/>
                      <a:pt x="89" y="995"/>
                      <a:pt x="88" y="1000"/>
                    </a:cubicBezTo>
                    <a:cubicBezTo>
                      <a:pt x="88" y="1004"/>
                      <a:pt x="87" y="1007"/>
                      <a:pt x="89" y="1006"/>
                    </a:cubicBezTo>
                    <a:cubicBezTo>
                      <a:pt x="88" y="1012"/>
                      <a:pt x="87" y="1008"/>
                      <a:pt x="87" y="1010"/>
                    </a:cubicBezTo>
                    <a:cubicBezTo>
                      <a:pt x="87" y="1013"/>
                      <a:pt x="86" y="1021"/>
                      <a:pt x="85" y="1021"/>
                    </a:cubicBezTo>
                    <a:cubicBezTo>
                      <a:pt x="86" y="1023"/>
                      <a:pt x="85" y="1027"/>
                      <a:pt x="84" y="1031"/>
                    </a:cubicBezTo>
                    <a:cubicBezTo>
                      <a:pt x="83" y="1034"/>
                      <a:pt x="82" y="1037"/>
                      <a:pt x="83" y="1038"/>
                    </a:cubicBezTo>
                    <a:cubicBezTo>
                      <a:pt x="81" y="1043"/>
                      <a:pt x="81" y="1043"/>
                      <a:pt x="81" y="1043"/>
                    </a:cubicBezTo>
                    <a:cubicBezTo>
                      <a:pt x="82" y="1043"/>
                      <a:pt x="83" y="1044"/>
                      <a:pt x="82" y="1048"/>
                    </a:cubicBezTo>
                    <a:cubicBezTo>
                      <a:pt x="81" y="1051"/>
                      <a:pt x="80" y="1050"/>
                      <a:pt x="80" y="1051"/>
                    </a:cubicBezTo>
                    <a:cubicBezTo>
                      <a:pt x="81" y="1054"/>
                      <a:pt x="81" y="1054"/>
                      <a:pt x="81" y="1054"/>
                    </a:cubicBezTo>
                    <a:cubicBezTo>
                      <a:pt x="75" y="1074"/>
                      <a:pt x="71" y="1101"/>
                      <a:pt x="64" y="1124"/>
                    </a:cubicBezTo>
                    <a:cubicBezTo>
                      <a:pt x="63" y="1134"/>
                      <a:pt x="61" y="1147"/>
                      <a:pt x="58" y="1159"/>
                    </a:cubicBezTo>
                    <a:cubicBezTo>
                      <a:pt x="58" y="1157"/>
                      <a:pt x="58" y="1157"/>
                      <a:pt x="58" y="1157"/>
                    </a:cubicBezTo>
                    <a:cubicBezTo>
                      <a:pt x="55" y="1169"/>
                      <a:pt x="55" y="1169"/>
                      <a:pt x="55" y="1169"/>
                    </a:cubicBezTo>
                    <a:cubicBezTo>
                      <a:pt x="58" y="1161"/>
                      <a:pt x="58" y="1161"/>
                      <a:pt x="58" y="1161"/>
                    </a:cubicBezTo>
                    <a:cubicBezTo>
                      <a:pt x="58" y="1164"/>
                      <a:pt x="58" y="1166"/>
                      <a:pt x="57" y="1168"/>
                    </a:cubicBezTo>
                    <a:cubicBezTo>
                      <a:pt x="54" y="1181"/>
                      <a:pt x="50" y="1199"/>
                      <a:pt x="51" y="1216"/>
                    </a:cubicBezTo>
                    <a:cubicBezTo>
                      <a:pt x="52" y="1227"/>
                      <a:pt x="48" y="1223"/>
                      <a:pt x="50" y="1234"/>
                    </a:cubicBezTo>
                    <a:cubicBezTo>
                      <a:pt x="49" y="1233"/>
                      <a:pt x="49" y="1233"/>
                      <a:pt x="49" y="1232"/>
                    </a:cubicBezTo>
                    <a:cubicBezTo>
                      <a:pt x="50" y="1243"/>
                      <a:pt x="50" y="1250"/>
                      <a:pt x="53" y="1261"/>
                    </a:cubicBezTo>
                    <a:cubicBezTo>
                      <a:pt x="51" y="1260"/>
                      <a:pt x="54" y="1268"/>
                      <a:pt x="53" y="1267"/>
                    </a:cubicBezTo>
                    <a:cubicBezTo>
                      <a:pt x="54" y="1268"/>
                      <a:pt x="54" y="1268"/>
                      <a:pt x="54" y="1268"/>
                    </a:cubicBezTo>
                    <a:cubicBezTo>
                      <a:pt x="54" y="1271"/>
                      <a:pt x="55" y="1277"/>
                      <a:pt x="54" y="1276"/>
                    </a:cubicBezTo>
                    <a:cubicBezTo>
                      <a:pt x="56" y="1281"/>
                      <a:pt x="56" y="1281"/>
                      <a:pt x="56" y="1281"/>
                    </a:cubicBezTo>
                    <a:cubicBezTo>
                      <a:pt x="55" y="1282"/>
                      <a:pt x="55" y="1282"/>
                      <a:pt x="55" y="1282"/>
                    </a:cubicBezTo>
                    <a:cubicBezTo>
                      <a:pt x="56" y="1285"/>
                      <a:pt x="57" y="1290"/>
                      <a:pt x="59" y="1295"/>
                    </a:cubicBezTo>
                    <a:cubicBezTo>
                      <a:pt x="60" y="1300"/>
                      <a:pt x="61" y="1304"/>
                      <a:pt x="61" y="1306"/>
                    </a:cubicBezTo>
                    <a:cubicBezTo>
                      <a:pt x="63" y="1310"/>
                      <a:pt x="65" y="1314"/>
                      <a:pt x="67" y="1319"/>
                    </a:cubicBezTo>
                    <a:cubicBezTo>
                      <a:pt x="70" y="1324"/>
                      <a:pt x="72" y="1329"/>
                      <a:pt x="75" y="1334"/>
                    </a:cubicBezTo>
                    <a:cubicBezTo>
                      <a:pt x="80" y="1344"/>
                      <a:pt x="86" y="1353"/>
                      <a:pt x="92" y="1362"/>
                    </a:cubicBezTo>
                    <a:cubicBezTo>
                      <a:pt x="94" y="1364"/>
                      <a:pt x="98" y="1369"/>
                      <a:pt x="101" y="1372"/>
                    </a:cubicBezTo>
                    <a:cubicBezTo>
                      <a:pt x="103" y="1377"/>
                      <a:pt x="103" y="1377"/>
                      <a:pt x="103" y="1377"/>
                    </a:cubicBezTo>
                    <a:cubicBezTo>
                      <a:pt x="106" y="1381"/>
                      <a:pt x="110" y="1383"/>
                      <a:pt x="112" y="1387"/>
                    </a:cubicBezTo>
                    <a:cubicBezTo>
                      <a:pt x="112" y="1387"/>
                      <a:pt x="112" y="1387"/>
                      <a:pt x="112" y="1387"/>
                    </a:cubicBezTo>
                    <a:cubicBezTo>
                      <a:pt x="115" y="1391"/>
                      <a:pt x="117" y="1395"/>
                      <a:pt x="121" y="1397"/>
                    </a:cubicBezTo>
                    <a:cubicBezTo>
                      <a:pt x="124" y="1401"/>
                      <a:pt x="127" y="1405"/>
                      <a:pt x="125" y="1405"/>
                    </a:cubicBezTo>
                    <a:cubicBezTo>
                      <a:pt x="127" y="1404"/>
                      <a:pt x="132" y="1413"/>
                      <a:pt x="132" y="1413"/>
                    </a:cubicBezTo>
                    <a:cubicBezTo>
                      <a:pt x="132" y="1413"/>
                      <a:pt x="134" y="1417"/>
                      <a:pt x="139" y="1422"/>
                    </a:cubicBezTo>
                    <a:cubicBezTo>
                      <a:pt x="144" y="1428"/>
                      <a:pt x="150" y="1436"/>
                      <a:pt x="158" y="1445"/>
                    </a:cubicBezTo>
                    <a:cubicBezTo>
                      <a:pt x="165" y="1455"/>
                      <a:pt x="174" y="1467"/>
                      <a:pt x="182" y="1480"/>
                    </a:cubicBezTo>
                    <a:cubicBezTo>
                      <a:pt x="187" y="1487"/>
                      <a:pt x="190" y="1494"/>
                      <a:pt x="195" y="1501"/>
                    </a:cubicBezTo>
                    <a:cubicBezTo>
                      <a:pt x="199" y="1509"/>
                      <a:pt x="203" y="1516"/>
                      <a:pt x="206" y="1524"/>
                    </a:cubicBezTo>
                    <a:cubicBezTo>
                      <a:pt x="222" y="1556"/>
                      <a:pt x="233" y="1592"/>
                      <a:pt x="240" y="1623"/>
                    </a:cubicBezTo>
                    <a:cubicBezTo>
                      <a:pt x="246" y="1655"/>
                      <a:pt x="249" y="1682"/>
                      <a:pt x="251" y="1697"/>
                    </a:cubicBezTo>
                    <a:cubicBezTo>
                      <a:pt x="252" y="1700"/>
                      <a:pt x="253" y="1705"/>
                      <a:pt x="254" y="1703"/>
                    </a:cubicBezTo>
                    <a:cubicBezTo>
                      <a:pt x="254" y="1708"/>
                      <a:pt x="252" y="1710"/>
                      <a:pt x="253" y="1711"/>
                    </a:cubicBezTo>
                    <a:cubicBezTo>
                      <a:pt x="254" y="1705"/>
                      <a:pt x="256" y="1713"/>
                      <a:pt x="257" y="1707"/>
                    </a:cubicBezTo>
                    <a:cubicBezTo>
                      <a:pt x="257" y="1711"/>
                      <a:pt x="257" y="1711"/>
                      <a:pt x="257" y="1711"/>
                    </a:cubicBezTo>
                    <a:cubicBezTo>
                      <a:pt x="258" y="1711"/>
                      <a:pt x="257" y="1705"/>
                      <a:pt x="258" y="1706"/>
                    </a:cubicBezTo>
                    <a:cubicBezTo>
                      <a:pt x="256" y="1705"/>
                      <a:pt x="256" y="1705"/>
                      <a:pt x="256" y="1705"/>
                    </a:cubicBezTo>
                    <a:cubicBezTo>
                      <a:pt x="256" y="1702"/>
                      <a:pt x="257" y="1700"/>
                      <a:pt x="258" y="1699"/>
                    </a:cubicBezTo>
                    <a:cubicBezTo>
                      <a:pt x="257" y="1696"/>
                      <a:pt x="255" y="1694"/>
                      <a:pt x="255" y="1687"/>
                    </a:cubicBezTo>
                    <a:cubicBezTo>
                      <a:pt x="256" y="1689"/>
                      <a:pt x="256" y="1689"/>
                      <a:pt x="256" y="1689"/>
                    </a:cubicBezTo>
                    <a:cubicBezTo>
                      <a:pt x="255" y="1684"/>
                      <a:pt x="257" y="1686"/>
                      <a:pt x="257" y="1685"/>
                    </a:cubicBezTo>
                    <a:cubicBezTo>
                      <a:pt x="257" y="1686"/>
                      <a:pt x="257" y="1686"/>
                      <a:pt x="257" y="1686"/>
                    </a:cubicBezTo>
                    <a:cubicBezTo>
                      <a:pt x="258" y="1681"/>
                      <a:pt x="258" y="1681"/>
                      <a:pt x="258" y="1681"/>
                    </a:cubicBezTo>
                    <a:cubicBezTo>
                      <a:pt x="257" y="1685"/>
                      <a:pt x="259" y="1691"/>
                      <a:pt x="259" y="1688"/>
                    </a:cubicBezTo>
                    <a:cubicBezTo>
                      <a:pt x="259" y="1681"/>
                      <a:pt x="258" y="1689"/>
                      <a:pt x="258" y="1684"/>
                    </a:cubicBezTo>
                    <a:cubicBezTo>
                      <a:pt x="258" y="1681"/>
                      <a:pt x="259" y="1682"/>
                      <a:pt x="259" y="1682"/>
                    </a:cubicBezTo>
                    <a:cubicBezTo>
                      <a:pt x="259" y="1676"/>
                      <a:pt x="259" y="1676"/>
                      <a:pt x="259" y="1676"/>
                    </a:cubicBezTo>
                    <a:cubicBezTo>
                      <a:pt x="260" y="1676"/>
                      <a:pt x="259" y="1680"/>
                      <a:pt x="260" y="1678"/>
                    </a:cubicBezTo>
                    <a:cubicBezTo>
                      <a:pt x="260" y="1675"/>
                      <a:pt x="259" y="1673"/>
                      <a:pt x="259" y="1671"/>
                    </a:cubicBezTo>
                    <a:cubicBezTo>
                      <a:pt x="261" y="1669"/>
                      <a:pt x="257" y="1663"/>
                      <a:pt x="259" y="1659"/>
                    </a:cubicBezTo>
                    <a:cubicBezTo>
                      <a:pt x="260" y="1664"/>
                      <a:pt x="260" y="1659"/>
                      <a:pt x="261" y="1660"/>
                    </a:cubicBezTo>
                    <a:cubicBezTo>
                      <a:pt x="259" y="1647"/>
                      <a:pt x="259" y="1647"/>
                      <a:pt x="259" y="1647"/>
                    </a:cubicBezTo>
                    <a:cubicBezTo>
                      <a:pt x="259" y="1646"/>
                      <a:pt x="260" y="1650"/>
                      <a:pt x="260" y="1648"/>
                    </a:cubicBezTo>
                    <a:cubicBezTo>
                      <a:pt x="260" y="1646"/>
                      <a:pt x="259" y="1644"/>
                      <a:pt x="259" y="1643"/>
                    </a:cubicBezTo>
                    <a:cubicBezTo>
                      <a:pt x="260" y="1642"/>
                      <a:pt x="258" y="1633"/>
                      <a:pt x="259" y="1634"/>
                    </a:cubicBezTo>
                    <a:cubicBezTo>
                      <a:pt x="259" y="1625"/>
                      <a:pt x="257" y="1630"/>
                      <a:pt x="256" y="1622"/>
                    </a:cubicBezTo>
                    <a:cubicBezTo>
                      <a:pt x="257" y="1621"/>
                      <a:pt x="258" y="1628"/>
                      <a:pt x="258" y="1625"/>
                    </a:cubicBezTo>
                    <a:cubicBezTo>
                      <a:pt x="257" y="1622"/>
                      <a:pt x="257" y="1619"/>
                      <a:pt x="256" y="1617"/>
                    </a:cubicBezTo>
                    <a:cubicBezTo>
                      <a:pt x="257" y="1617"/>
                      <a:pt x="258" y="1618"/>
                      <a:pt x="258" y="1621"/>
                    </a:cubicBezTo>
                    <a:cubicBezTo>
                      <a:pt x="257" y="1615"/>
                      <a:pt x="257" y="1610"/>
                      <a:pt x="257" y="1606"/>
                    </a:cubicBezTo>
                    <a:cubicBezTo>
                      <a:pt x="256" y="1601"/>
                      <a:pt x="256" y="1596"/>
                      <a:pt x="255" y="1592"/>
                    </a:cubicBezTo>
                    <a:cubicBezTo>
                      <a:pt x="255" y="1588"/>
                      <a:pt x="254" y="1584"/>
                      <a:pt x="253" y="1579"/>
                    </a:cubicBezTo>
                    <a:cubicBezTo>
                      <a:pt x="252" y="1575"/>
                      <a:pt x="251" y="1570"/>
                      <a:pt x="249" y="1565"/>
                    </a:cubicBezTo>
                    <a:cubicBezTo>
                      <a:pt x="249" y="1562"/>
                      <a:pt x="250" y="1567"/>
                      <a:pt x="252" y="1569"/>
                    </a:cubicBezTo>
                    <a:cubicBezTo>
                      <a:pt x="249" y="1562"/>
                      <a:pt x="248" y="1556"/>
                      <a:pt x="247" y="1551"/>
                    </a:cubicBezTo>
                    <a:cubicBezTo>
                      <a:pt x="246" y="1546"/>
                      <a:pt x="245" y="1541"/>
                      <a:pt x="242" y="1535"/>
                    </a:cubicBezTo>
                    <a:cubicBezTo>
                      <a:pt x="241" y="1535"/>
                      <a:pt x="241" y="1535"/>
                      <a:pt x="241" y="1535"/>
                    </a:cubicBezTo>
                    <a:cubicBezTo>
                      <a:pt x="237" y="1517"/>
                      <a:pt x="226" y="1498"/>
                      <a:pt x="217" y="1480"/>
                    </a:cubicBezTo>
                    <a:cubicBezTo>
                      <a:pt x="217" y="1482"/>
                      <a:pt x="217" y="1482"/>
                      <a:pt x="217" y="1482"/>
                    </a:cubicBezTo>
                    <a:cubicBezTo>
                      <a:pt x="215" y="1480"/>
                      <a:pt x="213" y="1476"/>
                      <a:pt x="211" y="1473"/>
                    </a:cubicBezTo>
                    <a:cubicBezTo>
                      <a:pt x="211" y="1473"/>
                      <a:pt x="214" y="1474"/>
                      <a:pt x="210" y="1470"/>
                    </a:cubicBezTo>
                    <a:cubicBezTo>
                      <a:pt x="211" y="1471"/>
                      <a:pt x="212" y="1473"/>
                      <a:pt x="211" y="1473"/>
                    </a:cubicBezTo>
                    <a:cubicBezTo>
                      <a:pt x="209" y="1469"/>
                      <a:pt x="206" y="1464"/>
                      <a:pt x="203" y="1458"/>
                    </a:cubicBezTo>
                    <a:cubicBezTo>
                      <a:pt x="199" y="1452"/>
                      <a:pt x="195" y="1446"/>
                      <a:pt x="191" y="1440"/>
                    </a:cubicBezTo>
                    <a:cubicBezTo>
                      <a:pt x="182" y="1428"/>
                      <a:pt x="172" y="1415"/>
                      <a:pt x="163" y="1404"/>
                    </a:cubicBezTo>
                    <a:cubicBezTo>
                      <a:pt x="137" y="1375"/>
                      <a:pt x="112" y="1343"/>
                      <a:pt x="96" y="1311"/>
                    </a:cubicBezTo>
                    <a:cubicBezTo>
                      <a:pt x="99" y="1316"/>
                      <a:pt x="96" y="1315"/>
                      <a:pt x="94" y="1311"/>
                    </a:cubicBezTo>
                    <a:cubicBezTo>
                      <a:pt x="94" y="1308"/>
                      <a:pt x="93" y="1306"/>
                      <a:pt x="93" y="1303"/>
                    </a:cubicBezTo>
                    <a:cubicBezTo>
                      <a:pt x="92" y="1301"/>
                      <a:pt x="91" y="1299"/>
                      <a:pt x="90" y="1297"/>
                    </a:cubicBezTo>
                    <a:cubicBezTo>
                      <a:pt x="88" y="1292"/>
                      <a:pt x="86" y="1288"/>
                      <a:pt x="86" y="1282"/>
                    </a:cubicBezTo>
                    <a:cubicBezTo>
                      <a:pt x="82" y="1273"/>
                      <a:pt x="81" y="1263"/>
                      <a:pt x="81" y="1254"/>
                    </a:cubicBezTo>
                    <a:cubicBezTo>
                      <a:pt x="80" y="1244"/>
                      <a:pt x="80" y="1235"/>
                      <a:pt x="79" y="1225"/>
                    </a:cubicBezTo>
                    <a:cubicBezTo>
                      <a:pt x="80" y="1225"/>
                      <a:pt x="80" y="1225"/>
                      <a:pt x="80" y="1225"/>
                    </a:cubicBezTo>
                    <a:cubicBezTo>
                      <a:pt x="80" y="1222"/>
                      <a:pt x="80" y="1221"/>
                      <a:pt x="80" y="1218"/>
                    </a:cubicBezTo>
                    <a:cubicBezTo>
                      <a:pt x="80" y="1218"/>
                      <a:pt x="80" y="1218"/>
                      <a:pt x="80" y="1218"/>
                    </a:cubicBezTo>
                    <a:cubicBezTo>
                      <a:pt x="81" y="1211"/>
                      <a:pt x="81" y="1202"/>
                      <a:pt x="82" y="1198"/>
                    </a:cubicBezTo>
                    <a:cubicBezTo>
                      <a:pt x="80" y="1198"/>
                      <a:pt x="80" y="1198"/>
                      <a:pt x="80" y="1198"/>
                    </a:cubicBezTo>
                    <a:cubicBezTo>
                      <a:pt x="81" y="1193"/>
                      <a:pt x="82" y="1196"/>
                      <a:pt x="82" y="1191"/>
                    </a:cubicBezTo>
                    <a:cubicBezTo>
                      <a:pt x="82" y="1191"/>
                      <a:pt x="82" y="1191"/>
                      <a:pt x="82" y="1191"/>
                    </a:cubicBezTo>
                    <a:cubicBezTo>
                      <a:pt x="82" y="1186"/>
                      <a:pt x="82" y="1186"/>
                      <a:pt x="82" y="1186"/>
                    </a:cubicBezTo>
                    <a:cubicBezTo>
                      <a:pt x="84" y="1187"/>
                      <a:pt x="84" y="1174"/>
                      <a:pt x="85" y="1170"/>
                    </a:cubicBezTo>
                    <a:cubicBezTo>
                      <a:pt x="86" y="1165"/>
                      <a:pt x="87" y="1154"/>
                      <a:pt x="89" y="1145"/>
                    </a:cubicBezTo>
                    <a:cubicBezTo>
                      <a:pt x="91" y="1144"/>
                      <a:pt x="93" y="1134"/>
                      <a:pt x="95" y="1127"/>
                    </a:cubicBezTo>
                    <a:cubicBezTo>
                      <a:pt x="96" y="1120"/>
                      <a:pt x="98" y="1112"/>
                      <a:pt x="100" y="1104"/>
                    </a:cubicBezTo>
                    <a:cubicBezTo>
                      <a:pt x="101" y="1095"/>
                      <a:pt x="103" y="1086"/>
                      <a:pt x="105" y="1078"/>
                    </a:cubicBezTo>
                    <a:cubicBezTo>
                      <a:pt x="104" y="1078"/>
                      <a:pt x="104" y="1078"/>
                      <a:pt x="104" y="1078"/>
                    </a:cubicBezTo>
                    <a:cubicBezTo>
                      <a:pt x="104" y="1073"/>
                      <a:pt x="104" y="1073"/>
                      <a:pt x="104" y="1073"/>
                    </a:cubicBezTo>
                    <a:cubicBezTo>
                      <a:pt x="105" y="1074"/>
                      <a:pt x="105" y="1073"/>
                      <a:pt x="105" y="1074"/>
                    </a:cubicBezTo>
                    <a:cubicBezTo>
                      <a:pt x="107" y="1071"/>
                      <a:pt x="106" y="1063"/>
                      <a:pt x="108" y="1060"/>
                    </a:cubicBezTo>
                    <a:cubicBezTo>
                      <a:pt x="106" y="1062"/>
                      <a:pt x="107" y="1063"/>
                      <a:pt x="107" y="1066"/>
                    </a:cubicBezTo>
                    <a:cubicBezTo>
                      <a:pt x="106" y="1069"/>
                      <a:pt x="105" y="1065"/>
                      <a:pt x="106" y="1061"/>
                    </a:cubicBezTo>
                    <a:cubicBezTo>
                      <a:pt x="107" y="1061"/>
                      <a:pt x="107" y="1061"/>
                      <a:pt x="107" y="1061"/>
                    </a:cubicBezTo>
                    <a:cubicBezTo>
                      <a:pt x="107" y="1057"/>
                      <a:pt x="107" y="1057"/>
                      <a:pt x="107" y="1057"/>
                    </a:cubicBezTo>
                    <a:cubicBezTo>
                      <a:pt x="108" y="1057"/>
                      <a:pt x="109" y="1054"/>
                      <a:pt x="110" y="1054"/>
                    </a:cubicBezTo>
                    <a:cubicBezTo>
                      <a:pt x="111" y="1047"/>
                      <a:pt x="112" y="1040"/>
                      <a:pt x="112" y="1034"/>
                    </a:cubicBezTo>
                    <a:cubicBezTo>
                      <a:pt x="113" y="1028"/>
                      <a:pt x="113" y="1021"/>
                      <a:pt x="115" y="1014"/>
                    </a:cubicBezTo>
                    <a:cubicBezTo>
                      <a:pt x="116" y="1016"/>
                      <a:pt x="116" y="1003"/>
                      <a:pt x="118" y="1006"/>
                    </a:cubicBezTo>
                    <a:cubicBezTo>
                      <a:pt x="118" y="997"/>
                      <a:pt x="116" y="1007"/>
                      <a:pt x="115" y="1003"/>
                    </a:cubicBezTo>
                    <a:cubicBezTo>
                      <a:pt x="115" y="1001"/>
                      <a:pt x="115" y="998"/>
                      <a:pt x="116" y="997"/>
                    </a:cubicBezTo>
                    <a:cubicBezTo>
                      <a:pt x="116" y="999"/>
                      <a:pt x="117" y="996"/>
                      <a:pt x="117" y="998"/>
                    </a:cubicBezTo>
                    <a:cubicBezTo>
                      <a:pt x="118" y="992"/>
                      <a:pt x="118" y="992"/>
                      <a:pt x="118" y="992"/>
                    </a:cubicBezTo>
                    <a:cubicBezTo>
                      <a:pt x="118" y="991"/>
                      <a:pt x="118" y="992"/>
                      <a:pt x="118" y="993"/>
                    </a:cubicBezTo>
                    <a:cubicBezTo>
                      <a:pt x="119" y="980"/>
                      <a:pt x="123" y="971"/>
                      <a:pt x="122" y="960"/>
                    </a:cubicBezTo>
                    <a:cubicBezTo>
                      <a:pt x="122" y="959"/>
                      <a:pt x="122" y="964"/>
                      <a:pt x="121" y="963"/>
                    </a:cubicBezTo>
                    <a:cubicBezTo>
                      <a:pt x="121" y="952"/>
                      <a:pt x="123" y="954"/>
                      <a:pt x="123" y="943"/>
                    </a:cubicBezTo>
                    <a:cubicBezTo>
                      <a:pt x="124" y="945"/>
                      <a:pt x="124" y="945"/>
                      <a:pt x="124" y="945"/>
                    </a:cubicBezTo>
                    <a:cubicBezTo>
                      <a:pt x="124" y="942"/>
                      <a:pt x="123" y="940"/>
                      <a:pt x="125" y="935"/>
                    </a:cubicBezTo>
                    <a:cubicBezTo>
                      <a:pt x="126" y="934"/>
                      <a:pt x="125" y="939"/>
                      <a:pt x="125" y="942"/>
                    </a:cubicBezTo>
                    <a:cubicBezTo>
                      <a:pt x="126" y="938"/>
                      <a:pt x="126" y="929"/>
                      <a:pt x="125" y="932"/>
                    </a:cubicBezTo>
                    <a:cubicBezTo>
                      <a:pt x="125" y="927"/>
                      <a:pt x="126" y="925"/>
                      <a:pt x="127" y="923"/>
                    </a:cubicBezTo>
                    <a:cubicBezTo>
                      <a:pt x="126" y="923"/>
                      <a:pt x="126" y="927"/>
                      <a:pt x="125" y="924"/>
                    </a:cubicBezTo>
                    <a:cubicBezTo>
                      <a:pt x="126" y="918"/>
                      <a:pt x="127" y="908"/>
                      <a:pt x="128" y="901"/>
                    </a:cubicBezTo>
                    <a:cubicBezTo>
                      <a:pt x="128" y="901"/>
                      <a:pt x="128" y="900"/>
                      <a:pt x="129" y="901"/>
                    </a:cubicBezTo>
                    <a:cubicBezTo>
                      <a:pt x="128" y="895"/>
                      <a:pt x="130" y="896"/>
                      <a:pt x="130" y="8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33" name="Freeform 227"/>
              <p:cNvSpPr/>
              <p:nvPr/>
            </p:nvSpPr>
            <p:spPr bwMode="auto">
              <a:xfrm>
                <a:off x="11480801" y="2609850"/>
                <a:ext cx="584200" cy="2317750"/>
              </a:xfrm>
              <a:custGeom>
                <a:avLst/>
                <a:gdLst>
                  <a:gd name="T0" fmla="*/ 127 w 155"/>
                  <a:gd name="T1" fmla="*/ 285 h 617"/>
                  <a:gd name="T2" fmla="*/ 130 w 155"/>
                  <a:gd name="T3" fmla="*/ 259 h 617"/>
                  <a:gd name="T4" fmla="*/ 137 w 155"/>
                  <a:gd name="T5" fmla="*/ 240 h 617"/>
                  <a:gd name="T6" fmla="*/ 139 w 155"/>
                  <a:gd name="T7" fmla="*/ 230 h 617"/>
                  <a:gd name="T8" fmla="*/ 142 w 155"/>
                  <a:gd name="T9" fmla="*/ 219 h 617"/>
                  <a:gd name="T10" fmla="*/ 143 w 155"/>
                  <a:gd name="T11" fmla="*/ 209 h 617"/>
                  <a:gd name="T12" fmla="*/ 150 w 155"/>
                  <a:gd name="T13" fmla="*/ 195 h 617"/>
                  <a:gd name="T14" fmla="*/ 149 w 155"/>
                  <a:gd name="T15" fmla="*/ 179 h 617"/>
                  <a:gd name="T16" fmla="*/ 152 w 155"/>
                  <a:gd name="T17" fmla="*/ 165 h 617"/>
                  <a:gd name="T18" fmla="*/ 149 w 155"/>
                  <a:gd name="T19" fmla="*/ 151 h 617"/>
                  <a:gd name="T20" fmla="*/ 151 w 155"/>
                  <a:gd name="T21" fmla="*/ 139 h 617"/>
                  <a:gd name="T22" fmla="*/ 149 w 155"/>
                  <a:gd name="T23" fmla="*/ 118 h 617"/>
                  <a:gd name="T24" fmla="*/ 147 w 155"/>
                  <a:gd name="T25" fmla="*/ 103 h 617"/>
                  <a:gd name="T26" fmla="*/ 148 w 155"/>
                  <a:gd name="T27" fmla="*/ 82 h 617"/>
                  <a:gd name="T28" fmla="*/ 148 w 155"/>
                  <a:gd name="T29" fmla="*/ 68 h 617"/>
                  <a:gd name="T30" fmla="*/ 149 w 155"/>
                  <a:gd name="T31" fmla="*/ 63 h 617"/>
                  <a:gd name="T32" fmla="*/ 142 w 155"/>
                  <a:gd name="T33" fmla="*/ 52 h 617"/>
                  <a:gd name="T34" fmla="*/ 146 w 155"/>
                  <a:gd name="T35" fmla="*/ 47 h 617"/>
                  <a:gd name="T36" fmla="*/ 142 w 155"/>
                  <a:gd name="T37" fmla="*/ 38 h 617"/>
                  <a:gd name="T38" fmla="*/ 139 w 155"/>
                  <a:gd name="T39" fmla="*/ 15 h 617"/>
                  <a:gd name="T40" fmla="*/ 138 w 155"/>
                  <a:gd name="T41" fmla="*/ 2 h 617"/>
                  <a:gd name="T42" fmla="*/ 136 w 155"/>
                  <a:gd name="T43" fmla="*/ 13 h 617"/>
                  <a:gd name="T44" fmla="*/ 135 w 155"/>
                  <a:gd name="T45" fmla="*/ 23 h 617"/>
                  <a:gd name="T46" fmla="*/ 133 w 155"/>
                  <a:gd name="T47" fmla="*/ 35 h 617"/>
                  <a:gd name="T48" fmla="*/ 133 w 155"/>
                  <a:gd name="T49" fmla="*/ 52 h 617"/>
                  <a:gd name="T50" fmla="*/ 135 w 155"/>
                  <a:gd name="T51" fmla="*/ 59 h 617"/>
                  <a:gd name="T52" fmla="*/ 135 w 155"/>
                  <a:gd name="T53" fmla="*/ 86 h 617"/>
                  <a:gd name="T54" fmla="*/ 135 w 155"/>
                  <a:gd name="T55" fmla="*/ 102 h 617"/>
                  <a:gd name="T56" fmla="*/ 137 w 155"/>
                  <a:gd name="T57" fmla="*/ 110 h 617"/>
                  <a:gd name="T58" fmla="*/ 136 w 155"/>
                  <a:gd name="T59" fmla="*/ 122 h 617"/>
                  <a:gd name="T60" fmla="*/ 133 w 155"/>
                  <a:gd name="T61" fmla="*/ 137 h 617"/>
                  <a:gd name="T62" fmla="*/ 131 w 155"/>
                  <a:gd name="T63" fmla="*/ 163 h 617"/>
                  <a:gd name="T64" fmla="*/ 129 w 155"/>
                  <a:gd name="T65" fmla="*/ 181 h 617"/>
                  <a:gd name="T66" fmla="*/ 126 w 155"/>
                  <a:gd name="T67" fmla="*/ 198 h 617"/>
                  <a:gd name="T68" fmla="*/ 122 w 155"/>
                  <a:gd name="T69" fmla="*/ 211 h 617"/>
                  <a:gd name="T70" fmla="*/ 114 w 155"/>
                  <a:gd name="T71" fmla="*/ 233 h 617"/>
                  <a:gd name="T72" fmla="*/ 108 w 155"/>
                  <a:gd name="T73" fmla="*/ 247 h 617"/>
                  <a:gd name="T74" fmla="*/ 99 w 155"/>
                  <a:gd name="T75" fmla="*/ 273 h 617"/>
                  <a:gd name="T76" fmla="*/ 80 w 155"/>
                  <a:gd name="T77" fmla="*/ 319 h 617"/>
                  <a:gd name="T78" fmla="*/ 76 w 155"/>
                  <a:gd name="T79" fmla="*/ 327 h 617"/>
                  <a:gd name="T80" fmla="*/ 70 w 155"/>
                  <a:gd name="T81" fmla="*/ 344 h 617"/>
                  <a:gd name="T82" fmla="*/ 62 w 155"/>
                  <a:gd name="T83" fmla="*/ 363 h 617"/>
                  <a:gd name="T84" fmla="*/ 44 w 155"/>
                  <a:gd name="T85" fmla="*/ 404 h 617"/>
                  <a:gd name="T86" fmla="*/ 29 w 155"/>
                  <a:gd name="T87" fmla="*/ 441 h 617"/>
                  <a:gd name="T88" fmla="*/ 15 w 155"/>
                  <a:gd name="T89" fmla="*/ 485 h 617"/>
                  <a:gd name="T90" fmla="*/ 10 w 155"/>
                  <a:gd name="T91" fmla="*/ 612 h 617"/>
                  <a:gd name="T92" fmla="*/ 14 w 155"/>
                  <a:gd name="T93" fmla="*/ 608 h 617"/>
                  <a:gd name="T94" fmla="*/ 17 w 155"/>
                  <a:gd name="T95" fmla="*/ 603 h 617"/>
                  <a:gd name="T96" fmla="*/ 19 w 155"/>
                  <a:gd name="T97" fmla="*/ 588 h 617"/>
                  <a:gd name="T98" fmla="*/ 29 w 155"/>
                  <a:gd name="T99" fmla="*/ 554 h 617"/>
                  <a:gd name="T100" fmla="*/ 35 w 155"/>
                  <a:gd name="T101" fmla="*/ 518 h 617"/>
                  <a:gd name="T102" fmla="*/ 64 w 155"/>
                  <a:gd name="T103" fmla="*/ 430 h 617"/>
                  <a:gd name="T104" fmla="*/ 77 w 155"/>
                  <a:gd name="T105" fmla="*/ 399 h 617"/>
                  <a:gd name="T106" fmla="*/ 85 w 155"/>
                  <a:gd name="T107" fmla="*/ 377 h 617"/>
                  <a:gd name="T108" fmla="*/ 95 w 155"/>
                  <a:gd name="T109" fmla="*/ 354 h 617"/>
                  <a:gd name="T110" fmla="*/ 104 w 155"/>
                  <a:gd name="T111" fmla="*/ 335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" h="617">
                    <a:moveTo>
                      <a:pt x="112" y="321"/>
                    </a:moveTo>
                    <a:cubicBezTo>
                      <a:pt x="115" y="313"/>
                      <a:pt x="118" y="303"/>
                      <a:pt x="121" y="295"/>
                    </a:cubicBezTo>
                    <a:cubicBezTo>
                      <a:pt x="121" y="293"/>
                      <a:pt x="121" y="291"/>
                      <a:pt x="122" y="288"/>
                    </a:cubicBezTo>
                    <a:cubicBezTo>
                      <a:pt x="124" y="289"/>
                      <a:pt x="124" y="289"/>
                      <a:pt x="124" y="289"/>
                    </a:cubicBezTo>
                    <a:cubicBezTo>
                      <a:pt x="124" y="287"/>
                      <a:pt x="124" y="287"/>
                      <a:pt x="124" y="287"/>
                    </a:cubicBezTo>
                    <a:cubicBezTo>
                      <a:pt x="125" y="286"/>
                      <a:pt x="124" y="288"/>
                      <a:pt x="125" y="287"/>
                    </a:cubicBezTo>
                    <a:cubicBezTo>
                      <a:pt x="124" y="286"/>
                      <a:pt x="124" y="286"/>
                      <a:pt x="124" y="286"/>
                    </a:cubicBezTo>
                    <a:cubicBezTo>
                      <a:pt x="125" y="286"/>
                      <a:pt x="127" y="281"/>
                      <a:pt x="127" y="285"/>
                    </a:cubicBezTo>
                    <a:cubicBezTo>
                      <a:pt x="130" y="277"/>
                      <a:pt x="130" y="277"/>
                      <a:pt x="130" y="277"/>
                    </a:cubicBezTo>
                    <a:cubicBezTo>
                      <a:pt x="131" y="275"/>
                      <a:pt x="129" y="275"/>
                      <a:pt x="130" y="274"/>
                    </a:cubicBezTo>
                    <a:cubicBezTo>
                      <a:pt x="131" y="273"/>
                      <a:pt x="130" y="274"/>
                      <a:pt x="131" y="275"/>
                    </a:cubicBezTo>
                    <a:cubicBezTo>
                      <a:pt x="134" y="269"/>
                      <a:pt x="129" y="266"/>
                      <a:pt x="132" y="261"/>
                    </a:cubicBezTo>
                    <a:cubicBezTo>
                      <a:pt x="132" y="262"/>
                      <a:pt x="132" y="262"/>
                      <a:pt x="132" y="262"/>
                    </a:cubicBezTo>
                    <a:cubicBezTo>
                      <a:pt x="132" y="261"/>
                      <a:pt x="133" y="259"/>
                      <a:pt x="133" y="259"/>
                    </a:cubicBezTo>
                    <a:cubicBezTo>
                      <a:pt x="130" y="259"/>
                      <a:pt x="133" y="260"/>
                      <a:pt x="132" y="262"/>
                    </a:cubicBezTo>
                    <a:cubicBezTo>
                      <a:pt x="130" y="261"/>
                      <a:pt x="131" y="259"/>
                      <a:pt x="130" y="259"/>
                    </a:cubicBezTo>
                    <a:cubicBezTo>
                      <a:pt x="131" y="258"/>
                      <a:pt x="130" y="257"/>
                      <a:pt x="131" y="256"/>
                    </a:cubicBezTo>
                    <a:cubicBezTo>
                      <a:pt x="132" y="254"/>
                      <a:pt x="133" y="251"/>
                      <a:pt x="134" y="250"/>
                    </a:cubicBezTo>
                    <a:cubicBezTo>
                      <a:pt x="134" y="249"/>
                      <a:pt x="133" y="247"/>
                      <a:pt x="133" y="245"/>
                    </a:cubicBezTo>
                    <a:cubicBezTo>
                      <a:pt x="135" y="244"/>
                      <a:pt x="134" y="246"/>
                      <a:pt x="136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5" y="242"/>
                      <a:pt x="136" y="242"/>
                      <a:pt x="136" y="243"/>
                    </a:cubicBezTo>
                    <a:cubicBezTo>
                      <a:pt x="137" y="241"/>
                      <a:pt x="135" y="241"/>
                      <a:pt x="136" y="239"/>
                    </a:cubicBezTo>
                    <a:cubicBezTo>
                      <a:pt x="137" y="240"/>
                      <a:pt x="137" y="240"/>
                      <a:pt x="137" y="240"/>
                    </a:cubicBezTo>
                    <a:cubicBezTo>
                      <a:pt x="137" y="239"/>
                      <a:pt x="137" y="238"/>
                      <a:pt x="138" y="236"/>
                    </a:cubicBezTo>
                    <a:cubicBezTo>
                      <a:pt x="139" y="236"/>
                      <a:pt x="138" y="237"/>
                      <a:pt x="138" y="238"/>
                    </a:cubicBezTo>
                    <a:cubicBezTo>
                      <a:pt x="140" y="237"/>
                      <a:pt x="138" y="235"/>
                      <a:pt x="138" y="235"/>
                    </a:cubicBezTo>
                    <a:cubicBezTo>
                      <a:pt x="138" y="235"/>
                      <a:pt x="137" y="236"/>
                      <a:pt x="137" y="235"/>
                    </a:cubicBezTo>
                    <a:cubicBezTo>
                      <a:pt x="137" y="234"/>
                      <a:pt x="136" y="232"/>
                      <a:pt x="137" y="232"/>
                    </a:cubicBezTo>
                    <a:cubicBezTo>
                      <a:pt x="138" y="233"/>
                      <a:pt x="138" y="233"/>
                      <a:pt x="138" y="233"/>
                    </a:cubicBezTo>
                    <a:cubicBezTo>
                      <a:pt x="138" y="231"/>
                      <a:pt x="137" y="232"/>
                      <a:pt x="138" y="229"/>
                    </a:cubicBezTo>
                    <a:cubicBezTo>
                      <a:pt x="138" y="229"/>
                      <a:pt x="138" y="229"/>
                      <a:pt x="139" y="230"/>
                    </a:cubicBezTo>
                    <a:cubicBezTo>
                      <a:pt x="138" y="228"/>
                      <a:pt x="140" y="226"/>
                      <a:pt x="140" y="223"/>
                    </a:cubicBezTo>
                    <a:cubicBezTo>
                      <a:pt x="140" y="224"/>
                      <a:pt x="140" y="224"/>
                      <a:pt x="140" y="224"/>
                    </a:cubicBezTo>
                    <a:cubicBezTo>
                      <a:pt x="140" y="223"/>
                      <a:pt x="140" y="222"/>
                      <a:pt x="140" y="221"/>
                    </a:cubicBezTo>
                    <a:cubicBezTo>
                      <a:pt x="139" y="223"/>
                      <a:pt x="139" y="222"/>
                      <a:pt x="138" y="222"/>
                    </a:cubicBezTo>
                    <a:cubicBezTo>
                      <a:pt x="140" y="221"/>
                      <a:pt x="137" y="219"/>
                      <a:pt x="138" y="216"/>
                    </a:cubicBezTo>
                    <a:cubicBezTo>
                      <a:pt x="139" y="216"/>
                      <a:pt x="139" y="217"/>
                      <a:pt x="139" y="218"/>
                    </a:cubicBezTo>
                    <a:cubicBezTo>
                      <a:pt x="140" y="219"/>
                      <a:pt x="141" y="220"/>
                      <a:pt x="142" y="222"/>
                    </a:cubicBezTo>
                    <a:cubicBezTo>
                      <a:pt x="142" y="220"/>
                      <a:pt x="142" y="219"/>
                      <a:pt x="142" y="219"/>
                    </a:cubicBezTo>
                    <a:cubicBezTo>
                      <a:pt x="141" y="219"/>
                      <a:pt x="141" y="219"/>
                      <a:pt x="141" y="219"/>
                    </a:cubicBezTo>
                    <a:cubicBezTo>
                      <a:pt x="141" y="218"/>
                      <a:pt x="141" y="217"/>
                      <a:pt x="141" y="217"/>
                    </a:cubicBezTo>
                    <a:cubicBezTo>
                      <a:pt x="141" y="216"/>
                      <a:pt x="139" y="218"/>
                      <a:pt x="139" y="216"/>
                    </a:cubicBezTo>
                    <a:cubicBezTo>
                      <a:pt x="139" y="214"/>
                      <a:pt x="141" y="216"/>
                      <a:pt x="140" y="215"/>
                    </a:cubicBezTo>
                    <a:cubicBezTo>
                      <a:pt x="141" y="212"/>
                      <a:pt x="139" y="214"/>
                      <a:pt x="140" y="211"/>
                    </a:cubicBezTo>
                    <a:cubicBezTo>
                      <a:pt x="140" y="212"/>
                      <a:pt x="140" y="212"/>
                      <a:pt x="140" y="212"/>
                    </a:cubicBezTo>
                    <a:cubicBezTo>
                      <a:pt x="141" y="211"/>
                      <a:pt x="141" y="208"/>
                      <a:pt x="143" y="208"/>
                    </a:cubicBezTo>
                    <a:cubicBezTo>
                      <a:pt x="143" y="208"/>
                      <a:pt x="144" y="208"/>
                      <a:pt x="143" y="209"/>
                    </a:cubicBezTo>
                    <a:cubicBezTo>
                      <a:pt x="143" y="209"/>
                      <a:pt x="143" y="209"/>
                      <a:pt x="143" y="209"/>
                    </a:cubicBezTo>
                    <a:cubicBezTo>
                      <a:pt x="144" y="211"/>
                      <a:pt x="143" y="207"/>
                      <a:pt x="145" y="208"/>
                    </a:cubicBezTo>
                    <a:cubicBezTo>
                      <a:pt x="144" y="208"/>
                      <a:pt x="144" y="206"/>
                      <a:pt x="145" y="205"/>
                    </a:cubicBezTo>
                    <a:cubicBezTo>
                      <a:pt x="144" y="205"/>
                      <a:pt x="144" y="205"/>
                      <a:pt x="144" y="205"/>
                    </a:cubicBezTo>
                    <a:cubicBezTo>
                      <a:pt x="141" y="200"/>
                      <a:pt x="146" y="205"/>
                      <a:pt x="146" y="202"/>
                    </a:cubicBezTo>
                    <a:cubicBezTo>
                      <a:pt x="146" y="199"/>
                      <a:pt x="146" y="202"/>
                      <a:pt x="145" y="201"/>
                    </a:cubicBezTo>
                    <a:cubicBezTo>
                      <a:pt x="146" y="199"/>
                      <a:pt x="147" y="199"/>
                      <a:pt x="147" y="196"/>
                    </a:cubicBezTo>
                    <a:cubicBezTo>
                      <a:pt x="148" y="196"/>
                      <a:pt x="148" y="195"/>
                      <a:pt x="150" y="195"/>
                    </a:cubicBezTo>
                    <a:cubicBezTo>
                      <a:pt x="149" y="193"/>
                      <a:pt x="151" y="190"/>
                      <a:pt x="150" y="189"/>
                    </a:cubicBezTo>
                    <a:cubicBezTo>
                      <a:pt x="148" y="192"/>
                      <a:pt x="151" y="192"/>
                      <a:pt x="149" y="195"/>
                    </a:cubicBezTo>
                    <a:cubicBezTo>
                      <a:pt x="148" y="194"/>
                      <a:pt x="148" y="194"/>
                      <a:pt x="148" y="194"/>
                    </a:cubicBezTo>
                    <a:cubicBezTo>
                      <a:pt x="148" y="192"/>
                      <a:pt x="148" y="189"/>
                      <a:pt x="148" y="188"/>
                    </a:cubicBezTo>
                    <a:cubicBezTo>
                      <a:pt x="148" y="188"/>
                      <a:pt x="148" y="188"/>
                      <a:pt x="148" y="188"/>
                    </a:cubicBezTo>
                    <a:cubicBezTo>
                      <a:pt x="148" y="185"/>
                      <a:pt x="147" y="184"/>
                      <a:pt x="147" y="181"/>
                    </a:cubicBezTo>
                    <a:cubicBezTo>
                      <a:pt x="148" y="181"/>
                      <a:pt x="148" y="183"/>
                      <a:pt x="148" y="184"/>
                    </a:cubicBezTo>
                    <a:cubicBezTo>
                      <a:pt x="149" y="182"/>
                      <a:pt x="148" y="182"/>
                      <a:pt x="149" y="179"/>
                    </a:cubicBezTo>
                    <a:cubicBezTo>
                      <a:pt x="150" y="179"/>
                      <a:pt x="149" y="181"/>
                      <a:pt x="150" y="182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50" y="179"/>
                      <a:pt x="150" y="179"/>
                      <a:pt x="150" y="179"/>
                    </a:cubicBezTo>
                    <a:cubicBezTo>
                      <a:pt x="148" y="178"/>
                      <a:pt x="150" y="176"/>
                      <a:pt x="150" y="174"/>
                    </a:cubicBezTo>
                    <a:cubicBezTo>
                      <a:pt x="151" y="170"/>
                      <a:pt x="149" y="169"/>
                      <a:pt x="148" y="166"/>
                    </a:cubicBezTo>
                    <a:cubicBezTo>
                      <a:pt x="148" y="166"/>
                      <a:pt x="149" y="166"/>
                      <a:pt x="149" y="166"/>
                    </a:cubicBezTo>
                    <a:cubicBezTo>
                      <a:pt x="148" y="167"/>
                      <a:pt x="149" y="167"/>
                      <a:pt x="149" y="167"/>
                    </a:cubicBezTo>
                    <a:cubicBezTo>
                      <a:pt x="149" y="166"/>
                      <a:pt x="151" y="164"/>
                      <a:pt x="152" y="165"/>
                    </a:cubicBezTo>
                    <a:cubicBezTo>
                      <a:pt x="151" y="163"/>
                      <a:pt x="151" y="166"/>
                      <a:pt x="150" y="164"/>
                    </a:cubicBezTo>
                    <a:cubicBezTo>
                      <a:pt x="151" y="161"/>
                      <a:pt x="151" y="161"/>
                      <a:pt x="151" y="161"/>
                    </a:cubicBezTo>
                    <a:cubicBezTo>
                      <a:pt x="150" y="161"/>
                      <a:pt x="150" y="162"/>
                      <a:pt x="149" y="161"/>
                    </a:cubicBezTo>
                    <a:cubicBezTo>
                      <a:pt x="149" y="159"/>
                      <a:pt x="149" y="159"/>
                      <a:pt x="149" y="157"/>
                    </a:cubicBezTo>
                    <a:cubicBezTo>
                      <a:pt x="150" y="157"/>
                      <a:pt x="151" y="156"/>
                      <a:pt x="151" y="158"/>
                    </a:cubicBezTo>
                    <a:cubicBezTo>
                      <a:pt x="151" y="157"/>
                      <a:pt x="151" y="155"/>
                      <a:pt x="150" y="155"/>
                    </a:cubicBezTo>
                    <a:cubicBezTo>
                      <a:pt x="149" y="157"/>
                      <a:pt x="150" y="151"/>
                      <a:pt x="148" y="153"/>
                    </a:cubicBezTo>
                    <a:cubicBezTo>
                      <a:pt x="149" y="151"/>
                      <a:pt x="149" y="151"/>
                      <a:pt x="149" y="151"/>
                    </a:cubicBezTo>
                    <a:cubicBezTo>
                      <a:pt x="149" y="151"/>
                      <a:pt x="150" y="151"/>
                      <a:pt x="150" y="152"/>
                    </a:cubicBezTo>
                    <a:cubicBezTo>
                      <a:pt x="151" y="152"/>
                      <a:pt x="149" y="150"/>
                      <a:pt x="149" y="150"/>
                    </a:cubicBezTo>
                    <a:cubicBezTo>
                      <a:pt x="150" y="149"/>
                      <a:pt x="150" y="147"/>
                      <a:pt x="150" y="147"/>
                    </a:cubicBezTo>
                    <a:cubicBezTo>
                      <a:pt x="150" y="146"/>
                      <a:pt x="150" y="145"/>
                      <a:pt x="151" y="145"/>
                    </a:cubicBezTo>
                    <a:cubicBezTo>
                      <a:pt x="151" y="144"/>
                      <a:pt x="150" y="144"/>
                      <a:pt x="150" y="144"/>
                    </a:cubicBezTo>
                    <a:cubicBezTo>
                      <a:pt x="150" y="141"/>
                      <a:pt x="150" y="141"/>
                      <a:pt x="150" y="141"/>
                    </a:cubicBezTo>
                    <a:cubicBezTo>
                      <a:pt x="151" y="141"/>
                      <a:pt x="153" y="141"/>
                      <a:pt x="153" y="141"/>
                    </a:cubicBezTo>
                    <a:cubicBezTo>
                      <a:pt x="152" y="140"/>
                      <a:pt x="151" y="141"/>
                      <a:pt x="151" y="139"/>
                    </a:cubicBezTo>
                    <a:cubicBezTo>
                      <a:pt x="152" y="140"/>
                      <a:pt x="152" y="136"/>
                      <a:pt x="154" y="138"/>
                    </a:cubicBezTo>
                    <a:cubicBezTo>
                      <a:pt x="155" y="137"/>
                      <a:pt x="155" y="134"/>
                      <a:pt x="155" y="132"/>
                    </a:cubicBezTo>
                    <a:cubicBezTo>
                      <a:pt x="153" y="131"/>
                      <a:pt x="154" y="134"/>
                      <a:pt x="153" y="134"/>
                    </a:cubicBezTo>
                    <a:cubicBezTo>
                      <a:pt x="152" y="129"/>
                      <a:pt x="149" y="129"/>
                      <a:pt x="150" y="125"/>
                    </a:cubicBezTo>
                    <a:cubicBezTo>
                      <a:pt x="149" y="126"/>
                      <a:pt x="149" y="126"/>
                      <a:pt x="149" y="126"/>
                    </a:cubicBezTo>
                    <a:cubicBezTo>
                      <a:pt x="149" y="124"/>
                      <a:pt x="149" y="124"/>
                      <a:pt x="148" y="123"/>
                    </a:cubicBezTo>
                    <a:cubicBezTo>
                      <a:pt x="149" y="124"/>
                      <a:pt x="152" y="121"/>
                      <a:pt x="151" y="117"/>
                    </a:cubicBezTo>
                    <a:cubicBezTo>
                      <a:pt x="151" y="117"/>
                      <a:pt x="150" y="119"/>
                      <a:pt x="149" y="118"/>
                    </a:cubicBezTo>
                    <a:cubicBezTo>
                      <a:pt x="149" y="116"/>
                      <a:pt x="149" y="116"/>
                      <a:pt x="149" y="116"/>
                    </a:cubicBezTo>
                    <a:cubicBezTo>
                      <a:pt x="149" y="116"/>
                      <a:pt x="149" y="116"/>
                      <a:pt x="149" y="117"/>
                    </a:cubicBezTo>
                    <a:cubicBezTo>
                      <a:pt x="149" y="114"/>
                      <a:pt x="151" y="113"/>
                      <a:pt x="149" y="112"/>
                    </a:cubicBezTo>
                    <a:cubicBezTo>
                      <a:pt x="151" y="110"/>
                      <a:pt x="151" y="110"/>
                      <a:pt x="151" y="110"/>
                    </a:cubicBezTo>
                    <a:cubicBezTo>
                      <a:pt x="150" y="111"/>
                      <a:pt x="150" y="111"/>
                      <a:pt x="150" y="111"/>
                    </a:cubicBezTo>
                    <a:cubicBezTo>
                      <a:pt x="150" y="110"/>
                      <a:pt x="149" y="108"/>
                      <a:pt x="149" y="108"/>
                    </a:cubicBezTo>
                    <a:cubicBezTo>
                      <a:pt x="148" y="105"/>
                      <a:pt x="149" y="104"/>
                      <a:pt x="150" y="103"/>
                    </a:cubicBezTo>
                    <a:cubicBezTo>
                      <a:pt x="149" y="103"/>
                      <a:pt x="148" y="105"/>
                      <a:pt x="147" y="103"/>
                    </a:cubicBezTo>
                    <a:cubicBezTo>
                      <a:pt x="150" y="103"/>
                      <a:pt x="148" y="99"/>
                      <a:pt x="149" y="99"/>
                    </a:cubicBezTo>
                    <a:cubicBezTo>
                      <a:pt x="149" y="98"/>
                      <a:pt x="150" y="97"/>
                      <a:pt x="149" y="97"/>
                    </a:cubicBezTo>
                    <a:cubicBezTo>
                      <a:pt x="150" y="97"/>
                      <a:pt x="150" y="97"/>
                      <a:pt x="150" y="97"/>
                    </a:cubicBezTo>
                    <a:cubicBezTo>
                      <a:pt x="148" y="97"/>
                      <a:pt x="148" y="94"/>
                      <a:pt x="148" y="92"/>
                    </a:cubicBezTo>
                    <a:cubicBezTo>
                      <a:pt x="150" y="92"/>
                      <a:pt x="147" y="89"/>
                      <a:pt x="150" y="88"/>
                    </a:cubicBezTo>
                    <a:cubicBezTo>
                      <a:pt x="148" y="88"/>
                      <a:pt x="149" y="85"/>
                      <a:pt x="147" y="84"/>
                    </a:cubicBezTo>
                    <a:cubicBezTo>
                      <a:pt x="147" y="83"/>
                      <a:pt x="149" y="83"/>
                      <a:pt x="149" y="82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49" y="81"/>
                      <a:pt x="149" y="78"/>
                      <a:pt x="150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73"/>
                      <a:pt x="148" y="72"/>
                      <a:pt x="147" y="73"/>
                    </a:cubicBezTo>
                    <a:cubicBezTo>
                      <a:pt x="147" y="72"/>
                      <a:pt x="147" y="72"/>
                      <a:pt x="147" y="72"/>
                    </a:cubicBezTo>
                    <a:cubicBezTo>
                      <a:pt x="145" y="72"/>
                      <a:pt x="146" y="71"/>
                      <a:pt x="145" y="69"/>
                    </a:cubicBezTo>
                    <a:cubicBezTo>
                      <a:pt x="146" y="69"/>
                      <a:pt x="146" y="69"/>
                      <a:pt x="146" y="69"/>
                    </a:cubicBezTo>
                    <a:cubicBezTo>
                      <a:pt x="146" y="68"/>
                      <a:pt x="147" y="68"/>
                      <a:pt x="148" y="68"/>
                    </a:cubicBezTo>
                    <a:cubicBezTo>
                      <a:pt x="147" y="68"/>
                      <a:pt x="144" y="65"/>
                      <a:pt x="144" y="67"/>
                    </a:cubicBezTo>
                    <a:cubicBezTo>
                      <a:pt x="143" y="68"/>
                      <a:pt x="142" y="66"/>
                      <a:pt x="143" y="65"/>
                    </a:cubicBezTo>
                    <a:cubicBezTo>
                      <a:pt x="144" y="65"/>
                      <a:pt x="144" y="65"/>
                      <a:pt x="144" y="65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2"/>
                      <a:pt x="143" y="62"/>
                      <a:pt x="143" y="61"/>
                    </a:cubicBezTo>
                    <a:cubicBezTo>
                      <a:pt x="143" y="62"/>
                      <a:pt x="146" y="63"/>
                      <a:pt x="146" y="60"/>
                    </a:cubicBezTo>
                    <a:cubicBezTo>
                      <a:pt x="146" y="61"/>
                      <a:pt x="147" y="62"/>
                      <a:pt x="148" y="63"/>
                    </a:cubicBezTo>
                    <a:cubicBezTo>
                      <a:pt x="148" y="62"/>
                      <a:pt x="148" y="62"/>
                      <a:pt x="149" y="63"/>
                    </a:cubicBezTo>
                    <a:cubicBezTo>
                      <a:pt x="148" y="60"/>
                      <a:pt x="148" y="62"/>
                      <a:pt x="147" y="60"/>
                    </a:cubicBezTo>
                    <a:cubicBezTo>
                      <a:pt x="149" y="60"/>
                      <a:pt x="149" y="59"/>
                      <a:pt x="149" y="57"/>
                    </a:cubicBezTo>
                    <a:cubicBezTo>
                      <a:pt x="148" y="59"/>
                      <a:pt x="148" y="59"/>
                      <a:pt x="148" y="59"/>
                    </a:cubicBezTo>
                    <a:cubicBezTo>
                      <a:pt x="148" y="59"/>
                      <a:pt x="148" y="58"/>
                      <a:pt x="148" y="58"/>
                    </a:cubicBezTo>
                    <a:cubicBezTo>
                      <a:pt x="148" y="59"/>
                      <a:pt x="148" y="59"/>
                      <a:pt x="147" y="59"/>
                    </a:cubicBezTo>
                    <a:cubicBezTo>
                      <a:pt x="147" y="59"/>
                      <a:pt x="145" y="57"/>
                      <a:pt x="146" y="56"/>
                    </a:cubicBezTo>
                    <a:cubicBezTo>
                      <a:pt x="144" y="59"/>
                      <a:pt x="144" y="53"/>
                      <a:pt x="142" y="54"/>
                    </a:cubicBezTo>
                    <a:cubicBezTo>
                      <a:pt x="142" y="54"/>
                      <a:pt x="142" y="52"/>
                      <a:pt x="142" y="52"/>
                    </a:cubicBezTo>
                    <a:cubicBezTo>
                      <a:pt x="144" y="54"/>
                      <a:pt x="144" y="50"/>
                      <a:pt x="145" y="51"/>
                    </a:cubicBezTo>
                    <a:cubicBezTo>
                      <a:pt x="144" y="50"/>
                      <a:pt x="144" y="52"/>
                      <a:pt x="143" y="51"/>
                    </a:cubicBezTo>
                    <a:cubicBezTo>
                      <a:pt x="143" y="50"/>
                      <a:pt x="144" y="49"/>
                      <a:pt x="144" y="49"/>
                    </a:cubicBezTo>
                    <a:cubicBezTo>
                      <a:pt x="145" y="49"/>
                      <a:pt x="145" y="49"/>
                      <a:pt x="145" y="49"/>
                    </a:cubicBezTo>
                    <a:cubicBezTo>
                      <a:pt x="145" y="47"/>
                      <a:pt x="145" y="47"/>
                      <a:pt x="145" y="47"/>
                    </a:cubicBezTo>
                    <a:cubicBezTo>
                      <a:pt x="144" y="47"/>
                      <a:pt x="144" y="49"/>
                      <a:pt x="143" y="47"/>
                    </a:cubicBezTo>
                    <a:cubicBezTo>
                      <a:pt x="144" y="47"/>
                      <a:pt x="143" y="45"/>
                      <a:pt x="144" y="45"/>
                    </a:cubicBezTo>
                    <a:cubicBezTo>
                      <a:pt x="145" y="46"/>
                      <a:pt x="146" y="45"/>
                      <a:pt x="146" y="47"/>
                    </a:cubicBezTo>
                    <a:cubicBezTo>
                      <a:pt x="146" y="46"/>
                      <a:pt x="146" y="42"/>
                      <a:pt x="144" y="44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4" y="43"/>
                      <a:pt x="143" y="46"/>
                      <a:pt x="142" y="43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2" y="40"/>
                      <a:pt x="141" y="40"/>
                      <a:pt x="141" y="39"/>
                    </a:cubicBezTo>
                    <a:cubicBezTo>
                      <a:pt x="142" y="39"/>
                      <a:pt x="142" y="38"/>
                      <a:pt x="142" y="38"/>
                    </a:cubicBezTo>
                    <a:cubicBezTo>
                      <a:pt x="142" y="36"/>
                      <a:pt x="141" y="37"/>
                      <a:pt x="141" y="36"/>
                    </a:cubicBezTo>
                    <a:cubicBezTo>
                      <a:pt x="140" y="35"/>
                      <a:pt x="141" y="35"/>
                      <a:pt x="142" y="35"/>
                    </a:cubicBezTo>
                    <a:cubicBezTo>
                      <a:pt x="142" y="34"/>
                      <a:pt x="141" y="31"/>
                      <a:pt x="142" y="30"/>
                    </a:cubicBezTo>
                    <a:cubicBezTo>
                      <a:pt x="141" y="28"/>
                      <a:pt x="141" y="30"/>
                      <a:pt x="140" y="29"/>
                    </a:cubicBezTo>
                    <a:cubicBezTo>
                      <a:pt x="143" y="27"/>
                      <a:pt x="140" y="22"/>
                      <a:pt x="139" y="19"/>
                    </a:cubicBezTo>
                    <a:cubicBezTo>
                      <a:pt x="137" y="20"/>
                      <a:pt x="139" y="18"/>
                      <a:pt x="137" y="17"/>
                    </a:cubicBezTo>
                    <a:cubicBezTo>
                      <a:pt x="138" y="18"/>
                      <a:pt x="138" y="14"/>
                      <a:pt x="139" y="17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4"/>
                      <a:pt x="140" y="18"/>
                      <a:pt x="141" y="16"/>
                    </a:cubicBezTo>
                    <a:cubicBezTo>
                      <a:pt x="141" y="14"/>
                      <a:pt x="138" y="13"/>
                      <a:pt x="139" y="10"/>
                    </a:cubicBezTo>
                    <a:cubicBezTo>
                      <a:pt x="141" y="11"/>
                      <a:pt x="138" y="8"/>
                      <a:pt x="140" y="9"/>
                    </a:cubicBezTo>
                    <a:cubicBezTo>
                      <a:pt x="141" y="9"/>
                      <a:pt x="141" y="10"/>
                      <a:pt x="141" y="11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6"/>
                      <a:pt x="139" y="9"/>
                      <a:pt x="138" y="7"/>
                    </a:cubicBezTo>
                    <a:cubicBezTo>
                      <a:pt x="137" y="4"/>
                      <a:pt x="138" y="5"/>
                      <a:pt x="139" y="4"/>
                    </a:cubicBezTo>
                    <a:cubicBezTo>
                      <a:pt x="139" y="4"/>
                      <a:pt x="139" y="2"/>
                      <a:pt x="138" y="2"/>
                    </a:cubicBezTo>
                    <a:cubicBezTo>
                      <a:pt x="140" y="3"/>
                      <a:pt x="138" y="5"/>
                      <a:pt x="137" y="4"/>
                    </a:cubicBezTo>
                    <a:cubicBezTo>
                      <a:pt x="138" y="3"/>
                      <a:pt x="136" y="0"/>
                      <a:pt x="136" y="0"/>
                    </a:cubicBezTo>
                    <a:cubicBezTo>
                      <a:pt x="134" y="4"/>
                      <a:pt x="136" y="2"/>
                      <a:pt x="134" y="6"/>
                    </a:cubicBezTo>
                    <a:cubicBezTo>
                      <a:pt x="135" y="7"/>
                      <a:pt x="137" y="6"/>
                      <a:pt x="136" y="9"/>
                    </a:cubicBezTo>
                    <a:cubicBezTo>
                      <a:pt x="135" y="8"/>
                      <a:pt x="135" y="9"/>
                      <a:pt x="135" y="9"/>
                    </a:cubicBezTo>
                    <a:cubicBezTo>
                      <a:pt x="136" y="9"/>
                      <a:pt x="136" y="11"/>
                      <a:pt x="136" y="12"/>
                    </a:cubicBezTo>
                    <a:cubicBezTo>
                      <a:pt x="136" y="12"/>
                      <a:pt x="134" y="11"/>
                      <a:pt x="134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4"/>
                      <a:pt x="135" y="13"/>
                      <a:pt x="135" y="15"/>
                    </a:cubicBezTo>
                    <a:cubicBezTo>
                      <a:pt x="134" y="14"/>
                      <a:pt x="134" y="15"/>
                      <a:pt x="133" y="13"/>
                    </a:cubicBezTo>
                    <a:cubicBezTo>
                      <a:pt x="132" y="16"/>
                      <a:pt x="135" y="17"/>
                      <a:pt x="136" y="19"/>
                    </a:cubicBezTo>
                    <a:cubicBezTo>
                      <a:pt x="136" y="19"/>
                      <a:pt x="135" y="19"/>
                      <a:pt x="135" y="19"/>
                    </a:cubicBezTo>
                    <a:cubicBezTo>
                      <a:pt x="136" y="19"/>
                      <a:pt x="136" y="20"/>
                      <a:pt x="136" y="21"/>
                    </a:cubicBezTo>
                    <a:cubicBezTo>
                      <a:pt x="136" y="23"/>
                      <a:pt x="135" y="20"/>
                      <a:pt x="134" y="20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5" y="23"/>
                      <a:pt x="135" y="24"/>
                      <a:pt x="135" y="24"/>
                    </a:cubicBezTo>
                    <a:cubicBezTo>
                      <a:pt x="134" y="24"/>
                      <a:pt x="133" y="24"/>
                      <a:pt x="133" y="23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34" y="25"/>
                      <a:pt x="134" y="28"/>
                      <a:pt x="133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3" y="31"/>
                      <a:pt x="133" y="31"/>
                      <a:pt x="133" y="30"/>
                    </a:cubicBezTo>
                    <a:cubicBezTo>
                      <a:pt x="133" y="32"/>
                      <a:pt x="136" y="36"/>
                      <a:pt x="133" y="35"/>
                    </a:cubicBezTo>
                    <a:cubicBezTo>
                      <a:pt x="135" y="38"/>
                      <a:pt x="135" y="39"/>
                      <a:pt x="136" y="43"/>
                    </a:cubicBezTo>
                    <a:cubicBezTo>
                      <a:pt x="134" y="40"/>
                      <a:pt x="135" y="46"/>
                      <a:pt x="134" y="44"/>
                    </a:cubicBezTo>
                    <a:cubicBezTo>
                      <a:pt x="133" y="45"/>
                      <a:pt x="135" y="46"/>
                      <a:pt x="135" y="47"/>
                    </a:cubicBezTo>
                    <a:cubicBezTo>
                      <a:pt x="135" y="48"/>
                      <a:pt x="133" y="48"/>
                      <a:pt x="133" y="47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4" y="51"/>
                      <a:pt x="133" y="50"/>
                      <a:pt x="133" y="52"/>
                    </a:cubicBezTo>
                    <a:cubicBezTo>
                      <a:pt x="134" y="52"/>
                      <a:pt x="134" y="52"/>
                      <a:pt x="134" y="52"/>
                    </a:cubicBezTo>
                    <a:cubicBezTo>
                      <a:pt x="133" y="53"/>
                      <a:pt x="133" y="53"/>
                      <a:pt x="133" y="53"/>
                    </a:cubicBezTo>
                    <a:cubicBezTo>
                      <a:pt x="134" y="52"/>
                      <a:pt x="134" y="53"/>
                      <a:pt x="135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5" y="56"/>
                      <a:pt x="135" y="56"/>
                      <a:pt x="135" y="56"/>
                    </a:cubicBezTo>
                    <a:cubicBezTo>
                      <a:pt x="134" y="55"/>
                      <a:pt x="135" y="57"/>
                      <a:pt x="134" y="57"/>
                    </a:cubicBezTo>
                    <a:cubicBezTo>
                      <a:pt x="134" y="58"/>
                      <a:pt x="134" y="58"/>
                      <a:pt x="134" y="60"/>
                    </a:cubicBezTo>
                    <a:cubicBezTo>
                      <a:pt x="135" y="59"/>
                      <a:pt x="135" y="59"/>
                      <a:pt x="135" y="59"/>
                    </a:cubicBezTo>
                    <a:cubicBezTo>
                      <a:pt x="136" y="62"/>
                      <a:pt x="134" y="60"/>
                      <a:pt x="134" y="62"/>
                    </a:cubicBezTo>
                    <a:cubicBezTo>
                      <a:pt x="135" y="62"/>
                      <a:pt x="135" y="62"/>
                      <a:pt x="135" y="62"/>
                    </a:cubicBezTo>
                    <a:cubicBezTo>
                      <a:pt x="134" y="65"/>
                      <a:pt x="136" y="67"/>
                      <a:pt x="136" y="70"/>
                    </a:cubicBezTo>
                    <a:cubicBezTo>
                      <a:pt x="135" y="68"/>
                      <a:pt x="134" y="69"/>
                      <a:pt x="134" y="69"/>
                    </a:cubicBezTo>
                    <a:cubicBezTo>
                      <a:pt x="135" y="71"/>
                      <a:pt x="135" y="74"/>
                      <a:pt x="137" y="76"/>
                    </a:cubicBezTo>
                    <a:cubicBezTo>
                      <a:pt x="135" y="77"/>
                      <a:pt x="135" y="77"/>
                      <a:pt x="134" y="80"/>
                    </a:cubicBezTo>
                    <a:cubicBezTo>
                      <a:pt x="134" y="81"/>
                      <a:pt x="135" y="81"/>
                      <a:pt x="136" y="82"/>
                    </a:cubicBezTo>
                    <a:cubicBezTo>
                      <a:pt x="135" y="83"/>
                      <a:pt x="136" y="86"/>
                      <a:pt x="135" y="86"/>
                    </a:cubicBezTo>
                    <a:cubicBezTo>
                      <a:pt x="136" y="87"/>
                      <a:pt x="135" y="88"/>
                      <a:pt x="136" y="89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36" y="89"/>
                      <a:pt x="136" y="89"/>
                      <a:pt x="136" y="89"/>
                    </a:cubicBezTo>
                    <a:cubicBezTo>
                      <a:pt x="134" y="91"/>
                      <a:pt x="138" y="93"/>
                      <a:pt x="136" y="96"/>
                    </a:cubicBezTo>
                    <a:cubicBezTo>
                      <a:pt x="136" y="96"/>
                      <a:pt x="136" y="96"/>
                      <a:pt x="136" y="96"/>
                    </a:cubicBezTo>
                    <a:cubicBezTo>
                      <a:pt x="136" y="97"/>
                      <a:pt x="136" y="97"/>
                      <a:pt x="136" y="97"/>
                    </a:cubicBezTo>
                    <a:cubicBezTo>
                      <a:pt x="136" y="97"/>
                      <a:pt x="136" y="96"/>
                      <a:pt x="135" y="96"/>
                    </a:cubicBezTo>
                    <a:cubicBezTo>
                      <a:pt x="135" y="102"/>
                      <a:pt x="135" y="102"/>
                      <a:pt x="135" y="102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6" y="102"/>
                      <a:pt x="137" y="103"/>
                      <a:pt x="137" y="104"/>
                    </a:cubicBezTo>
                    <a:cubicBezTo>
                      <a:pt x="135" y="102"/>
                      <a:pt x="137" y="106"/>
                      <a:pt x="135" y="106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07"/>
                      <a:pt x="135" y="107"/>
                      <a:pt x="136" y="106"/>
                    </a:cubicBezTo>
                    <a:cubicBezTo>
                      <a:pt x="137" y="108"/>
                      <a:pt x="134" y="108"/>
                      <a:pt x="135" y="110"/>
                    </a:cubicBezTo>
                    <a:cubicBezTo>
                      <a:pt x="135" y="108"/>
                      <a:pt x="135" y="108"/>
                      <a:pt x="135" y="108"/>
                    </a:cubicBezTo>
                    <a:cubicBezTo>
                      <a:pt x="136" y="108"/>
                      <a:pt x="137" y="109"/>
                      <a:pt x="137" y="110"/>
                    </a:cubicBezTo>
                    <a:cubicBezTo>
                      <a:pt x="137" y="110"/>
                      <a:pt x="136" y="111"/>
                      <a:pt x="136" y="110"/>
                    </a:cubicBezTo>
                    <a:cubicBezTo>
                      <a:pt x="137" y="112"/>
                      <a:pt x="136" y="114"/>
                      <a:pt x="137" y="115"/>
                    </a:cubicBezTo>
                    <a:cubicBezTo>
                      <a:pt x="136" y="116"/>
                      <a:pt x="136" y="115"/>
                      <a:pt x="135" y="115"/>
                    </a:cubicBezTo>
                    <a:cubicBezTo>
                      <a:pt x="136" y="118"/>
                      <a:pt x="135" y="116"/>
                      <a:pt x="136" y="120"/>
                    </a:cubicBezTo>
                    <a:cubicBezTo>
                      <a:pt x="135" y="120"/>
                      <a:pt x="135" y="120"/>
                      <a:pt x="135" y="120"/>
                    </a:cubicBezTo>
                    <a:cubicBezTo>
                      <a:pt x="136" y="121"/>
                      <a:pt x="136" y="121"/>
                      <a:pt x="136" y="121"/>
                    </a:cubicBezTo>
                    <a:cubicBezTo>
                      <a:pt x="135" y="123"/>
                      <a:pt x="135" y="123"/>
                      <a:pt x="135" y="123"/>
                    </a:cubicBezTo>
                    <a:cubicBezTo>
                      <a:pt x="136" y="122"/>
                      <a:pt x="136" y="122"/>
                      <a:pt x="136" y="122"/>
                    </a:cubicBezTo>
                    <a:cubicBezTo>
                      <a:pt x="136" y="123"/>
                      <a:pt x="136" y="124"/>
                      <a:pt x="136" y="125"/>
                    </a:cubicBezTo>
                    <a:cubicBezTo>
                      <a:pt x="135" y="125"/>
                      <a:pt x="135" y="125"/>
                      <a:pt x="135" y="125"/>
                    </a:cubicBezTo>
                    <a:cubicBezTo>
                      <a:pt x="136" y="128"/>
                      <a:pt x="134" y="128"/>
                      <a:pt x="135" y="131"/>
                    </a:cubicBezTo>
                    <a:cubicBezTo>
                      <a:pt x="135" y="132"/>
                      <a:pt x="134" y="131"/>
                      <a:pt x="134" y="131"/>
                    </a:cubicBezTo>
                    <a:cubicBezTo>
                      <a:pt x="136" y="134"/>
                      <a:pt x="133" y="133"/>
                      <a:pt x="134" y="136"/>
                    </a:cubicBezTo>
                    <a:cubicBezTo>
                      <a:pt x="134" y="136"/>
                      <a:pt x="134" y="136"/>
                      <a:pt x="133" y="136"/>
                    </a:cubicBezTo>
                    <a:cubicBezTo>
                      <a:pt x="134" y="137"/>
                      <a:pt x="134" y="137"/>
                      <a:pt x="134" y="137"/>
                    </a:cubicBezTo>
                    <a:cubicBezTo>
                      <a:pt x="133" y="137"/>
                      <a:pt x="133" y="137"/>
                      <a:pt x="133" y="137"/>
                    </a:cubicBezTo>
                    <a:cubicBezTo>
                      <a:pt x="134" y="138"/>
                      <a:pt x="134" y="138"/>
                      <a:pt x="134" y="138"/>
                    </a:cubicBezTo>
                    <a:cubicBezTo>
                      <a:pt x="133" y="139"/>
                      <a:pt x="133" y="139"/>
                      <a:pt x="133" y="139"/>
                    </a:cubicBezTo>
                    <a:cubicBezTo>
                      <a:pt x="134" y="139"/>
                      <a:pt x="134" y="139"/>
                      <a:pt x="134" y="139"/>
                    </a:cubicBezTo>
                    <a:cubicBezTo>
                      <a:pt x="131" y="141"/>
                      <a:pt x="133" y="143"/>
                      <a:pt x="131" y="144"/>
                    </a:cubicBezTo>
                    <a:cubicBezTo>
                      <a:pt x="133" y="144"/>
                      <a:pt x="133" y="144"/>
                      <a:pt x="133" y="144"/>
                    </a:cubicBezTo>
                    <a:cubicBezTo>
                      <a:pt x="136" y="149"/>
                      <a:pt x="131" y="155"/>
                      <a:pt x="131" y="160"/>
                    </a:cubicBezTo>
                    <a:cubicBezTo>
                      <a:pt x="130" y="160"/>
                      <a:pt x="130" y="160"/>
                      <a:pt x="130" y="160"/>
                    </a:cubicBezTo>
                    <a:cubicBezTo>
                      <a:pt x="131" y="163"/>
                      <a:pt x="131" y="163"/>
                      <a:pt x="131" y="163"/>
                    </a:cubicBezTo>
                    <a:cubicBezTo>
                      <a:pt x="130" y="164"/>
                      <a:pt x="130" y="162"/>
                      <a:pt x="130" y="162"/>
                    </a:cubicBezTo>
                    <a:cubicBezTo>
                      <a:pt x="130" y="165"/>
                      <a:pt x="131" y="163"/>
                      <a:pt x="131" y="166"/>
                    </a:cubicBezTo>
                    <a:cubicBezTo>
                      <a:pt x="131" y="168"/>
                      <a:pt x="131" y="166"/>
                      <a:pt x="130" y="165"/>
                    </a:cubicBezTo>
                    <a:cubicBezTo>
                      <a:pt x="131" y="168"/>
                      <a:pt x="131" y="172"/>
                      <a:pt x="130" y="174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130" y="176"/>
                      <a:pt x="130" y="178"/>
                      <a:pt x="129" y="180"/>
                    </a:cubicBezTo>
                    <a:cubicBezTo>
                      <a:pt x="129" y="180"/>
                      <a:pt x="129" y="179"/>
                      <a:pt x="129" y="179"/>
                    </a:cubicBezTo>
                    <a:cubicBezTo>
                      <a:pt x="129" y="179"/>
                      <a:pt x="128" y="180"/>
                      <a:pt x="129" y="181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127" y="182"/>
                      <a:pt x="128" y="185"/>
                      <a:pt x="126" y="185"/>
                    </a:cubicBezTo>
                    <a:cubicBezTo>
                      <a:pt x="127" y="185"/>
                      <a:pt x="128" y="185"/>
                      <a:pt x="127" y="186"/>
                    </a:cubicBezTo>
                    <a:cubicBezTo>
                      <a:pt x="126" y="187"/>
                      <a:pt x="128" y="190"/>
                      <a:pt x="126" y="192"/>
                    </a:cubicBezTo>
                    <a:cubicBezTo>
                      <a:pt x="126" y="192"/>
                      <a:pt x="126" y="190"/>
                      <a:pt x="126" y="190"/>
                    </a:cubicBezTo>
                    <a:cubicBezTo>
                      <a:pt x="125" y="191"/>
                      <a:pt x="126" y="192"/>
                      <a:pt x="126" y="194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26" y="195"/>
                      <a:pt x="126" y="196"/>
                      <a:pt x="126" y="198"/>
                    </a:cubicBezTo>
                    <a:cubicBezTo>
                      <a:pt x="124" y="199"/>
                      <a:pt x="125" y="203"/>
                      <a:pt x="124" y="202"/>
                    </a:cubicBezTo>
                    <a:cubicBezTo>
                      <a:pt x="123" y="204"/>
                      <a:pt x="125" y="201"/>
                      <a:pt x="124" y="203"/>
                    </a:cubicBezTo>
                    <a:cubicBezTo>
                      <a:pt x="124" y="204"/>
                      <a:pt x="124" y="205"/>
                      <a:pt x="123" y="205"/>
                    </a:cubicBezTo>
                    <a:cubicBezTo>
                      <a:pt x="123" y="205"/>
                      <a:pt x="123" y="205"/>
                      <a:pt x="123" y="205"/>
                    </a:cubicBezTo>
                    <a:cubicBezTo>
                      <a:pt x="123" y="206"/>
                      <a:pt x="123" y="206"/>
                      <a:pt x="123" y="206"/>
                    </a:cubicBezTo>
                    <a:cubicBezTo>
                      <a:pt x="122" y="205"/>
                      <a:pt x="122" y="205"/>
                      <a:pt x="122" y="205"/>
                    </a:cubicBezTo>
                    <a:cubicBezTo>
                      <a:pt x="122" y="206"/>
                      <a:pt x="123" y="208"/>
                      <a:pt x="124" y="208"/>
                    </a:cubicBezTo>
                    <a:cubicBezTo>
                      <a:pt x="123" y="209"/>
                      <a:pt x="123" y="211"/>
                      <a:pt x="122" y="211"/>
                    </a:cubicBezTo>
                    <a:cubicBezTo>
                      <a:pt x="122" y="211"/>
                      <a:pt x="122" y="211"/>
                      <a:pt x="122" y="211"/>
                    </a:cubicBezTo>
                    <a:cubicBezTo>
                      <a:pt x="121" y="214"/>
                      <a:pt x="117" y="216"/>
                      <a:pt x="118" y="219"/>
                    </a:cubicBezTo>
                    <a:cubicBezTo>
                      <a:pt x="118" y="219"/>
                      <a:pt x="118" y="219"/>
                      <a:pt x="118" y="218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0"/>
                      <a:pt x="117" y="220"/>
                      <a:pt x="117" y="220"/>
                    </a:cubicBezTo>
                    <a:cubicBezTo>
                      <a:pt x="117" y="221"/>
                      <a:pt x="117" y="222"/>
                      <a:pt x="117" y="224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5" y="226"/>
                      <a:pt x="115" y="229"/>
                      <a:pt x="114" y="233"/>
                    </a:cubicBezTo>
                    <a:cubicBezTo>
                      <a:pt x="114" y="232"/>
                      <a:pt x="114" y="232"/>
                      <a:pt x="114" y="232"/>
                    </a:cubicBezTo>
                    <a:cubicBezTo>
                      <a:pt x="114" y="236"/>
                      <a:pt x="112" y="235"/>
                      <a:pt x="112" y="238"/>
                    </a:cubicBezTo>
                    <a:cubicBezTo>
                      <a:pt x="112" y="237"/>
                      <a:pt x="112" y="237"/>
                      <a:pt x="112" y="237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1" y="239"/>
                      <a:pt x="111" y="239"/>
                      <a:pt x="111" y="239"/>
                    </a:cubicBezTo>
                    <a:cubicBezTo>
                      <a:pt x="112" y="241"/>
                      <a:pt x="108" y="243"/>
                      <a:pt x="109" y="242"/>
                    </a:cubicBezTo>
                    <a:cubicBezTo>
                      <a:pt x="109" y="243"/>
                      <a:pt x="110" y="245"/>
                      <a:pt x="110" y="245"/>
                    </a:cubicBezTo>
                    <a:cubicBezTo>
                      <a:pt x="109" y="248"/>
                      <a:pt x="109" y="246"/>
                      <a:pt x="108" y="247"/>
                    </a:cubicBezTo>
                    <a:cubicBezTo>
                      <a:pt x="108" y="249"/>
                      <a:pt x="109" y="249"/>
                      <a:pt x="107" y="251"/>
                    </a:cubicBezTo>
                    <a:cubicBezTo>
                      <a:pt x="107" y="251"/>
                      <a:pt x="107" y="251"/>
                      <a:pt x="107" y="251"/>
                    </a:cubicBezTo>
                    <a:cubicBezTo>
                      <a:pt x="106" y="252"/>
                      <a:pt x="107" y="253"/>
                      <a:pt x="106" y="255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06" y="257"/>
                      <a:pt x="103" y="257"/>
                      <a:pt x="105" y="259"/>
                    </a:cubicBezTo>
                    <a:cubicBezTo>
                      <a:pt x="104" y="260"/>
                      <a:pt x="104" y="262"/>
                      <a:pt x="103" y="262"/>
                    </a:cubicBezTo>
                    <a:cubicBezTo>
                      <a:pt x="103" y="265"/>
                      <a:pt x="102" y="267"/>
                      <a:pt x="101" y="271"/>
                    </a:cubicBezTo>
                    <a:cubicBezTo>
                      <a:pt x="99" y="270"/>
                      <a:pt x="101" y="271"/>
                      <a:pt x="99" y="273"/>
                    </a:cubicBezTo>
                    <a:cubicBezTo>
                      <a:pt x="100" y="273"/>
                      <a:pt x="100" y="273"/>
                      <a:pt x="100" y="273"/>
                    </a:cubicBezTo>
                    <a:cubicBezTo>
                      <a:pt x="99" y="277"/>
                      <a:pt x="95" y="281"/>
                      <a:pt x="93" y="286"/>
                    </a:cubicBezTo>
                    <a:cubicBezTo>
                      <a:pt x="92" y="286"/>
                      <a:pt x="92" y="286"/>
                      <a:pt x="92" y="286"/>
                    </a:cubicBezTo>
                    <a:cubicBezTo>
                      <a:pt x="93" y="287"/>
                      <a:pt x="93" y="287"/>
                      <a:pt x="93" y="287"/>
                    </a:cubicBezTo>
                    <a:cubicBezTo>
                      <a:pt x="90" y="292"/>
                      <a:pt x="87" y="298"/>
                      <a:pt x="86" y="302"/>
                    </a:cubicBezTo>
                    <a:cubicBezTo>
                      <a:pt x="86" y="303"/>
                      <a:pt x="86" y="306"/>
                      <a:pt x="85" y="308"/>
                    </a:cubicBezTo>
                    <a:cubicBezTo>
                      <a:pt x="85" y="307"/>
                      <a:pt x="85" y="307"/>
                      <a:pt x="85" y="307"/>
                    </a:cubicBezTo>
                    <a:cubicBezTo>
                      <a:pt x="84" y="311"/>
                      <a:pt x="83" y="315"/>
                      <a:pt x="80" y="319"/>
                    </a:cubicBezTo>
                    <a:cubicBezTo>
                      <a:pt x="80" y="318"/>
                      <a:pt x="80" y="319"/>
                      <a:pt x="79" y="318"/>
                    </a:cubicBezTo>
                    <a:cubicBezTo>
                      <a:pt x="80" y="320"/>
                      <a:pt x="78" y="321"/>
                      <a:pt x="78" y="321"/>
                    </a:cubicBezTo>
                    <a:cubicBezTo>
                      <a:pt x="79" y="321"/>
                      <a:pt x="79" y="321"/>
                      <a:pt x="79" y="321"/>
                    </a:cubicBezTo>
                    <a:cubicBezTo>
                      <a:pt x="80" y="322"/>
                      <a:pt x="78" y="323"/>
                      <a:pt x="77" y="324"/>
                    </a:cubicBezTo>
                    <a:cubicBezTo>
                      <a:pt x="77" y="326"/>
                      <a:pt x="77" y="326"/>
                      <a:pt x="77" y="326"/>
                    </a:cubicBezTo>
                    <a:cubicBezTo>
                      <a:pt x="77" y="326"/>
                      <a:pt x="77" y="326"/>
                      <a:pt x="77" y="326"/>
                    </a:cubicBezTo>
                    <a:cubicBezTo>
                      <a:pt x="77" y="327"/>
                      <a:pt x="77" y="327"/>
                      <a:pt x="77" y="327"/>
                    </a:cubicBezTo>
                    <a:cubicBezTo>
                      <a:pt x="76" y="327"/>
                      <a:pt x="76" y="327"/>
                      <a:pt x="76" y="327"/>
                    </a:cubicBezTo>
                    <a:cubicBezTo>
                      <a:pt x="76" y="327"/>
                      <a:pt x="75" y="330"/>
                      <a:pt x="76" y="331"/>
                    </a:cubicBezTo>
                    <a:cubicBezTo>
                      <a:pt x="75" y="331"/>
                      <a:pt x="74" y="333"/>
                      <a:pt x="75" y="331"/>
                    </a:cubicBezTo>
                    <a:cubicBezTo>
                      <a:pt x="71" y="338"/>
                      <a:pt x="71" y="338"/>
                      <a:pt x="71" y="338"/>
                    </a:cubicBezTo>
                    <a:cubicBezTo>
                      <a:pt x="72" y="337"/>
                      <a:pt x="72" y="337"/>
                      <a:pt x="72" y="337"/>
                    </a:cubicBezTo>
                    <a:cubicBezTo>
                      <a:pt x="73" y="337"/>
                      <a:pt x="73" y="339"/>
                      <a:pt x="72" y="340"/>
                    </a:cubicBezTo>
                    <a:cubicBezTo>
                      <a:pt x="72" y="338"/>
                      <a:pt x="71" y="339"/>
                      <a:pt x="70" y="340"/>
                    </a:cubicBezTo>
                    <a:cubicBezTo>
                      <a:pt x="70" y="341"/>
                      <a:pt x="71" y="339"/>
                      <a:pt x="71" y="340"/>
                    </a:cubicBezTo>
                    <a:cubicBezTo>
                      <a:pt x="71" y="341"/>
                      <a:pt x="71" y="344"/>
                      <a:pt x="70" y="344"/>
                    </a:cubicBezTo>
                    <a:cubicBezTo>
                      <a:pt x="70" y="343"/>
                      <a:pt x="70" y="343"/>
                      <a:pt x="70" y="343"/>
                    </a:cubicBezTo>
                    <a:cubicBezTo>
                      <a:pt x="70" y="345"/>
                      <a:pt x="68" y="345"/>
                      <a:pt x="67" y="346"/>
                    </a:cubicBezTo>
                    <a:cubicBezTo>
                      <a:pt x="67" y="348"/>
                      <a:pt x="66" y="349"/>
                      <a:pt x="68" y="349"/>
                    </a:cubicBezTo>
                    <a:cubicBezTo>
                      <a:pt x="67" y="351"/>
                      <a:pt x="67" y="349"/>
                      <a:pt x="66" y="350"/>
                    </a:cubicBezTo>
                    <a:cubicBezTo>
                      <a:pt x="66" y="351"/>
                      <a:pt x="65" y="354"/>
                      <a:pt x="64" y="354"/>
                    </a:cubicBezTo>
                    <a:cubicBezTo>
                      <a:pt x="66" y="356"/>
                      <a:pt x="61" y="358"/>
                      <a:pt x="62" y="360"/>
                    </a:cubicBezTo>
                    <a:cubicBezTo>
                      <a:pt x="61" y="361"/>
                      <a:pt x="61" y="361"/>
                      <a:pt x="61" y="361"/>
                    </a:cubicBezTo>
                    <a:cubicBezTo>
                      <a:pt x="61" y="361"/>
                      <a:pt x="62" y="362"/>
                      <a:pt x="62" y="363"/>
                    </a:cubicBezTo>
                    <a:cubicBezTo>
                      <a:pt x="61" y="364"/>
                      <a:pt x="60" y="363"/>
                      <a:pt x="59" y="364"/>
                    </a:cubicBezTo>
                    <a:cubicBezTo>
                      <a:pt x="61" y="365"/>
                      <a:pt x="61" y="365"/>
                      <a:pt x="61" y="365"/>
                    </a:cubicBezTo>
                    <a:cubicBezTo>
                      <a:pt x="56" y="371"/>
                      <a:pt x="53" y="381"/>
                      <a:pt x="48" y="388"/>
                    </a:cubicBezTo>
                    <a:cubicBezTo>
                      <a:pt x="47" y="392"/>
                      <a:pt x="46" y="396"/>
                      <a:pt x="44" y="400"/>
                    </a:cubicBezTo>
                    <a:cubicBezTo>
                      <a:pt x="44" y="400"/>
                      <a:pt x="44" y="400"/>
                      <a:pt x="44" y="400"/>
                    </a:cubicBezTo>
                    <a:cubicBezTo>
                      <a:pt x="42" y="404"/>
                      <a:pt x="42" y="404"/>
                      <a:pt x="42" y="404"/>
                    </a:cubicBezTo>
                    <a:cubicBezTo>
                      <a:pt x="44" y="401"/>
                      <a:pt x="44" y="401"/>
                      <a:pt x="44" y="401"/>
                    </a:cubicBezTo>
                    <a:cubicBezTo>
                      <a:pt x="44" y="402"/>
                      <a:pt x="44" y="403"/>
                      <a:pt x="44" y="404"/>
                    </a:cubicBezTo>
                    <a:cubicBezTo>
                      <a:pt x="41" y="408"/>
                      <a:pt x="37" y="413"/>
                      <a:pt x="36" y="419"/>
                    </a:cubicBezTo>
                    <a:cubicBezTo>
                      <a:pt x="37" y="424"/>
                      <a:pt x="33" y="421"/>
                      <a:pt x="34" y="425"/>
                    </a:cubicBezTo>
                    <a:cubicBezTo>
                      <a:pt x="34" y="424"/>
                      <a:pt x="33" y="424"/>
                      <a:pt x="33" y="424"/>
                    </a:cubicBezTo>
                    <a:cubicBezTo>
                      <a:pt x="33" y="428"/>
                      <a:pt x="32" y="430"/>
                      <a:pt x="32" y="434"/>
                    </a:cubicBezTo>
                    <a:cubicBezTo>
                      <a:pt x="30" y="433"/>
                      <a:pt x="31" y="437"/>
                      <a:pt x="30" y="436"/>
                    </a:cubicBezTo>
                    <a:cubicBezTo>
                      <a:pt x="31" y="436"/>
                      <a:pt x="31" y="436"/>
                      <a:pt x="31" y="436"/>
                    </a:cubicBezTo>
                    <a:cubicBezTo>
                      <a:pt x="30" y="437"/>
                      <a:pt x="29" y="439"/>
                      <a:pt x="29" y="438"/>
                    </a:cubicBezTo>
                    <a:cubicBezTo>
                      <a:pt x="29" y="441"/>
                      <a:pt x="29" y="441"/>
                      <a:pt x="29" y="441"/>
                    </a:cubicBezTo>
                    <a:cubicBezTo>
                      <a:pt x="28" y="440"/>
                      <a:pt x="28" y="440"/>
                      <a:pt x="28" y="440"/>
                    </a:cubicBezTo>
                    <a:cubicBezTo>
                      <a:pt x="28" y="442"/>
                      <a:pt x="27" y="447"/>
                      <a:pt x="24" y="448"/>
                    </a:cubicBezTo>
                    <a:cubicBezTo>
                      <a:pt x="24" y="454"/>
                      <a:pt x="21" y="462"/>
                      <a:pt x="18" y="469"/>
                    </a:cubicBezTo>
                    <a:cubicBezTo>
                      <a:pt x="19" y="470"/>
                      <a:pt x="18" y="473"/>
                      <a:pt x="18" y="474"/>
                    </a:cubicBezTo>
                    <a:cubicBezTo>
                      <a:pt x="16" y="475"/>
                      <a:pt x="16" y="475"/>
                      <a:pt x="16" y="475"/>
                    </a:cubicBezTo>
                    <a:cubicBezTo>
                      <a:pt x="16" y="477"/>
                      <a:pt x="17" y="479"/>
                      <a:pt x="16" y="481"/>
                    </a:cubicBezTo>
                    <a:cubicBezTo>
                      <a:pt x="16" y="481"/>
                      <a:pt x="16" y="481"/>
                      <a:pt x="16" y="480"/>
                    </a:cubicBezTo>
                    <a:cubicBezTo>
                      <a:pt x="15" y="482"/>
                      <a:pt x="15" y="484"/>
                      <a:pt x="15" y="485"/>
                    </a:cubicBezTo>
                    <a:cubicBezTo>
                      <a:pt x="15" y="487"/>
                      <a:pt x="14" y="489"/>
                      <a:pt x="13" y="488"/>
                    </a:cubicBezTo>
                    <a:cubicBezTo>
                      <a:pt x="15" y="489"/>
                      <a:pt x="11" y="492"/>
                      <a:pt x="11" y="492"/>
                    </a:cubicBezTo>
                    <a:cubicBezTo>
                      <a:pt x="11" y="492"/>
                      <a:pt x="11" y="493"/>
                      <a:pt x="10" y="496"/>
                    </a:cubicBezTo>
                    <a:cubicBezTo>
                      <a:pt x="9" y="498"/>
                      <a:pt x="9" y="502"/>
                      <a:pt x="7" y="507"/>
                    </a:cubicBezTo>
                    <a:cubicBezTo>
                      <a:pt x="5" y="516"/>
                      <a:pt x="3" y="529"/>
                      <a:pt x="1" y="543"/>
                    </a:cubicBezTo>
                    <a:cubicBezTo>
                      <a:pt x="0" y="556"/>
                      <a:pt x="0" y="571"/>
                      <a:pt x="2" y="584"/>
                    </a:cubicBezTo>
                    <a:cubicBezTo>
                      <a:pt x="2" y="590"/>
                      <a:pt x="4" y="596"/>
                      <a:pt x="5" y="601"/>
                    </a:cubicBezTo>
                    <a:cubicBezTo>
                      <a:pt x="6" y="606"/>
                      <a:pt x="8" y="609"/>
                      <a:pt x="10" y="612"/>
                    </a:cubicBezTo>
                    <a:cubicBezTo>
                      <a:pt x="11" y="613"/>
                      <a:pt x="12" y="615"/>
                      <a:pt x="13" y="614"/>
                    </a:cubicBezTo>
                    <a:cubicBezTo>
                      <a:pt x="14" y="615"/>
                      <a:pt x="12" y="617"/>
                      <a:pt x="13" y="617"/>
                    </a:cubicBezTo>
                    <a:cubicBezTo>
                      <a:pt x="13" y="614"/>
                      <a:pt x="16" y="617"/>
                      <a:pt x="17" y="615"/>
                    </a:cubicBezTo>
                    <a:cubicBezTo>
                      <a:pt x="17" y="616"/>
                      <a:pt x="17" y="616"/>
                      <a:pt x="17" y="616"/>
                    </a:cubicBezTo>
                    <a:cubicBezTo>
                      <a:pt x="18" y="616"/>
                      <a:pt x="16" y="614"/>
                      <a:pt x="17" y="614"/>
                    </a:cubicBezTo>
                    <a:cubicBezTo>
                      <a:pt x="15" y="614"/>
                      <a:pt x="15" y="614"/>
                      <a:pt x="15" y="614"/>
                    </a:cubicBezTo>
                    <a:cubicBezTo>
                      <a:pt x="15" y="613"/>
                      <a:pt x="16" y="612"/>
                      <a:pt x="16" y="612"/>
                    </a:cubicBezTo>
                    <a:cubicBezTo>
                      <a:pt x="15" y="611"/>
                      <a:pt x="13" y="611"/>
                      <a:pt x="14" y="608"/>
                    </a:cubicBezTo>
                    <a:cubicBezTo>
                      <a:pt x="14" y="609"/>
                      <a:pt x="14" y="609"/>
                      <a:pt x="14" y="609"/>
                    </a:cubicBezTo>
                    <a:cubicBezTo>
                      <a:pt x="13" y="606"/>
                      <a:pt x="15" y="607"/>
                      <a:pt x="15" y="607"/>
                    </a:cubicBezTo>
                    <a:cubicBezTo>
                      <a:pt x="15" y="607"/>
                      <a:pt x="15" y="607"/>
                      <a:pt x="15" y="607"/>
                    </a:cubicBezTo>
                    <a:cubicBezTo>
                      <a:pt x="16" y="605"/>
                      <a:pt x="16" y="605"/>
                      <a:pt x="16" y="605"/>
                    </a:cubicBezTo>
                    <a:cubicBezTo>
                      <a:pt x="15" y="607"/>
                      <a:pt x="17" y="609"/>
                      <a:pt x="17" y="607"/>
                    </a:cubicBezTo>
                    <a:cubicBezTo>
                      <a:pt x="17" y="605"/>
                      <a:pt x="16" y="608"/>
                      <a:pt x="16" y="606"/>
                    </a:cubicBezTo>
                    <a:cubicBezTo>
                      <a:pt x="16" y="605"/>
                      <a:pt x="17" y="605"/>
                      <a:pt x="17" y="605"/>
                    </a:cubicBezTo>
                    <a:cubicBezTo>
                      <a:pt x="17" y="603"/>
                      <a:pt x="17" y="603"/>
                      <a:pt x="17" y="603"/>
                    </a:cubicBezTo>
                    <a:cubicBezTo>
                      <a:pt x="18" y="603"/>
                      <a:pt x="17" y="605"/>
                      <a:pt x="18" y="604"/>
                    </a:cubicBezTo>
                    <a:cubicBezTo>
                      <a:pt x="17" y="601"/>
                      <a:pt x="17" y="601"/>
                      <a:pt x="17" y="601"/>
                    </a:cubicBezTo>
                    <a:cubicBezTo>
                      <a:pt x="19" y="601"/>
                      <a:pt x="15" y="599"/>
                      <a:pt x="17" y="597"/>
                    </a:cubicBezTo>
                    <a:cubicBezTo>
                      <a:pt x="18" y="599"/>
                      <a:pt x="18" y="597"/>
                      <a:pt x="19" y="597"/>
                    </a:cubicBezTo>
                    <a:cubicBezTo>
                      <a:pt x="18" y="593"/>
                      <a:pt x="18" y="593"/>
                      <a:pt x="18" y="593"/>
                    </a:cubicBezTo>
                    <a:cubicBezTo>
                      <a:pt x="19" y="592"/>
                      <a:pt x="19" y="594"/>
                      <a:pt x="19" y="593"/>
                    </a:cubicBezTo>
                    <a:cubicBezTo>
                      <a:pt x="19" y="592"/>
                      <a:pt x="18" y="592"/>
                      <a:pt x="18" y="591"/>
                    </a:cubicBezTo>
                    <a:cubicBezTo>
                      <a:pt x="19" y="591"/>
                      <a:pt x="18" y="588"/>
                      <a:pt x="19" y="588"/>
                    </a:cubicBezTo>
                    <a:cubicBezTo>
                      <a:pt x="20" y="585"/>
                      <a:pt x="17" y="587"/>
                      <a:pt x="18" y="584"/>
                    </a:cubicBezTo>
                    <a:cubicBezTo>
                      <a:pt x="19" y="583"/>
                      <a:pt x="18" y="586"/>
                      <a:pt x="19" y="585"/>
                    </a:cubicBezTo>
                    <a:cubicBezTo>
                      <a:pt x="19" y="582"/>
                      <a:pt x="19" y="582"/>
                      <a:pt x="19" y="582"/>
                    </a:cubicBezTo>
                    <a:cubicBezTo>
                      <a:pt x="19" y="582"/>
                      <a:pt x="20" y="582"/>
                      <a:pt x="20" y="583"/>
                    </a:cubicBezTo>
                    <a:cubicBezTo>
                      <a:pt x="21" y="579"/>
                      <a:pt x="22" y="576"/>
                      <a:pt x="23" y="573"/>
                    </a:cubicBezTo>
                    <a:cubicBezTo>
                      <a:pt x="24" y="570"/>
                      <a:pt x="25" y="568"/>
                      <a:pt x="25" y="564"/>
                    </a:cubicBezTo>
                    <a:cubicBezTo>
                      <a:pt x="26" y="563"/>
                      <a:pt x="26" y="565"/>
                      <a:pt x="26" y="565"/>
                    </a:cubicBezTo>
                    <a:cubicBezTo>
                      <a:pt x="25" y="560"/>
                      <a:pt x="29" y="558"/>
                      <a:pt x="29" y="554"/>
                    </a:cubicBezTo>
                    <a:cubicBezTo>
                      <a:pt x="28" y="554"/>
                      <a:pt x="28" y="554"/>
                      <a:pt x="28" y="554"/>
                    </a:cubicBezTo>
                    <a:cubicBezTo>
                      <a:pt x="30" y="551"/>
                      <a:pt x="30" y="547"/>
                      <a:pt x="31" y="544"/>
                    </a:cubicBezTo>
                    <a:cubicBezTo>
                      <a:pt x="31" y="541"/>
                      <a:pt x="31" y="537"/>
                      <a:pt x="32" y="534"/>
                    </a:cubicBezTo>
                    <a:cubicBezTo>
                      <a:pt x="32" y="534"/>
                      <a:pt x="32" y="534"/>
                      <a:pt x="32" y="534"/>
                    </a:cubicBezTo>
                    <a:cubicBezTo>
                      <a:pt x="31" y="533"/>
                      <a:pt x="31" y="532"/>
                      <a:pt x="31" y="531"/>
                    </a:cubicBezTo>
                    <a:cubicBezTo>
                      <a:pt x="31" y="530"/>
                      <a:pt x="33" y="532"/>
                      <a:pt x="33" y="530"/>
                    </a:cubicBezTo>
                    <a:cubicBezTo>
                      <a:pt x="32" y="530"/>
                      <a:pt x="32" y="531"/>
                      <a:pt x="31" y="530"/>
                    </a:cubicBezTo>
                    <a:cubicBezTo>
                      <a:pt x="33" y="528"/>
                      <a:pt x="34" y="523"/>
                      <a:pt x="35" y="518"/>
                    </a:cubicBezTo>
                    <a:cubicBezTo>
                      <a:pt x="37" y="513"/>
                      <a:pt x="38" y="508"/>
                      <a:pt x="40" y="503"/>
                    </a:cubicBezTo>
                    <a:cubicBezTo>
                      <a:pt x="42" y="490"/>
                      <a:pt x="47" y="476"/>
                      <a:pt x="51" y="464"/>
                    </a:cubicBezTo>
                    <a:cubicBezTo>
                      <a:pt x="51" y="466"/>
                      <a:pt x="49" y="464"/>
                      <a:pt x="50" y="463"/>
                    </a:cubicBezTo>
                    <a:cubicBezTo>
                      <a:pt x="54" y="460"/>
                      <a:pt x="51" y="456"/>
                      <a:pt x="55" y="453"/>
                    </a:cubicBezTo>
                    <a:cubicBezTo>
                      <a:pt x="57" y="445"/>
                      <a:pt x="62" y="440"/>
                      <a:pt x="62" y="432"/>
                    </a:cubicBezTo>
                    <a:cubicBezTo>
                      <a:pt x="63" y="432"/>
                      <a:pt x="63" y="432"/>
                      <a:pt x="63" y="432"/>
                    </a:cubicBezTo>
                    <a:cubicBezTo>
                      <a:pt x="64" y="431"/>
                      <a:pt x="63" y="431"/>
                      <a:pt x="63" y="430"/>
                    </a:cubicBezTo>
                    <a:cubicBezTo>
                      <a:pt x="64" y="430"/>
                      <a:pt x="64" y="430"/>
                      <a:pt x="64" y="430"/>
                    </a:cubicBezTo>
                    <a:cubicBezTo>
                      <a:pt x="65" y="428"/>
                      <a:pt x="65" y="424"/>
                      <a:pt x="66" y="423"/>
                    </a:cubicBezTo>
                    <a:cubicBezTo>
                      <a:pt x="65" y="422"/>
                      <a:pt x="65" y="422"/>
                      <a:pt x="65" y="422"/>
                    </a:cubicBezTo>
                    <a:cubicBezTo>
                      <a:pt x="66" y="421"/>
                      <a:pt x="66" y="422"/>
                      <a:pt x="66" y="420"/>
                    </a:cubicBezTo>
                    <a:cubicBezTo>
                      <a:pt x="67" y="421"/>
                      <a:pt x="67" y="421"/>
                      <a:pt x="67" y="421"/>
                    </a:cubicBezTo>
                    <a:cubicBezTo>
                      <a:pt x="67" y="418"/>
                      <a:pt x="67" y="418"/>
                      <a:pt x="67" y="418"/>
                    </a:cubicBezTo>
                    <a:cubicBezTo>
                      <a:pt x="68" y="419"/>
                      <a:pt x="68" y="414"/>
                      <a:pt x="70" y="413"/>
                    </a:cubicBezTo>
                    <a:cubicBezTo>
                      <a:pt x="70" y="411"/>
                      <a:pt x="71" y="407"/>
                      <a:pt x="73" y="405"/>
                    </a:cubicBezTo>
                    <a:cubicBezTo>
                      <a:pt x="74" y="405"/>
                      <a:pt x="75" y="401"/>
                      <a:pt x="77" y="399"/>
                    </a:cubicBezTo>
                    <a:cubicBezTo>
                      <a:pt x="78" y="395"/>
                      <a:pt x="81" y="388"/>
                      <a:pt x="83" y="383"/>
                    </a:cubicBezTo>
                    <a:cubicBezTo>
                      <a:pt x="82" y="382"/>
                      <a:pt x="82" y="382"/>
                      <a:pt x="82" y="382"/>
                    </a:cubicBezTo>
                    <a:cubicBezTo>
                      <a:pt x="83" y="381"/>
                      <a:pt x="83" y="381"/>
                      <a:pt x="83" y="381"/>
                    </a:cubicBezTo>
                    <a:cubicBezTo>
                      <a:pt x="83" y="381"/>
                      <a:pt x="83" y="381"/>
                      <a:pt x="83" y="381"/>
                    </a:cubicBezTo>
                    <a:cubicBezTo>
                      <a:pt x="85" y="381"/>
                      <a:pt x="84" y="378"/>
                      <a:pt x="86" y="377"/>
                    </a:cubicBezTo>
                    <a:cubicBezTo>
                      <a:pt x="84" y="377"/>
                      <a:pt x="85" y="378"/>
                      <a:pt x="85" y="379"/>
                    </a:cubicBezTo>
                    <a:cubicBezTo>
                      <a:pt x="84" y="379"/>
                      <a:pt x="83" y="378"/>
                      <a:pt x="84" y="376"/>
                    </a:cubicBezTo>
                    <a:cubicBezTo>
                      <a:pt x="85" y="377"/>
                      <a:pt x="85" y="377"/>
                      <a:pt x="85" y="377"/>
                    </a:cubicBezTo>
                    <a:cubicBezTo>
                      <a:pt x="84" y="375"/>
                      <a:pt x="84" y="375"/>
                      <a:pt x="84" y="375"/>
                    </a:cubicBezTo>
                    <a:cubicBezTo>
                      <a:pt x="85" y="375"/>
                      <a:pt x="86" y="375"/>
                      <a:pt x="87" y="375"/>
                    </a:cubicBezTo>
                    <a:cubicBezTo>
                      <a:pt x="89" y="370"/>
                      <a:pt x="89" y="366"/>
                      <a:pt x="92" y="361"/>
                    </a:cubicBezTo>
                    <a:cubicBezTo>
                      <a:pt x="92" y="362"/>
                      <a:pt x="93" y="358"/>
                      <a:pt x="94" y="359"/>
                    </a:cubicBezTo>
                    <a:cubicBezTo>
                      <a:pt x="95" y="356"/>
                      <a:pt x="93" y="359"/>
                      <a:pt x="92" y="357"/>
                    </a:cubicBezTo>
                    <a:cubicBezTo>
                      <a:pt x="92" y="357"/>
                      <a:pt x="92" y="355"/>
                      <a:pt x="93" y="356"/>
                    </a:cubicBezTo>
                    <a:cubicBezTo>
                      <a:pt x="93" y="356"/>
                      <a:pt x="94" y="355"/>
                      <a:pt x="94" y="356"/>
                    </a:cubicBezTo>
                    <a:cubicBezTo>
                      <a:pt x="95" y="354"/>
                      <a:pt x="95" y="354"/>
                      <a:pt x="95" y="354"/>
                    </a:cubicBezTo>
                    <a:cubicBezTo>
                      <a:pt x="95" y="354"/>
                      <a:pt x="95" y="355"/>
                      <a:pt x="95" y="355"/>
                    </a:cubicBezTo>
                    <a:cubicBezTo>
                      <a:pt x="96" y="350"/>
                      <a:pt x="100" y="348"/>
                      <a:pt x="100" y="344"/>
                    </a:cubicBezTo>
                    <a:cubicBezTo>
                      <a:pt x="100" y="343"/>
                      <a:pt x="99" y="345"/>
                      <a:pt x="99" y="345"/>
                    </a:cubicBezTo>
                    <a:cubicBezTo>
                      <a:pt x="99" y="341"/>
                      <a:pt x="102" y="342"/>
                      <a:pt x="102" y="338"/>
                    </a:cubicBezTo>
                    <a:cubicBezTo>
                      <a:pt x="103" y="339"/>
                      <a:pt x="103" y="339"/>
                      <a:pt x="103" y="339"/>
                    </a:cubicBezTo>
                    <a:cubicBezTo>
                      <a:pt x="103" y="338"/>
                      <a:pt x="102" y="337"/>
                      <a:pt x="104" y="336"/>
                    </a:cubicBezTo>
                    <a:cubicBezTo>
                      <a:pt x="105" y="336"/>
                      <a:pt x="104" y="338"/>
                      <a:pt x="104" y="339"/>
                    </a:cubicBezTo>
                    <a:cubicBezTo>
                      <a:pt x="104" y="337"/>
                      <a:pt x="106" y="334"/>
                      <a:pt x="104" y="335"/>
                    </a:cubicBezTo>
                    <a:cubicBezTo>
                      <a:pt x="105" y="333"/>
                      <a:pt x="106" y="333"/>
                      <a:pt x="106" y="332"/>
                    </a:cubicBezTo>
                    <a:cubicBezTo>
                      <a:pt x="106" y="332"/>
                      <a:pt x="105" y="333"/>
                      <a:pt x="105" y="332"/>
                    </a:cubicBezTo>
                    <a:cubicBezTo>
                      <a:pt x="106" y="330"/>
                      <a:pt x="108" y="327"/>
                      <a:pt x="109" y="325"/>
                    </a:cubicBezTo>
                    <a:cubicBezTo>
                      <a:pt x="109" y="325"/>
                      <a:pt x="110" y="325"/>
                      <a:pt x="110" y="325"/>
                    </a:cubicBezTo>
                    <a:cubicBezTo>
                      <a:pt x="109" y="322"/>
                      <a:pt x="112" y="324"/>
                      <a:pt x="112" y="3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73" name="Freeform 267"/>
              <p:cNvSpPr/>
              <p:nvPr/>
            </p:nvSpPr>
            <p:spPr bwMode="auto">
              <a:xfrm>
                <a:off x="10507663" y="922337"/>
                <a:ext cx="866775" cy="2803525"/>
              </a:xfrm>
              <a:custGeom>
                <a:avLst/>
                <a:gdLst>
                  <a:gd name="T0" fmla="*/ 147 w 230"/>
                  <a:gd name="T1" fmla="*/ 316 h 746"/>
                  <a:gd name="T2" fmla="*/ 130 w 230"/>
                  <a:gd name="T3" fmla="*/ 289 h 746"/>
                  <a:gd name="T4" fmla="*/ 121 w 230"/>
                  <a:gd name="T5" fmla="*/ 267 h 746"/>
                  <a:gd name="T6" fmla="*/ 115 w 230"/>
                  <a:gd name="T7" fmla="*/ 255 h 746"/>
                  <a:gd name="T8" fmla="*/ 110 w 230"/>
                  <a:gd name="T9" fmla="*/ 243 h 746"/>
                  <a:gd name="T10" fmla="*/ 104 w 230"/>
                  <a:gd name="T11" fmla="*/ 232 h 746"/>
                  <a:gd name="T12" fmla="*/ 99 w 230"/>
                  <a:gd name="T13" fmla="*/ 214 h 746"/>
                  <a:gd name="T14" fmla="*/ 88 w 230"/>
                  <a:gd name="T15" fmla="*/ 199 h 746"/>
                  <a:gd name="T16" fmla="*/ 81 w 230"/>
                  <a:gd name="T17" fmla="*/ 183 h 746"/>
                  <a:gd name="T18" fmla="*/ 71 w 230"/>
                  <a:gd name="T19" fmla="*/ 170 h 746"/>
                  <a:gd name="T20" fmla="*/ 65 w 230"/>
                  <a:gd name="T21" fmla="*/ 156 h 746"/>
                  <a:gd name="T22" fmla="*/ 52 w 230"/>
                  <a:gd name="T23" fmla="*/ 135 h 746"/>
                  <a:gd name="T24" fmla="*/ 43 w 230"/>
                  <a:gd name="T25" fmla="*/ 119 h 746"/>
                  <a:gd name="T26" fmla="*/ 35 w 230"/>
                  <a:gd name="T27" fmla="*/ 94 h 746"/>
                  <a:gd name="T28" fmla="*/ 30 w 230"/>
                  <a:gd name="T29" fmla="*/ 79 h 746"/>
                  <a:gd name="T30" fmla="*/ 29 w 230"/>
                  <a:gd name="T31" fmla="*/ 73 h 746"/>
                  <a:gd name="T32" fmla="*/ 19 w 230"/>
                  <a:gd name="T33" fmla="*/ 62 h 746"/>
                  <a:gd name="T34" fmla="*/ 22 w 230"/>
                  <a:gd name="T35" fmla="*/ 55 h 746"/>
                  <a:gd name="T36" fmla="*/ 15 w 230"/>
                  <a:gd name="T37" fmla="*/ 46 h 746"/>
                  <a:gd name="T38" fmla="*/ 7 w 230"/>
                  <a:gd name="T39" fmla="*/ 18 h 746"/>
                  <a:gd name="T40" fmla="*/ 6 w 230"/>
                  <a:gd name="T41" fmla="*/ 3 h 746"/>
                  <a:gd name="T42" fmla="*/ 5 w 230"/>
                  <a:gd name="T43" fmla="*/ 16 h 746"/>
                  <a:gd name="T44" fmla="*/ 5 w 230"/>
                  <a:gd name="T45" fmla="*/ 28 h 746"/>
                  <a:gd name="T46" fmla="*/ 6 w 230"/>
                  <a:gd name="T47" fmla="*/ 43 h 746"/>
                  <a:gd name="T48" fmla="*/ 10 w 230"/>
                  <a:gd name="T49" fmla="*/ 63 h 746"/>
                  <a:gd name="T50" fmla="*/ 14 w 230"/>
                  <a:gd name="T51" fmla="*/ 72 h 746"/>
                  <a:gd name="T52" fmla="*/ 24 w 230"/>
                  <a:gd name="T53" fmla="*/ 104 h 746"/>
                  <a:gd name="T54" fmla="*/ 32 w 230"/>
                  <a:gd name="T55" fmla="*/ 122 h 746"/>
                  <a:gd name="T56" fmla="*/ 37 w 230"/>
                  <a:gd name="T57" fmla="*/ 130 h 746"/>
                  <a:gd name="T58" fmla="*/ 42 w 230"/>
                  <a:gd name="T59" fmla="*/ 145 h 746"/>
                  <a:gd name="T60" fmla="*/ 48 w 230"/>
                  <a:gd name="T61" fmla="*/ 163 h 746"/>
                  <a:gd name="T62" fmla="*/ 63 w 230"/>
                  <a:gd name="T63" fmla="*/ 192 h 746"/>
                  <a:gd name="T64" fmla="*/ 73 w 230"/>
                  <a:gd name="T65" fmla="*/ 213 h 746"/>
                  <a:gd name="T66" fmla="*/ 82 w 230"/>
                  <a:gd name="T67" fmla="*/ 233 h 746"/>
                  <a:gd name="T68" fmla="*/ 89 w 230"/>
                  <a:gd name="T69" fmla="*/ 249 h 746"/>
                  <a:gd name="T70" fmla="*/ 99 w 230"/>
                  <a:gd name="T71" fmla="*/ 275 h 746"/>
                  <a:gd name="T72" fmla="*/ 105 w 230"/>
                  <a:gd name="T73" fmla="*/ 294 h 746"/>
                  <a:gd name="T74" fmla="*/ 118 w 230"/>
                  <a:gd name="T75" fmla="*/ 325 h 746"/>
                  <a:gd name="T76" fmla="*/ 139 w 230"/>
                  <a:gd name="T77" fmla="*/ 383 h 746"/>
                  <a:gd name="T78" fmla="*/ 142 w 230"/>
                  <a:gd name="T79" fmla="*/ 394 h 746"/>
                  <a:gd name="T80" fmla="*/ 150 w 230"/>
                  <a:gd name="T81" fmla="*/ 414 h 746"/>
                  <a:gd name="T82" fmla="*/ 158 w 230"/>
                  <a:gd name="T83" fmla="*/ 438 h 746"/>
                  <a:gd name="T84" fmla="*/ 171 w 230"/>
                  <a:gd name="T85" fmla="*/ 490 h 746"/>
                  <a:gd name="T86" fmla="*/ 182 w 230"/>
                  <a:gd name="T87" fmla="*/ 536 h 746"/>
                  <a:gd name="T88" fmla="*/ 192 w 230"/>
                  <a:gd name="T89" fmla="*/ 591 h 746"/>
                  <a:gd name="T90" fmla="*/ 221 w 230"/>
                  <a:gd name="T91" fmla="*/ 743 h 746"/>
                  <a:gd name="T92" fmla="*/ 220 w 230"/>
                  <a:gd name="T93" fmla="*/ 734 h 746"/>
                  <a:gd name="T94" fmla="*/ 222 w 230"/>
                  <a:gd name="T95" fmla="*/ 722 h 746"/>
                  <a:gd name="T96" fmla="*/ 223 w 230"/>
                  <a:gd name="T97" fmla="*/ 703 h 746"/>
                  <a:gd name="T98" fmla="*/ 224 w 230"/>
                  <a:gd name="T99" fmla="*/ 637 h 746"/>
                  <a:gd name="T100" fmla="*/ 203 w 230"/>
                  <a:gd name="T101" fmla="*/ 507 h 746"/>
                  <a:gd name="T102" fmla="*/ 199 w 230"/>
                  <a:gd name="T103" fmla="*/ 489 h 746"/>
                  <a:gd name="T104" fmla="*/ 185 w 230"/>
                  <a:gd name="T105" fmla="*/ 434 h 746"/>
                  <a:gd name="T106" fmla="*/ 176 w 230"/>
                  <a:gd name="T107" fmla="*/ 410 h 746"/>
                  <a:gd name="T108" fmla="*/ 170 w 230"/>
                  <a:gd name="T109" fmla="*/ 385 h 746"/>
                  <a:gd name="T110" fmla="*/ 163 w 230"/>
                  <a:gd name="T111" fmla="*/ 36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0" h="746">
                    <a:moveTo>
                      <a:pt x="163" y="360"/>
                    </a:moveTo>
                    <a:cubicBezTo>
                      <a:pt x="159" y="351"/>
                      <a:pt x="154" y="339"/>
                      <a:pt x="151" y="330"/>
                    </a:cubicBezTo>
                    <a:cubicBezTo>
                      <a:pt x="149" y="328"/>
                      <a:pt x="147" y="325"/>
                      <a:pt x="146" y="323"/>
                    </a:cubicBezTo>
                    <a:cubicBezTo>
                      <a:pt x="148" y="321"/>
                      <a:pt x="148" y="321"/>
                      <a:pt x="148" y="321"/>
                    </a:cubicBezTo>
                    <a:cubicBezTo>
                      <a:pt x="146" y="319"/>
                      <a:pt x="146" y="319"/>
                      <a:pt x="146" y="319"/>
                    </a:cubicBezTo>
                    <a:cubicBezTo>
                      <a:pt x="146" y="318"/>
                      <a:pt x="147" y="321"/>
                      <a:pt x="147" y="319"/>
                    </a:cubicBezTo>
                    <a:cubicBezTo>
                      <a:pt x="146" y="319"/>
                      <a:pt x="146" y="319"/>
                      <a:pt x="146" y="319"/>
                    </a:cubicBezTo>
                    <a:cubicBezTo>
                      <a:pt x="146" y="318"/>
                      <a:pt x="144" y="312"/>
                      <a:pt x="147" y="316"/>
                    </a:cubicBezTo>
                    <a:cubicBezTo>
                      <a:pt x="143" y="306"/>
                      <a:pt x="143" y="306"/>
                      <a:pt x="143" y="306"/>
                    </a:cubicBezTo>
                    <a:cubicBezTo>
                      <a:pt x="142" y="304"/>
                      <a:pt x="141" y="305"/>
                      <a:pt x="141" y="303"/>
                    </a:cubicBezTo>
                    <a:cubicBezTo>
                      <a:pt x="141" y="302"/>
                      <a:pt x="141" y="304"/>
                      <a:pt x="142" y="303"/>
                    </a:cubicBezTo>
                    <a:cubicBezTo>
                      <a:pt x="140" y="296"/>
                      <a:pt x="135" y="297"/>
                      <a:pt x="133" y="290"/>
                    </a:cubicBezTo>
                    <a:cubicBezTo>
                      <a:pt x="134" y="290"/>
                      <a:pt x="134" y="290"/>
                      <a:pt x="134" y="290"/>
                    </a:cubicBezTo>
                    <a:cubicBezTo>
                      <a:pt x="133" y="289"/>
                      <a:pt x="132" y="287"/>
                      <a:pt x="132" y="287"/>
                    </a:cubicBezTo>
                    <a:cubicBezTo>
                      <a:pt x="130" y="289"/>
                      <a:pt x="133" y="288"/>
                      <a:pt x="133" y="291"/>
                    </a:cubicBezTo>
                    <a:cubicBezTo>
                      <a:pt x="131" y="291"/>
                      <a:pt x="131" y="288"/>
                      <a:pt x="130" y="289"/>
                    </a:cubicBezTo>
                    <a:cubicBezTo>
                      <a:pt x="130" y="287"/>
                      <a:pt x="128" y="287"/>
                      <a:pt x="128" y="286"/>
                    </a:cubicBezTo>
                    <a:cubicBezTo>
                      <a:pt x="128" y="283"/>
                      <a:pt x="126" y="280"/>
                      <a:pt x="126" y="278"/>
                    </a:cubicBezTo>
                    <a:cubicBezTo>
                      <a:pt x="125" y="277"/>
                      <a:pt x="123" y="276"/>
                      <a:pt x="122" y="274"/>
                    </a:cubicBezTo>
                    <a:cubicBezTo>
                      <a:pt x="123" y="272"/>
                      <a:pt x="124" y="274"/>
                      <a:pt x="123" y="271"/>
                    </a:cubicBezTo>
                    <a:cubicBezTo>
                      <a:pt x="122" y="271"/>
                      <a:pt x="122" y="271"/>
                      <a:pt x="122" y="271"/>
                    </a:cubicBezTo>
                    <a:cubicBezTo>
                      <a:pt x="121" y="269"/>
                      <a:pt x="122" y="270"/>
                      <a:pt x="122" y="269"/>
                    </a:cubicBezTo>
                    <a:cubicBezTo>
                      <a:pt x="121" y="267"/>
                      <a:pt x="120" y="268"/>
                      <a:pt x="120" y="266"/>
                    </a:cubicBezTo>
                    <a:cubicBezTo>
                      <a:pt x="121" y="267"/>
                      <a:pt x="121" y="267"/>
                      <a:pt x="121" y="267"/>
                    </a:cubicBezTo>
                    <a:cubicBezTo>
                      <a:pt x="120" y="265"/>
                      <a:pt x="120" y="264"/>
                      <a:pt x="119" y="261"/>
                    </a:cubicBezTo>
                    <a:cubicBezTo>
                      <a:pt x="119" y="261"/>
                      <a:pt x="120" y="262"/>
                      <a:pt x="120" y="263"/>
                    </a:cubicBezTo>
                    <a:cubicBezTo>
                      <a:pt x="121" y="261"/>
                      <a:pt x="118" y="261"/>
                      <a:pt x="118" y="260"/>
                    </a:cubicBezTo>
                    <a:cubicBezTo>
                      <a:pt x="118" y="261"/>
                      <a:pt x="119" y="262"/>
                      <a:pt x="117" y="262"/>
                    </a:cubicBezTo>
                    <a:cubicBezTo>
                      <a:pt x="117" y="261"/>
                      <a:pt x="115" y="260"/>
                      <a:pt x="115" y="258"/>
                    </a:cubicBezTo>
                    <a:cubicBezTo>
                      <a:pt x="117" y="259"/>
                      <a:pt x="117" y="259"/>
                      <a:pt x="117" y="259"/>
                    </a:cubicBezTo>
                    <a:cubicBezTo>
                      <a:pt x="115" y="257"/>
                      <a:pt x="115" y="259"/>
                      <a:pt x="114" y="255"/>
                    </a:cubicBezTo>
                    <a:cubicBezTo>
                      <a:pt x="114" y="255"/>
                      <a:pt x="115" y="255"/>
                      <a:pt x="115" y="255"/>
                    </a:cubicBezTo>
                    <a:cubicBezTo>
                      <a:pt x="113" y="254"/>
                      <a:pt x="113" y="251"/>
                      <a:pt x="112" y="248"/>
                    </a:cubicBezTo>
                    <a:cubicBezTo>
                      <a:pt x="112" y="248"/>
                      <a:pt x="112" y="248"/>
                      <a:pt x="112" y="248"/>
                    </a:cubicBezTo>
                    <a:cubicBezTo>
                      <a:pt x="111" y="247"/>
                      <a:pt x="110" y="247"/>
                      <a:pt x="110" y="246"/>
                    </a:cubicBezTo>
                    <a:cubicBezTo>
                      <a:pt x="110" y="248"/>
                      <a:pt x="110" y="248"/>
                      <a:pt x="109" y="248"/>
                    </a:cubicBezTo>
                    <a:cubicBezTo>
                      <a:pt x="109" y="246"/>
                      <a:pt x="106" y="246"/>
                      <a:pt x="105" y="242"/>
                    </a:cubicBezTo>
                    <a:cubicBezTo>
                      <a:pt x="105" y="242"/>
                      <a:pt x="107" y="242"/>
                      <a:pt x="106" y="244"/>
                    </a:cubicBezTo>
                    <a:cubicBezTo>
                      <a:pt x="108" y="244"/>
                      <a:pt x="110" y="244"/>
                      <a:pt x="112" y="246"/>
                    </a:cubicBezTo>
                    <a:cubicBezTo>
                      <a:pt x="111" y="244"/>
                      <a:pt x="110" y="243"/>
                      <a:pt x="110" y="243"/>
                    </a:cubicBezTo>
                    <a:cubicBezTo>
                      <a:pt x="109" y="243"/>
                      <a:pt x="109" y="243"/>
                      <a:pt x="109" y="243"/>
                    </a:cubicBezTo>
                    <a:cubicBezTo>
                      <a:pt x="108" y="242"/>
                      <a:pt x="108" y="242"/>
                      <a:pt x="108" y="241"/>
                    </a:cubicBezTo>
                    <a:cubicBezTo>
                      <a:pt x="107" y="241"/>
                      <a:pt x="107" y="243"/>
                      <a:pt x="106" y="242"/>
                    </a:cubicBezTo>
                    <a:cubicBezTo>
                      <a:pt x="104" y="240"/>
                      <a:pt x="107" y="240"/>
                      <a:pt x="106" y="240"/>
                    </a:cubicBezTo>
                    <a:cubicBezTo>
                      <a:pt x="104" y="237"/>
                      <a:pt x="104" y="239"/>
                      <a:pt x="103" y="237"/>
                    </a:cubicBezTo>
                    <a:cubicBezTo>
                      <a:pt x="103" y="237"/>
                      <a:pt x="104" y="237"/>
                      <a:pt x="104" y="237"/>
                    </a:cubicBezTo>
                    <a:cubicBezTo>
                      <a:pt x="103" y="235"/>
                      <a:pt x="101" y="233"/>
                      <a:pt x="103" y="231"/>
                    </a:cubicBezTo>
                    <a:cubicBezTo>
                      <a:pt x="103" y="231"/>
                      <a:pt x="104" y="231"/>
                      <a:pt x="104" y="232"/>
                    </a:cubicBezTo>
                    <a:cubicBezTo>
                      <a:pt x="104" y="232"/>
                      <a:pt x="104" y="232"/>
                      <a:pt x="104" y="232"/>
                    </a:cubicBezTo>
                    <a:cubicBezTo>
                      <a:pt x="106" y="234"/>
                      <a:pt x="102" y="230"/>
                      <a:pt x="104" y="230"/>
                    </a:cubicBezTo>
                    <a:cubicBezTo>
                      <a:pt x="103" y="231"/>
                      <a:pt x="102" y="228"/>
                      <a:pt x="102" y="227"/>
                    </a:cubicBezTo>
                    <a:cubicBezTo>
                      <a:pt x="101" y="228"/>
                      <a:pt x="101" y="228"/>
                      <a:pt x="101" y="228"/>
                    </a:cubicBezTo>
                    <a:cubicBezTo>
                      <a:pt x="96" y="225"/>
                      <a:pt x="103" y="227"/>
                      <a:pt x="101" y="223"/>
                    </a:cubicBezTo>
                    <a:cubicBezTo>
                      <a:pt x="99" y="221"/>
                      <a:pt x="101" y="224"/>
                      <a:pt x="100" y="223"/>
                    </a:cubicBezTo>
                    <a:cubicBezTo>
                      <a:pt x="99" y="221"/>
                      <a:pt x="100" y="220"/>
                      <a:pt x="98" y="218"/>
                    </a:cubicBezTo>
                    <a:cubicBezTo>
                      <a:pt x="98" y="217"/>
                      <a:pt x="98" y="215"/>
                      <a:pt x="99" y="214"/>
                    </a:cubicBezTo>
                    <a:cubicBezTo>
                      <a:pt x="98" y="213"/>
                      <a:pt x="97" y="209"/>
                      <a:pt x="96" y="209"/>
                    </a:cubicBezTo>
                    <a:cubicBezTo>
                      <a:pt x="96" y="212"/>
                      <a:pt x="98" y="211"/>
                      <a:pt x="98" y="215"/>
                    </a:cubicBezTo>
                    <a:cubicBezTo>
                      <a:pt x="97" y="214"/>
                      <a:pt x="97" y="214"/>
                      <a:pt x="97" y="214"/>
                    </a:cubicBezTo>
                    <a:cubicBezTo>
                      <a:pt x="96" y="212"/>
                      <a:pt x="94" y="210"/>
                      <a:pt x="93" y="208"/>
                    </a:cubicBezTo>
                    <a:cubicBezTo>
                      <a:pt x="93" y="208"/>
                      <a:pt x="93" y="209"/>
                      <a:pt x="93" y="209"/>
                    </a:cubicBezTo>
                    <a:cubicBezTo>
                      <a:pt x="91" y="206"/>
                      <a:pt x="89" y="205"/>
                      <a:pt x="88" y="202"/>
                    </a:cubicBezTo>
                    <a:cubicBezTo>
                      <a:pt x="89" y="201"/>
                      <a:pt x="90" y="203"/>
                      <a:pt x="90" y="204"/>
                    </a:cubicBezTo>
                    <a:cubicBezTo>
                      <a:pt x="90" y="202"/>
                      <a:pt x="89" y="202"/>
                      <a:pt x="88" y="199"/>
                    </a:cubicBezTo>
                    <a:cubicBezTo>
                      <a:pt x="89" y="199"/>
                      <a:pt x="89" y="201"/>
                      <a:pt x="90" y="201"/>
                    </a:cubicBezTo>
                    <a:cubicBezTo>
                      <a:pt x="88" y="198"/>
                      <a:pt x="88" y="198"/>
                      <a:pt x="88" y="198"/>
                    </a:cubicBezTo>
                    <a:cubicBezTo>
                      <a:pt x="88" y="198"/>
                      <a:pt x="89" y="198"/>
                      <a:pt x="89" y="198"/>
                    </a:cubicBezTo>
                    <a:cubicBezTo>
                      <a:pt x="87" y="198"/>
                      <a:pt x="87" y="195"/>
                      <a:pt x="86" y="193"/>
                    </a:cubicBezTo>
                    <a:cubicBezTo>
                      <a:pt x="84" y="189"/>
                      <a:pt x="81" y="189"/>
                      <a:pt x="79" y="187"/>
                    </a:cubicBezTo>
                    <a:cubicBezTo>
                      <a:pt x="79" y="186"/>
                      <a:pt x="79" y="186"/>
                      <a:pt x="80" y="186"/>
                    </a:cubicBezTo>
                    <a:cubicBezTo>
                      <a:pt x="79" y="187"/>
                      <a:pt x="80" y="187"/>
                      <a:pt x="81" y="187"/>
                    </a:cubicBezTo>
                    <a:cubicBezTo>
                      <a:pt x="80" y="185"/>
                      <a:pt x="80" y="183"/>
                      <a:pt x="81" y="183"/>
                    </a:cubicBezTo>
                    <a:cubicBezTo>
                      <a:pt x="80" y="181"/>
                      <a:pt x="81" y="185"/>
                      <a:pt x="80" y="183"/>
                    </a:cubicBezTo>
                    <a:cubicBezTo>
                      <a:pt x="78" y="180"/>
                      <a:pt x="78" y="180"/>
                      <a:pt x="78" y="180"/>
                    </a:cubicBezTo>
                    <a:cubicBezTo>
                      <a:pt x="77" y="180"/>
                      <a:pt x="78" y="182"/>
                      <a:pt x="76" y="180"/>
                    </a:cubicBezTo>
                    <a:cubicBezTo>
                      <a:pt x="75" y="179"/>
                      <a:pt x="75" y="178"/>
                      <a:pt x="74" y="176"/>
                    </a:cubicBezTo>
                    <a:cubicBezTo>
                      <a:pt x="75" y="176"/>
                      <a:pt x="75" y="175"/>
                      <a:pt x="76" y="176"/>
                    </a:cubicBezTo>
                    <a:cubicBezTo>
                      <a:pt x="76" y="175"/>
                      <a:pt x="75" y="174"/>
                      <a:pt x="74" y="173"/>
                    </a:cubicBezTo>
                    <a:cubicBezTo>
                      <a:pt x="74" y="176"/>
                      <a:pt x="71" y="170"/>
                      <a:pt x="71" y="172"/>
                    </a:cubicBezTo>
                    <a:cubicBezTo>
                      <a:pt x="71" y="170"/>
                      <a:pt x="71" y="170"/>
                      <a:pt x="71" y="170"/>
                    </a:cubicBezTo>
                    <a:cubicBezTo>
                      <a:pt x="71" y="170"/>
                      <a:pt x="71" y="170"/>
                      <a:pt x="72" y="171"/>
                    </a:cubicBezTo>
                    <a:cubicBezTo>
                      <a:pt x="73" y="170"/>
                      <a:pt x="70" y="169"/>
                      <a:pt x="70" y="169"/>
                    </a:cubicBezTo>
                    <a:cubicBezTo>
                      <a:pt x="70" y="168"/>
                      <a:pt x="69" y="166"/>
                      <a:pt x="69" y="165"/>
                    </a:cubicBezTo>
                    <a:cubicBezTo>
                      <a:pt x="69" y="165"/>
                      <a:pt x="68" y="163"/>
                      <a:pt x="68" y="162"/>
                    </a:cubicBezTo>
                    <a:cubicBezTo>
                      <a:pt x="68" y="162"/>
                      <a:pt x="68" y="163"/>
                      <a:pt x="67" y="163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6" y="159"/>
                      <a:pt x="68" y="157"/>
                      <a:pt x="68" y="158"/>
                    </a:cubicBezTo>
                    <a:cubicBezTo>
                      <a:pt x="67" y="157"/>
                      <a:pt x="66" y="158"/>
                      <a:pt x="65" y="156"/>
                    </a:cubicBezTo>
                    <a:cubicBezTo>
                      <a:pt x="67" y="157"/>
                      <a:pt x="65" y="153"/>
                      <a:pt x="67" y="154"/>
                    </a:cubicBezTo>
                    <a:cubicBezTo>
                      <a:pt x="67" y="152"/>
                      <a:pt x="66" y="149"/>
                      <a:pt x="65" y="148"/>
                    </a:cubicBezTo>
                    <a:cubicBezTo>
                      <a:pt x="63" y="147"/>
                      <a:pt x="65" y="150"/>
                      <a:pt x="64" y="150"/>
                    </a:cubicBezTo>
                    <a:cubicBezTo>
                      <a:pt x="61" y="145"/>
                      <a:pt x="58" y="146"/>
                      <a:pt x="57" y="142"/>
                    </a:cubicBezTo>
                    <a:cubicBezTo>
                      <a:pt x="57" y="144"/>
                      <a:pt x="57" y="144"/>
                      <a:pt x="57" y="144"/>
                    </a:cubicBezTo>
                    <a:cubicBezTo>
                      <a:pt x="55" y="142"/>
                      <a:pt x="55" y="142"/>
                      <a:pt x="54" y="141"/>
                    </a:cubicBezTo>
                    <a:cubicBezTo>
                      <a:pt x="55" y="141"/>
                      <a:pt x="56" y="136"/>
                      <a:pt x="54" y="133"/>
                    </a:cubicBezTo>
                    <a:cubicBezTo>
                      <a:pt x="53" y="133"/>
                      <a:pt x="54" y="136"/>
                      <a:pt x="52" y="135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1" y="133"/>
                      <a:pt x="51" y="133"/>
                      <a:pt x="52" y="133"/>
                    </a:cubicBezTo>
                    <a:cubicBezTo>
                      <a:pt x="50" y="131"/>
                      <a:pt x="51" y="128"/>
                      <a:pt x="49" y="128"/>
                    </a:cubicBezTo>
                    <a:cubicBezTo>
                      <a:pt x="50" y="125"/>
                      <a:pt x="50" y="125"/>
                      <a:pt x="50" y="125"/>
                    </a:cubicBezTo>
                    <a:cubicBezTo>
                      <a:pt x="50" y="126"/>
                      <a:pt x="50" y="126"/>
                      <a:pt x="50" y="126"/>
                    </a:cubicBezTo>
                    <a:cubicBezTo>
                      <a:pt x="49" y="126"/>
                      <a:pt x="48" y="124"/>
                      <a:pt x="47" y="123"/>
                    </a:cubicBezTo>
                    <a:cubicBezTo>
                      <a:pt x="45" y="121"/>
                      <a:pt x="45" y="120"/>
                      <a:pt x="46" y="118"/>
                    </a:cubicBezTo>
                    <a:cubicBezTo>
                      <a:pt x="45" y="119"/>
                      <a:pt x="44" y="121"/>
                      <a:pt x="43" y="119"/>
                    </a:cubicBezTo>
                    <a:cubicBezTo>
                      <a:pt x="45" y="118"/>
                      <a:pt x="42" y="114"/>
                      <a:pt x="43" y="113"/>
                    </a:cubicBezTo>
                    <a:cubicBezTo>
                      <a:pt x="43" y="113"/>
                      <a:pt x="43" y="111"/>
                      <a:pt x="42" y="111"/>
                    </a:cubicBezTo>
                    <a:cubicBezTo>
                      <a:pt x="43" y="111"/>
                      <a:pt x="43" y="111"/>
                      <a:pt x="43" y="111"/>
                    </a:cubicBezTo>
                    <a:cubicBezTo>
                      <a:pt x="41" y="111"/>
                      <a:pt x="40" y="108"/>
                      <a:pt x="39" y="106"/>
                    </a:cubicBezTo>
                    <a:cubicBezTo>
                      <a:pt x="41" y="106"/>
                      <a:pt x="37" y="104"/>
                      <a:pt x="39" y="102"/>
                    </a:cubicBezTo>
                    <a:cubicBezTo>
                      <a:pt x="37" y="102"/>
                      <a:pt x="37" y="98"/>
                      <a:pt x="35" y="98"/>
                    </a:cubicBezTo>
                    <a:cubicBezTo>
                      <a:pt x="34" y="96"/>
                      <a:pt x="36" y="96"/>
                      <a:pt x="36" y="95"/>
                    </a:cubicBezTo>
                    <a:cubicBezTo>
                      <a:pt x="35" y="94"/>
                      <a:pt x="35" y="94"/>
                      <a:pt x="35" y="94"/>
                    </a:cubicBezTo>
                    <a:cubicBezTo>
                      <a:pt x="36" y="93"/>
                      <a:pt x="34" y="90"/>
                      <a:pt x="34" y="88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85"/>
                      <a:pt x="31" y="84"/>
                      <a:pt x="31" y="85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9" y="84"/>
                      <a:pt x="29" y="83"/>
                      <a:pt x="28" y="81"/>
                    </a:cubicBezTo>
                    <a:cubicBezTo>
                      <a:pt x="28" y="80"/>
                      <a:pt x="28" y="80"/>
                      <a:pt x="29" y="81"/>
                    </a:cubicBezTo>
                    <a:cubicBezTo>
                      <a:pt x="28" y="80"/>
                      <a:pt x="29" y="80"/>
                      <a:pt x="30" y="79"/>
                    </a:cubicBezTo>
                    <a:cubicBezTo>
                      <a:pt x="29" y="80"/>
                      <a:pt x="25" y="76"/>
                      <a:pt x="25" y="79"/>
                    </a:cubicBezTo>
                    <a:cubicBezTo>
                      <a:pt x="25" y="80"/>
                      <a:pt x="24" y="78"/>
                      <a:pt x="24" y="77"/>
                    </a:cubicBezTo>
                    <a:cubicBezTo>
                      <a:pt x="25" y="76"/>
                      <a:pt x="25" y="76"/>
                      <a:pt x="25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2" y="74"/>
                      <a:pt x="23" y="73"/>
                      <a:pt x="22" y="72"/>
                    </a:cubicBezTo>
                    <a:cubicBezTo>
                      <a:pt x="23" y="73"/>
                      <a:pt x="26" y="73"/>
                      <a:pt x="25" y="70"/>
                    </a:cubicBezTo>
                    <a:cubicBezTo>
                      <a:pt x="26" y="72"/>
                      <a:pt x="27" y="72"/>
                      <a:pt x="28" y="73"/>
                    </a:cubicBezTo>
                    <a:cubicBezTo>
                      <a:pt x="28" y="72"/>
                      <a:pt x="28" y="72"/>
                      <a:pt x="29" y="73"/>
                    </a:cubicBezTo>
                    <a:cubicBezTo>
                      <a:pt x="27" y="70"/>
                      <a:pt x="27" y="72"/>
                      <a:pt x="26" y="70"/>
                    </a:cubicBezTo>
                    <a:cubicBezTo>
                      <a:pt x="28" y="69"/>
                      <a:pt x="28" y="69"/>
                      <a:pt x="27" y="66"/>
                    </a:cubicBezTo>
                    <a:cubicBezTo>
                      <a:pt x="27" y="68"/>
                      <a:pt x="27" y="68"/>
                      <a:pt x="27" y="68"/>
                    </a:cubicBezTo>
                    <a:cubicBezTo>
                      <a:pt x="27" y="68"/>
                      <a:pt x="27" y="68"/>
                      <a:pt x="26" y="68"/>
                    </a:cubicBezTo>
                    <a:cubicBezTo>
                      <a:pt x="27" y="69"/>
                      <a:pt x="26" y="69"/>
                      <a:pt x="26" y="69"/>
                    </a:cubicBezTo>
                    <a:cubicBezTo>
                      <a:pt x="26" y="69"/>
                      <a:pt x="23" y="67"/>
                      <a:pt x="24" y="66"/>
                    </a:cubicBezTo>
                    <a:cubicBezTo>
                      <a:pt x="23" y="70"/>
                      <a:pt x="20" y="62"/>
                      <a:pt x="20" y="64"/>
                    </a:cubicBezTo>
                    <a:cubicBezTo>
                      <a:pt x="19" y="64"/>
                      <a:pt x="19" y="62"/>
                      <a:pt x="19" y="62"/>
                    </a:cubicBezTo>
                    <a:cubicBezTo>
                      <a:pt x="21" y="64"/>
                      <a:pt x="20" y="60"/>
                      <a:pt x="21" y="60"/>
                    </a:cubicBezTo>
                    <a:cubicBezTo>
                      <a:pt x="21" y="59"/>
                      <a:pt x="21" y="62"/>
                      <a:pt x="20" y="61"/>
                    </a:cubicBezTo>
                    <a:cubicBezTo>
                      <a:pt x="19" y="60"/>
                      <a:pt x="20" y="58"/>
                      <a:pt x="20" y="57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0" y="56"/>
                      <a:pt x="20" y="58"/>
                      <a:pt x="19" y="56"/>
                    </a:cubicBezTo>
                    <a:cubicBezTo>
                      <a:pt x="19" y="56"/>
                      <a:pt x="18" y="54"/>
                      <a:pt x="19" y="54"/>
                    </a:cubicBezTo>
                    <a:cubicBezTo>
                      <a:pt x="20" y="54"/>
                      <a:pt x="21" y="53"/>
                      <a:pt x="22" y="55"/>
                    </a:cubicBezTo>
                    <a:cubicBezTo>
                      <a:pt x="21" y="54"/>
                      <a:pt x="20" y="49"/>
                      <a:pt x="19" y="52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1"/>
                      <a:pt x="18" y="54"/>
                      <a:pt x="17" y="51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5" y="48"/>
                      <a:pt x="15" y="48"/>
                      <a:pt x="15" y="47"/>
                    </a:cubicBezTo>
                    <a:cubicBezTo>
                      <a:pt x="15" y="47"/>
                      <a:pt x="15" y="46"/>
                      <a:pt x="15" y="46"/>
                    </a:cubicBezTo>
                    <a:cubicBezTo>
                      <a:pt x="15" y="43"/>
                      <a:pt x="14" y="44"/>
                      <a:pt x="13" y="44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0"/>
                      <a:pt x="13" y="37"/>
                      <a:pt x="13" y="36"/>
                    </a:cubicBezTo>
                    <a:cubicBezTo>
                      <a:pt x="12" y="33"/>
                      <a:pt x="13" y="36"/>
                      <a:pt x="11" y="35"/>
                    </a:cubicBezTo>
                    <a:cubicBezTo>
                      <a:pt x="13" y="32"/>
                      <a:pt x="10" y="27"/>
                      <a:pt x="9" y="23"/>
                    </a:cubicBezTo>
                    <a:cubicBezTo>
                      <a:pt x="7" y="24"/>
                      <a:pt x="8" y="22"/>
                      <a:pt x="6" y="21"/>
                    </a:cubicBezTo>
                    <a:cubicBezTo>
                      <a:pt x="7" y="22"/>
                      <a:pt x="7" y="17"/>
                      <a:pt x="8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9" y="22"/>
                      <a:pt x="10" y="19"/>
                    </a:cubicBezTo>
                    <a:cubicBezTo>
                      <a:pt x="10" y="17"/>
                      <a:pt x="7" y="16"/>
                      <a:pt x="7" y="13"/>
                    </a:cubicBezTo>
                    <a:cubicBezTo>
                      <a:pt x="9" y="13"/>
                      <a:pt x="6" y="11"/>
                      <a:pt x="8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7"/>
                      <a:pt x="7" y="11"/>
                      <a:pt x="5" y="9"/>
                    </a:cubicBezTo>
                    <a:cubicBezTo>
                      <a:pt x="4" y="6"/>
                      <a:pt x="6" y="6"/>
                      <a:pt x="7" y="6"/>
                    </a:cubicBezTo>
                    <a:cubicBezTo>
                      <a:pt x="7" y="5"/>
                      <a:pt x="6" y="3"/>
                      <a:pt x="6" y="3"/>
                    </a:cubicBezTo>
                    <a:cubicBezTo>
                      <a:pt x="7" y="5"/>
                      <a:pt x="5" y="7"/>
                      <a:pt x="4" y="6"/>
                    </a:cubicBezTo>
                    <a:cubicBezTo>
                      <a:pt x="6" y="4"/>
                      <a:pt x="3" y="1"/>
                      <a:pt x="3" y="0"/>
                    </a:cubicBezTo>
                    <a:cubicBezTo>
                      <a:pt x="2" y="5"/>
                      <a:pt x="3" y="3"/>
                      <a:pt x="2" y="8"/>
                    </a:cubicBezTo>
                    <a:cubicBezTo>
                      <a:pt x="3" y="9"/>
                      <a:pt x="4" y="8"/>
                      <a:pt x="4" y="11"/>
                    </a:cubicBezTo>
                    <a:cubicBezTo>
                      <a:pt x="3" y="10"/>
                      <a:pt x="3" y="11"/>
                      <a:pt x="3" y="12"/>
                    </a:cubicBezTo>
                    <a:cubicBezTo>
                      <a:pt x="4" y="11"/>
                      <a:pt x="4" y="14"/>
                      <a:pt x="4" y="14"/>
                    </a:cubicBezTo>
                    <a:cubicBezTo>
                      <a:pt x="4" y="15"/>
                      <a:pt x="2" y="13"/>
                      <a:pt x="2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3" y="16"/>
                      <a:pt x="4" y="18"/>
                    </a:cubicBezTo>
                    <a:cubicBezTo>
                      <a:pt x="3" y="17"/>
                      <a:pt x="2" y="19"/>
                      <a:pt x="1" y="16"/>
                    </a:cubicBezTo>
                    <a:cubicBezTo>
                      <a:pt x="0" y="20"/>
                      <a:pt x="4" y="21"/>
                      <a:pt x="5" y="24"/>
                    </a:cubicBezTo>
                    <a:cubicBezTo>
                      <a:pt x="5" y="24"/>
                      <a:pt x="5" y="24"/>
                      <a:pt x="4" y="23"/>
                    </a:cubicBezTo>
                    <a:cubicBezTo>
                      <a:pt x="5" y="24"/>
                      <a:pt x="5" y="25"/>
                      <a:pt x="6" y="26"/>
                    </a:cubicBezTo>
                    <a:cubicBezTo>
                      <a:pt x="6" y="28"/>
                      <a:pt x="4" y="24"/>
                      <a:pt x="4" y="25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3" y="30"/>
                      <a:pt x="4" y="31"/>
                      <a:pt x="5" y="31"/>
                    </a:cubicBezTo>
                    <a:cubicBezTo>
                      <a:pt x="4" y="31"/>
                      <a:pt x="4" y="34"/>
                      <a:pt x="3" y="32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5" y="39"/>
                      <a:pt x="4" y="37"/>
                    </a:cubicBezTo>
                    <a:cubicBezTo>
                      <a:pt x="4" y="39"/>
                      <a:pt x="9" y="43"/>
                      <a:pt x="6" y="43"/>
                    </a:cubicBezTo>
                    <a:cubicBezTo>
                      <a:pt x="8" y="47"/>
                      <a:pt x="8" y="48"/>
                      <a:pt x="10" y="52"/>
                    </a:cubicBezTo>
                    <a:cubicBezTo>
                      <a:pt x="8" y="49"/>
                      <a:pt x="10" y="57"/>
                      <a:pt x="8" y="53"/>
                    </a:cubicBezTo>
                    <a:cubicBezTo>
                      <a:pt x="8" y="56"/>
                      <a:pt x="10" y="56"/>
                      <a:pt x="11" y="57"/>
                    </a:cubicBezTo>
                    <a:cubicBezTo>
                      <a:pt x="11" y="59"/>
                      <a:pt x="9" y="59"/>
                      <a:pt x="8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2"/>
                      <a:pt x="9" y="61"/>
                      <a:pt x="10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1" y="64"/>
                      <a:pt x="12" y="65"/>
                      <a:pt x="12" y="66"/>
                    </a:cubicBezTo>
                    <a:cubicBezTo>
                      <a:pt x="12" y="66"/>
                      <a:pt x="12" y="66"/>
                      <a:pt x="12" y="66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11" y="66"/>
                      <a:pt x="13" y="69"/>
                      <a:pt x="12" y="69"/>
                    </a:cubicBezTo>
                    <a:cubicBezTo>
                      <a:pt x="12" y="70"/>
                      <a:pt x="12" y="70"/>
                      <a:pt x="14" y="73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16" y="75"/>
                      <a:pt x="13" y="73"/>
                      <a:pt x="14" y="75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15" y="79"/>
                      <a:pt x="18" y="81"/>
                      <a:pt x="18" y="84"/>
                    </a:cubicBezTo>
                    <a:cubicBezTo>
                      <a:pt x="17" y="83"/>
                      <a:pt x="17" y="83"/>
                      <a:pt x="17" y="83"/>
                    </a:cubicBezTo>
                    <a:cubicBezTo>
                      <a:pt x="18" y="86"/>
                      <a:pt x="19" y="90"/>
                      <a:pt x="22" y="92"/>
                    </a:cubicBezTo>
                    <a:cubicBezTo>
                      <a:pt x="21" y="93"/>
                      <a:pt x="20" y="93"/>
                      <a:pt x="21" y="96"/>
                    </a:cubicBezTo>
                    <a:cubicBezTo>
                      <a:pt x="22" y="98"/>
                      <a:pt x="22" y="98"/>
                      <a:pt x="23" y="99"/>
                    </a:cubicBezTo>
                    <a:cubicBezTo>
                      <a:pt x="23" y="101"/>
                      <a:pt x="25" y="103"/>
                      <a:pt x="24" y="104"/>
                    </a:cubicBezTo>
                    <a:cubicBezTo>
                      <a:pt x="25" y="104"/>
                      <a:pt x="25" y="106"/>
                      <a:pt x="26" y="106"/>
                    </a:cubicBezTo>
                    <a:cubicBezTo>
                      <a:pt x="26" y="107"/>
                      <a:pt x="26" y="107"/>
                      <a:pt x="26" y="107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6" y="110"/>
                      <a:pt x="30" y="111"/>
                      <a:pt x="30" y="115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30" y="116"/>
                      <a:pt x="29" y="116"/>
                      <a:pt x="29" y="116"/>
                    </a:cubicBezTo>
                    <a:cubicBezTo>
                      <a:pt x="32" y="122"/>
                      <a:pt x="32" y="122"/>
                      <a:pt x="32" y="122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122"/>
                      <a:pt x="34" y="122"/>
                      <a:pt x="34" y="124"/>
                    </a:cubicBezTo>
                    <a:cubicBezTo>
                      <a:pt x="31" y="122"/>
                      <a:pt x="35" y="126"/>
                      <a:pt x="34" y="127"/>
                    </a:cubicBezTo>
                    <a:cubicBezTo>
                      <a:pt x="33" y="126"/>
                      <a:pt x="33" y="126"/>
                      <a:pt x="33" y="126"/>
                    </a:cubicBezTo>
                    <a:cubicBezTo>
                      <a:pt x="34" y="127"/>
                      <a:pt x="34" y="127"/>
                      <a:pt x="35" y="127"/>
                    </a:cubicBezTo>
                    <a:cubicBezTo>
                      <a:pt x="36" y="129"/>
                      <a:pt x="34" y="129"/>
                      <a:pt x="36" y="131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5" y="129"/>
                      <a:pt x="37" y="129"/>
                      <a:pt x="37" y="130"/>
                    </a:cubicBezTo>
                    <a:cubicBezTo>
                      <a:pt x="37" y="131"/>
                      <a:pt x="37" y="132"/>
                      <a:pt x="36" y="131"/>
                    </a:cubicBezTo>
                    <a:cubicBezTo>
                      <a:pt x="38" y="133"/>
                      <a:pt x="38" y="136"/>
                      <a:pt x="39" y="136"/>
                    </a:cubicBezTo>
                    <a:cubicBezTo>
                      <a:pt x="39" y="137"/>
                      <a:pt x="39" y="137"/>
                      <a:pt x="38" y="137"/>
                    </a:cubicBezTo>
                    <a:cubicBezTo>
                      <a:pt x="41" y="140"/>
                      <a:pt x="39" y="139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42" y="146"/>
                      <a:pt x="42" y="146"/>
                      <a:pt x="42" y="146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3" y="146"/>
                      <a:pt x="44" y="147"/>
                      <a:pt x="44" y="148"/>
                    </a:cubicBezTo>
                    <a:cubicBezTo>
                      <a:pt x="43" y="148"/>
                      <a:pt x="43" y="148"/>
                      <a:pt x="43" y="148"/>
                    </a:cubicBezTo>
                    <a:cubicBezTo>
                      <a:pt x="45" y="152"/>
                      <a:pt x="44" y="153"/>
                      <a:pt x="47" y="156"/>
                    </a:cubicBezTo>
                    <a:cubicBezTo>
                      <a:pt x="47" y="156"/>
                      <a:pt x="46" y="156"/>
                      <a:pt x="46" y="156"/>
                    </a:cubicBezTo>
                    <a:cubicBezTo>
                      <a:pt x="49" y="158"/>
                      <a:pt x="46" y="159"/>
                      <a:pt x="49" y="161"/>
                    </a:cubicBezTo>
                    <a:cubicBezTo>
                      <a:pt x="48" y="161"/>
                      <a:pt x="48" y="162"/>
                      <a:pt x="48" y="162"/>
                    </a:cubicBezTo>
                    <a:cubicBezTo>
                      <a:pt x="49" y="163"/>
                      <a:pt x="49" y="163"/>
                      <a:pt x="49" y="163"/>
                    </a:cubicBezTo>
                    <a:cubicBezTo>
                      <a:pt x="48" y="163"/>
                      <a:pt x="48" y="163"/>
                      <a:pt x="48" y="163"/>
                    </a:cubicBezTo>
                    <a:cubicBezTo>
                      <a:pt x="50" y="164"/>
                      <a:pt x="50" y="164"/>
                      <a:pt x="50" y="164"/>
                    </a:cubicBezTo>
                    <a:cubicBezTo>
                      <a:pt x="50" y="165"/>
                      <a:pt x="50" y="165"/>
                      <a:pt x="50" y="165"/>
                    </a:cubicBezTo>
                    <a:cubicBezTo>
                      <a:pt x="50" y="165"/>
                      <a:pt x="50" y="165"/>
                      <a:pt x="50" y="165"/>
                    </a:cubicBezTo>
                    <a:cubicBezTo>
                      <a:pt x="49" y="168"/>
                      <a:pt x="52" y="169"/>
                      <a:pt x="51" y="172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58" y="175"/>
                      <a:pt x="57" y="184"/>
                      <a:pt x="61" y="190"/>
                    </a:cubicBezTo>
                    <a:cubicBezTo>
                      <a:pt x="60" y="190"/>
                      <a:pt x="60" y="190"/>
                      <a:pt x="60" y="190"/>
                    </a:cubicBezTo>
                    <a:cubicBezTo>
                      <a:pt x="63" y="192"/>
                      <a:pt x="63" y="192"/>
                      <a:pt x="63" y="192"/>
                    </a:cubicBezTo>
                    <a:cubicBezTo>
                      <a:pt x="63" y="194"/>
                      <a:pt x="62" y="192"/>
                      <a:pt x="61" y="192"/>
                    </a:cubicBezTo>
                    <a:cubicBezTo>
                      <a:pt x="63" y="195"/>
                      <a:pt x="63" y="193"/>
                      <a:pt x="65" y="196"/>
                    </a:cubicBezTo>
                    <a:cubicBezTo>
                      <a:pt x="65" y="198"/>
                      <a:pt x="64" y="196"/>
                      <a:pt x="64" y="195"/>
                    </a:cubicBezTo>
                    <a:cubicBezTo>
                      <a:pt x="66" y="198"/>
                      <a:pt x="68" y="202"/>
                      <a:pt x="69" y="205"/>
                    </a:cubicBezTo>
                    <a:cubicBezTo>
                      <a:pt x="69" y="205"/>
                      <a:pt x="69" y="205"/>
                      <a:pt x="69" y="205"/>
                    </a:cubicBezTo>
                    <a:cubicBezTo>
                      <a:pt x="71" y="206"/>
                      <a:pt x="72" y="209"/>
                      <a:pt x="73" y="212"/>
                    </a:cubicBezTo>
                    <a:cubicBezTo>
                      <a:pt x="72" y="212"/>
                      <a:pt x="72" y="211"/>
                      <a:pt x="72" y="211"/>
                    </a:cubicBezTo>
                    <a:cubicBezTo>
                      <a:pt x="72" y="212"/>
                      <a:pt x="72" y="213"/>
                      <a:pt x="73" y="213"/>
                    </a:cubicBezTo>
                    <a:cubicBezTo>
                      <a:pt x="72" y="213"/>
                      <a:pt x="72" y="213"/>
                      <a:pt x="72" y="213"/>
                    </a:cubicBezTo>
                    <a:cubicBezTo>
                      <a:pt x="72" y="215"/>
                      <a:pt x="75" y="218"/>
                      <a:pt x="74" y="219"/>
                    </a:cubicBezTo>
                    <a:cubicBezTo>
                      <a:pt x="74" y="218"/>
                      <a:pt x="75" y="218"/>
                      <a:pt x="76" y="219"/>
                    </a:cubicBezTo>
                    <a:cubicBezTo>
                      <a:pt x="74" y="221"/>
                      <a:pt x="78" y="223"/>
                      <a:pt x="79" y="226"/>
                    </a:cubicBezTo>
                    <a:cubicBezTo>
                      <a:pt x="78" y="226"/>
                      <a:pt x="77" y="224"/>
                      <a:pt x="77" y="225"/>
                    </a:cubicBezTo>
                    <a:cubicBezTo>
                      <a:pt x="77" y="226"/>
                      <a:pt x="79" y="227"/>
                      <a:pt x="80" y="228"/>
                    </a:cubicBezTo>
                    <a:cubicBezTo>
                      <a:pt x="79" y="228"/>
                      <a:pt x="79" y="228"/>
                      <a:pt x="79" y="228"/>
                    </a:cubicBezTo>
                    <a:cubicBezTo>
                      <a:pt x="82" y="233"/>
                      <a:pt x="82" y="233"/>
                      <a:pt x="82" y="233"/>
                    </a:cubicBezTo>
                    <a:cubicBezTo>
                      <a:pt x="81" y="234"/>
                      <a:pt x="85" y="238"/>
                      <a:pt x="84" y="238"/>
                    </a:cubicBezTo>
                    <a:cubicBezTo>
                      <a:pt x="85" y="240"/>
                      <a:pt x="84" y="236"/>
                      <a:pt x="85" y="239"/>
                    </a:cubicBezTo>
                    <a:cubicBezTo>
                      <a:pt x="85" y="240"/>
                      <a:pt x="87" y="241"/>
                      <a:pt x="85" y="241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6" y="243"/>
                      <a:pt x="86" y="243"/>
                      <a:pt x="86" y="243"/>
                    </a:cubicBezTo>
                    <a:cubicBezTo>
                      <a:pt x="85" y="242"/>
                      <a:pt x="85" y="242"/>
                      <a:pt x="85" y="242"/>
                    </a:cubicBezTo>
                    <a:cubicBezTo>
                      <a:pt x="86" y="244"/>
                      <a:pt x="87" y="244"/>
                      <a:pt x="88" y="244"/>
                    </a:cubicBezTo>
                    <a:cubicBezTo>
                      <a:pt x="88" y="246"/>
                      <a:pt x="89" y="247"/>
                      <a:pt x="89" y="249"/>
                    </a:cubicBezTo>
                    <a:cubicBezTo>
                      <a:pt x="88" y="248"/>
                      <a:pt x="88" y="248"/>
                      <a:pt x="88" y="248"/>
                    </a:cubicBezTo>
                    <a:cubicBezTo>
                      <a:pt x="91" y="252"/>
                      <a:pt x="88" y="256"/>
                      <a:pt x="92" y="259"/>
                    </a:cubicBezTo>
                    <a:cubicBezTo>
                      <a:pt x="92" y="259"/>
                      <a:pt x="91" y="259"/>
                      <a:pt x="91" y="259"/>
                    </a:cubicBezTo>
                    <a:cubicBezTo>
                      <a:pt x="92" y="261"/>
                      <a:pt x="92" y="261"/>
                      <a:pt x="92" y="261"/>
                    </a:cubicBezTo>
                    <a:cubicBezTo>
                      <a:pt x="91" y="261"/>
                      <a:pt x="91" y="261"/>
                      <a:pt x="91" y="261"/>
                    </a:cubicBezTo>
                    <a:cubicBezTo>
                      <a:pt x="94" y="265"/>
                      <a:pt x="94" y="265"/>
                      <a:pt x="94" y="265"/>
                    </a:cubicBezTo>
                    <a:cubicBezTo>
                      <a:pt x="94" y="265"/>
                      <a:pt x="94" y="265"/>
                      <a:pt x="94" y="265"/>
                    </a:cubicBezTo>
                    <a:cubicBezTo>
                      <a:pt x="95" y="268"/>
                      <a:pt x="97" y="272"/>
                      <a:pt x="99" y="275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1" y="278"/>
                      <a:pt x="99" y="279"/>
                      <a:pt x="101" y="282"/>
                    </a:cubicBezTo>
                    <a:cubicBezTo>
                      <a:pt x="101" y="281"/>
                      <a:pt x="101" y="281"/>
                      <a:pt x="101" y="281"/>
                    </a:cubicBezTo>
                    <a:cubicBezTo>
                      <a:pt x="102" y="284"/>
                      <a:pt x="102" y="284"/>
                      <a:pt x="102" y="284"/>
                    </a:cubicBezTo>
                    <a:cubicBezTo>
                      <a:pt x="101" y="284"/>
                      <a:pt x="101" y="284"/>
                      <a:pt x="101" y="284"/>
                    </a:cubicBezTo>
                    <a:cubicBezTo>
                      <a:pt x="103" y="285"/>
                      <a:pt x="102" y="290"/>
                      <a:pt x="102" y="288"/>
                    </a:cubicBezTo>
                    <a:cubicBezTo>
                      <a:pt x="103" y="289"/>
                      <a:pt x="105" y="291"/>
                      <a:pt x="105" y="291"/>
                    </a:cubicBezTo>
                    <a:cubicBezTo>
                      <a:pt x="107" y="293"/>
                      <a:pt x="105" y="292"/>
                      <a:pt x="105" y="294"/>
                    </a:cubicBezTo>
                    <a:cubicBezTo>
                      <a:pt x="106" y="296"/>
                      <a:pt x="107" y="296"/>
                      <a:pt x="108" y="299"/>
                    </a:cubicBezTo>
                    <a:cubicBezTo>
                      <a:pt x="107" y="299"/>
                      <a:pt x="107" y="299"/>
                      <a:pt x="107" y="299"/>
                    </a:cubicBezTo>
                    <a:cubicBezTo>
                      <a:pt x="108" y="300"/>
                      <a:pt x="109" y="301"/>
                      <a:pt x="109" y="302"/>
                    </a:cubicBezTo>
                    <a:cubicBezTo>
                      <a:pt x="109" y="302"/>
                      <a:pt x="109" y="302"/>
                      <a:pt x="109" y="302"/>
                    </a:cubicBezTo>
                    <a:cubicBezTo>
                      <a:pt x="111" y="304"/>
                      <a:pt x="109" y="306"/>
                      <a:pt x="112" y="308"/>
                    </a:cubicBezTo>
                    <a:cubicBezTo>
                      <a:pt x="112" y="309"/>
                      <a:pt x="114" y="311"/>
                      <a:pt x="112" y="312"/>
                    </a:cubicBezTo>
                    <a:cubicBezTo>
                      <a:pt x="115" y="315"/>
                      <a:pt x="116" y="318"/>
                      <a:pt x="118" y="321"/>
                    </a:cubicBezTo>
                    <a:cubicBezTo>
                      <a:pt x="116" y="323"/>
                      <a:pt x="118" y="322"/>
                      <a:pt x="118" y="325"/>
                    </a:cubicBezTo>
                    <a:cubicBezTo>
                      <a:pt x="119" y="324"/>
                      <a:pt x="119" y="324"/>
                      <a:pt x="119" y="324"/>
                    </a:cubicBezTo>
                    <a:cubicBezTo>
                      <a:pt x="121" y="329"/>
                      <a:pt x="121" y="336"/>
                      <a:pt x="124" y="342"/>
                    </a:cubicBezTo>
                    <a:cubicBezTo>
                      <a:pt x="123" y="342"/>
                      <a:pt x="123" y="342"/>
                      <a:pt x="123" y="342"/>
                    </a:cubicBezTo>
                    <a:cubicBezTo>
                      <a:pt x="124" y="343"/>
                      <a:pt x="124" y="343"/>
                      <a:pt x="124" y="343"/>
                    </a:cubicBezTo>
                    <a:cubicBezTo>
                      <a:pt x="126" y="349"/>
                      <a:pt x="128" y="358"/>
                      <a:pt x="130" y="363"/>
                    </a:cubicBezTo>
                    <a:cubicBezTo>
                      <a:pt x="131" y="364"/>
                      <a:pt x="133" y="366"/>
                      <a:pt x="134" y="369"/>
                    </a:cubicBezTo>
                    <a:cubicBezTo>
                      <a:pt x="134" y="369"/>
                      <a:pt x="134" y="369"/>
                      <a:pt x="134" y="369"/>
                    </a:cubicBezTo>
                    <a:cubicBezTo>
                      <a:pt x="136" y="373"/>
                      <a:pt x="138" y="378"/>
                      <a:pt x="139" y="383"/>
                    </a:cubicBezTo>
                    <a:cubicBezTo>
                      <a:pt x="139" y="383"/>
                      <a:pt x="138" y="383"/>
                      <a:pt x="138" y="383"/>
                    </a:cubicBezTo>
                    <a:cubicBezTo>
                      <a:pt x="139" y="383"/>
                      <a:pt x="139" y="386"/>
                      <a:pt x="139" y="387"/>
                    </a:cubicBezTo>
                    <a:cubicBezTo>
                      <a:pt x="140" y="385"/>
                      <a:pt x="140" y="385"/>
                      <a:pt x="140" y="385"/>
                    </a:cubicBezTo>
                    <a:cubicBezTo>
                      <a:pt x="141" y="386"/>
                      <a:pt x="141" y="389"/>
                      <a:pt x="140" y="389"/>
                    </a:cubicBezTo>
                    <a:cubicBezTo>
                      <a:pt x="142" y="391"/>
                      <a:pt x="142" y="391"/>
                      <a:pt x="142" y="391"/>
                    </a:cubicBezTo>
                    <a:cubicBezTo>
                      <a:pt x="142" y="392"/>
                      <a:pt x="142" y="392"/>
                      <a:pt x="142" y="392"/>
                    </a:cubicBezTo>
                    <a:cubicBezTo>
                      <a:pt x="142" y="392"/>
                      <a:pt x="142" y="392"/>
                      <a:pt x="142" y="392"/>
                    </a:cubicBezTo>
                    <a:cubicBezTo>
                      <a:pt x="142" y="394"/>
                      <a:pt x="142" y="394"/>
                      <a:pt x="142" y="394"/>
                    </a:cubicBezTo>
                    <a:cubicBezTo>
                      <a:pt x="142" y="394"/>
                      <a:pt x="143" y="397"/>
                      <a:pt x="145" y="398"/>
                    </a:cubicBezTo>
                    <a:cubicBezTo>
                      <a:pt x="144" y="398"/>
                      <a:pt x="145" y="400"/>
                      <a:pt x="144" y="399"/>
                    </a:cubicBezTo>
                    <a:cubicBezTo>
                      <a:pt x="146" y="407"/>
                      <a:pt x="146" y="407"/>
                      <a:pt x="146" y="407"/>
                    </a:cubicBezTo>
                    <a:cubicBezTo>
                      <a:pt x="146" y="405"/>
                      <a:pt x="146" y="405"/>
                      <a:pt x="146" y="405"/>
                    </a:cubicBezTo>
                    <a:cubicBezTo>
                      <a:pt x="147" y="405"/>
                      <a:pt x="149" y="407"/>
                      <a:pt x="149" y="409"/>
                    </a:cubicBezTo>
                    <a:cubicBezTo>
                      <a:pt x="147" y="407"/>
                      <a:pt x="147" y="409"/>
                      <a:pt x="147" y="410"/>
                    </a:cubicBezTo>
                    <a:cubicBezTo>
                      <a:pt x="148" y="411"/>
                      <a:pt x="147" y="409"/>
                      <a:pt x="148" y="409"/>
                    </a:cubicBezTo>
                    <a:cubicBezTo>
                      <a:pt x="149" y="410"/>
                      <a:pt x="150" y="413"/>
                      <a:pt x="150" y="414"/>
                    </a:cubicBezTo>
                    <a:cubicBezTo>
                      <a:pt x="150" y="413"/>
                      <a:pt x="150" y="413"/>
                      <a:pt x="150" y="413"/>
                    </a:cubicBezTo>
                    <a:cubicBezTo>
                      <a:pt x="150" y="415"/>
                      <a:pt x="149" y="416"/>
                      <a:pt x="150" y="418"/>
                    </a:cubicBezTo>
                    <a:cubicBezTo>
                      <a:pt x="151" y="420"/>
                      <a:pt x="151" y="421"/>
                      <a:pt x="152" y="420"/>
                    </a:cubicBezTo>
                    <a:cubicBezTo>
                      <a:pt x="153" y="423"/>
                      <a:pt x="151" y="422"/>
                      <a:pt x="151" y="422"/>
                    </a:cubicBezTo>
                    <a:cubicBezTo>
                      <a:pt x="153" y="423"/>
                      <a:pt x="153" y="427"/>
                      <a:pt x="152" y="428"/>
                    </a:cubicBezTo>
                    <a:cubicBezTo>
                      <a:pt x="155" y="428"/>
                      <a:pt x="153" y="434"/>
                      <a:pt x="156" y="434"/>
                    </a:cubicBezTo>
                    <a:cubicBezTo>
                      <a:pt x="155" y="437"/>
                      <a:pt x="155" y="437"/>
                      <a:pt x="155" y="437"/>
                    </a:cubicBezTo>
                    <a:cubicBezTo>
                      <a:pt x="156" y="437"/>
                      <a:pt x="157" y="437"/>
                      <a:pt x="158" y="438"/>
                    </a:cubicBezTo>
                    <a:cubicBezTo>
                      <a:pt x="158" y="440"/>
                      <a:pt x="157" y="440"/>
                      <a:pt x="156" y="440"/>
                    </a:cubicBezTo>
                    <a:cubicBezTo>
                      <a:pt x="158" y="441"/>
                      <a:pt x="158" y="441"/>
                      <a:pt x="158" y="441"/>
                    </a:cubicBezTo>
                    <a:cubicBezTo>
                      <a:pt x="159" y="450"/>
                      <a:pt x="163" y="462"/>
                      <a:pt x="164" y="472"/>
                    </a:cubicBezTo>
                    <a:cubicBezTo>
                      <a:pt x="166" y="476"/>
                      <a:pt x="168" y="481"/>
                      <a:pt x="169" y="486"/>
                    </a:cubicBezTo>
                    <a:cubicBezTo>
                      <a:pt x="169" y="486"/>
                      <a:pt x="169" y="486"/>
                      <a:pt x="169" y="486"/>
                    </a:cubicBezTo>
                    <a:cubicBezTo>
                      <a:pt x="169" y="491"/>
                      <a:pt x="169" y="491"/>
                      <a:pt x="169" y="491"/>
                    </a:cubicBezTo>
                    <a:cubicBezTo>
                      <a:pt x="170" y="487"/>
                      <a:pt x="170" y="487"/>
                      <a:pt x="170" y="487"/>
                    </a:cubicBezTo>
                    <a:cubicBezTo>
                      <a:pt x="170" y="488"/>
                      <a:pt x="171" y="489"/>
                      <a:pt x="171" y="490"/>
                    </a:cubicBezTo>
                    <a:cubicBezTo>
                      <a:pt x="171" y="496"/>
                      <a:pt x="172" y="504"/>
                      <a:pt x="175" y="510"/>
                    </a:cubicBezTo>
                    <a:cubicBezTo>
                      <a:pt x="178" y="514"/>
                      <a:pt x="173" y="514"/>
                      <a:pt x="176" y="517"/>
                    </a:cubicBezTo>
                    <a:cubicBezTo>
                      <a:pt x="176" y="517"/>
                      <a:pt x="176" y="517"/>
                      <a:pt x="175" y="517"/>
                    </a:cubicBezTo>
                    <a:cubicBezTo>
                      <a:pt x="177" y="521"/>
                      <a:pt x="178" y="524"/>
                      <a:pt x="180" y="528"/>
                    </a:cubicBezTo>
                    <a:cubicBezTo>
                      <a:pt x="178" y="528"/>
                      <a:pt x="181" y="531"/>
                      <a:pt x="180" y="531"/>
                    </a:cubicBezTo>
                    <a:cubicBezTo>
                      <a:pt x="181" y="531"/>
                      <a:pt x="181" y="531"/>
                      <a:pt x="181" y="531"/>
                    </a:cubicBezTo>
                    <a:cubicBezTo>
                      <a:pt x="181" y="532"/>
                      <a:pt x="181" y="534"/>
                      <a:pt x="180" y="534"/>
                    </a:cubicBezTo>
                    <a:cubicBezTo>
                      <a:pt x="182" y="536"/>
                      <a:pt x="182" y="536"/>
                      <a:pt x="182" y="536"/>
                    </a:cubicBezTo>
                    <a:cubicBezTo>
                      <a:pt x="181" y="536"/>
                      <a:pt x="181" y="536"/>
                      <a:pt x="181" y="536"/>
                    </a:cubicBezTo>
                    <a:cubicBezTo>
                      <a:pt x="181" y="539"/>
                      <a:pt x="183" y="545"/>
                      <a:pt x="182" y="547"/>
                    </a:cubicBezTo>
                    <a:cubicBezTo>
                      <a:pt x="184" y="553"/>
                      <a:pt x="186" y="564"/>
                      <a:pt x="187" y="572"/>
                    </a:cubicBezTo>
                    <a:cubicBezTo>
                      <a:pt x="188" y="573"/>
                      <a:pt x="189" y="576"/>
                      <a:pt x="189" y="578"/>
                    </a:cubicBezTo>
                    <a:cubicBezTo>
                      <a:pt x="189" y="580"/>
                      <a:pt x="189" y="580"/>
                      <a:pt x="189" y="580"/>
                    </a:cubicBezTo>
                    <a:cubicBezTo>
                      <a:pt x="189" y="582"/>
                      <a:pt x="191" y="584"/>
                      <a:pt x="191" y="585"/>
                    </a:cubicBezTo>
                    <a:cubicBezTo>
                      <a:pt x="191" y="585"/>
                      <a:pt x="190" y="585"/>
                      <a:pt x="190" y="585"/>
                    </a:cubicBezTo>
                    <a:cubicBezTo>
                      <a:pt x="191" y="587"/>
                      <a:pt x="191" y="589"/>
                      <a:pt x="192" y="591"/>
                    </a:cubicBezTo>
                    <a:cubicBezTo>
                      <a:pt x="192" y="593"/>
                      <a:pt x="192" y="595"/>
                      <a:pt x="191" y="595"/>
                    </a:cubicBezTo>
                    <a:cubicBezTo>
                      <a:pt x="193" y="595"/>
                      <a:pt x="191" y="600"/>
                      <a:pt x="191" y="600"/>
                    </a:cubicBezTo>
                    <a:cubicBezTo>
                      <a:pt x="191" y="600"/>
                      <a:pt x="195" y="628"/>
                      <a:pt x="199" y="659"/>
                    </a:cubicBezTo>
                    <a:cubicBezTo>
                      <a:pt x="201" y="675"/>
                      <a:pt x="203" y="692"/>
                      <a:pt x="206" y="706"/>
                    </a:cubicBezTo>
                    <a:cubicBezTo>
                      <a:pt x="208" y="720"/>
                      <a:pt x="211" y="733"/>
                      <a:pt x="214" y="739"/>
                    </a:cubicBezTo>
                    <a:cubicBezTo>
                      <a:pt x="215" y="740"/>
                      <a:pt x="216" y="743"/>
                      <a:pt x="217" y="742"/>
                    </a:cubicBezTo>
                    <a:cubicBezTo>
                      <a:pt x="218" y="744"/>
                      <a:pt x="216" y="745"/>
                      <a:pt x="217" y="745"/>
                    </a:cubicBezTo>
                    <a:cubicBezTo>
                      <a:pt x="217" y="742"/>
                      <a:pt x="220" y="746"/>
                      <a:pt x="221" y="743"/>
                    </a:cubicBezTo>
                    <a:cubicBezTo>
                      <a:pt x="221" y="745"/>
                      <a:pt x="221" y="745"/>
                      <a:pt x="221" y="745"/>
                    </a:cubicBezTo>
                    <a:cubicBezTo>
                      <a:pt x="222" y="745"/>
                      <a:pt x="220" y="742"/>
                      <a:pt x="221" y="743"/>
                    </a:cubicBezTo>
                    <a:cubicBezTo>
                      <a:pt x="219" y="742"/>
                      <a:pt x="219" y="742"/>
                      <a:pt x="219" y="742"/>
                    </a:cubicBezTo>
                    <a:cubicBezTo>
                      <a:pt x="220" y="741"/>
                      <a:pt x="220" y="740"/>
                      <a:pt x="221" y="740"/>
                    </a:cubicBezTo>
                    <a:cubicBezTo>
                      <a:pt x="220" y="738"/>
                      <a:pt x="217" y="738"/>
                      <a:pt x="218" y="735"/>
                    </a:cubicBezTo>
                    <a:cubicBezTo>
                      <a:pt x="218" y="735"/>
                      <a:pt x="218" y="735"/>
                      <a:pt x="218" y="735"/>
                    </a:cubicBezTo>
                    <a:cubicBezTo>
                      <a:pt x="218" y="733"/>
                      <a:pt x="219" y="734"/>
                      <a:pt x="220" y="733"/>
                    </a:cubicBezTo>
                    <a:cubicBezTo>
                      <a:pt x="220" y="734"/>
                      <a:pt x="220" y="734"/>
                      <a:pt x="220" y="734"/>
                    </a:cubicBezTo>
                    <a:cubicBezTo>
                      <a:pt x="220" y="732"/>
                      <a:pt x="220" y="732"/>
                      <a:pt x="220" y="732"/>
                    </a:cubicBezTo>
                    <a:cubicBezTo>
                      <a:pt x="220" y="733"/>
                      <a:pt x="222" y="736"/>
                      <a:pt x="221" y="734"/>
                    </a:cubicBezTo>
                    <a:cubicBezTo>
                      <a:pt x="222" y="731"/>
                      <a:pt x="221" y="735"/>
                      <a:pt x="221" y="733"/>
                    </a:cubicBezTo>
                    <a:cubicBezTo>
                      <a:pt x="220" y="732"/>
                      <a:pt x="221" y="732"/>
                      <a:pt x="222" y="732"/>
                    </a:cubicBezTo>
                    <a:cubicBezTo>
                      <a:pt x="222" y="729"/>
                      <a:pt x="222" y="729"/>
                      <a:pt x="222" y="729"/>
                    </a:cubicBezTo>
                    <a:cubicBezTo>
                      <a:pt x="223" y="729"/>
                      <a:pt x="222" y="731"/>
                      <a:pt x="223" y="730"/>
                    </a:cubicBezTo>
                    <a:cubicBezTo>
                      <a:pt x="221" y="727"/>
                      <a:pt x="221" y="727"/>
                      <a:pt x="221" y="727"/>
                    </a:cubicBezTo>
                    <a:cubicBezTo>
                      <a:pt x="224" y="726"/>
                      <a:pt x="220" y="724"/>
                      <a:pt x="222" y="722"/>
                    </a:cubicBezTo>
                    <a:cubicBezTo>
                      <a:pt x="223" y="724"/>
                      <a:pt x="223" y="722"/>
                      <a:pt x="224" y="722"/>
                    </a:cubicBezTo>
                    <a:cubicBezTo>
                      <a:pt x="223" y="716"/>
                      <a:pt x="223" y="716"/>
                      <a:pt x="223" y="716"/>
                    </a:cubicBezTo>
                    <a:cubicBezTo>
                      <a:pt x="223" y="716"/>
                      <a:pt x="224" y="718"/>
                      <a:pt x="224" y="717"/>
                    </a:cubicBezTo>
                    <a:cubicBezTo>
                      <a:pt x="224" y="716"/>
                      <a:pt x="223" y="715"/>
                      <a:pt x="223" y="715"/>
                    </a:cubicBezTo>
                    <a:cubicBezTo>
                      <a:pt x="223" y="714"/>
                      <a:pt x="223" y="710"/>
                      <a:pt x="224" y="711"/>
                    </a:cubicBezTo>
                    <a:cubicBezTo>
                      <a:pt x="225" y="707"/>
                      <a:pt x="222" y="709"/>
                      <a:pt x="222" y="705"/>
                    </a:cubicBezTo>
                    <a:cubicBezTo>
                      <a:pt x="223" y="705"/>
                      <a:pt x="223" y="708"/>
                      <a:pt x="224" y="707"/>
                    </a:cubicBezTo>
                    <a:cubicBezTo>
                      <a:pt x="223" y="703"/>
                      <a:pt x="223" y="703"/>
                      <a:pt x="223" y="703"/>
                    </a:cubicBezTo>
                    <a:cubicBezTo>
                      <a:pt x="224" y="703"/>
                      <a:pt x="225" y="704"/>
                      <a:pt x="224" y="705"/>
                    </a:cubicBezTo>
                    <a:cubicBezTo>
                      <a:pt x="225" y="695"/>
                      <a:pt x="229" y="689"/>
                      <a:pt x="227" y="680"/>
                    </a:cubicBezTo>
                    <a:cubicBezTo>
                      <a:pt x="228" y="679"/>
                      <a:pt x="227" y="681"/>
                      <a:pt x="228" y="682"/>
                    </a:cubicBezTo>
                    <a:cubicBezTo>
                      <a:pt x="226" y="675"/>
                      <a:pt x="230" y="672"/>
                      <a:pt x="229" y="667"/>
                    </a:cubicBezTo>
                    <a:cubicBezTo>
                      <a:pt x="228" y="667"/>
                      <a:pt x="228" y="667"/>
                      <a:pt x="228" y="667"/>
                    </a:cubicBezTo>
                    <a:cubicBezTo>
                      <a:pt x="230" y="658"/>
                      <a:pt x="227" y="649"/>
                      <a:pt x="227" y="640"/>
                    </a:cubicBezTo>
                    <a:cubicBezTo>
                      <a:pt x="226" y="641"/>
                      <a:pt x="226" y="641"/>
                      <a:pt x="226" y="641"/>
                    </a:cubicBezTo>
                    <a:cubicBezTo>
                      <a:pt x="225" y="640"/>
                      <a:pt x="225" y="638"/>
                      <a:pt x="224" y="637"/>
                    </a:cubicBezTo>
                    <a:cubicBezTo>
                      <a:pt x="225" y="637"/>
                      <a:pt x="226" y="638"/>
                      <a:pt x="226" y="635"/>
                    </a:cubicBezTo>
                    <a:cubicBezTo>
                      <a:pt x="225" y="636"/>
                      <a:pt x="225" y="637"/>
                      <a:pt x="225" y="637"/>
                    </a:cubicBezTo>
                    <a:cubicBezTo>
                      <a:pt x="226" y="629"/>
                      <a:pt x="223" y="613"/>
                      <a:pt x="222" y="600"/>
                    </a:cubicBezTo>
                    <a:cubicBezTo>
                      <a:pt x="220" y="592"/>
                      <a:pt x="219" y="583"/>
                      <a:pt x="218" y="574"/>
                    </a:cubicBezTo>
                    <a:cubicBezTo>
                      <a:pt x="216" y="565"/>
                      <a:pt x="215" y="557"/>
                      <a:pt x="213" y="548"/>
                    </a:cubicBezTo>
                    <a:cubicBezTo>
                      <a:pt x="214" y="551"/>
                      <a:pt x="211" y="550"/>
                      <a:pt x="211" y="548"/>
                    </a:cubicBezTo>
                    <a:cubicBezTo>
                      <a:pt x="214" y="542"/>
                      <a:pt x="209" y="539"/>
                      <a:pt x="210" y="534"/>
                    </a:cubicBezTo>
                    <a:cubicBezTo>
                      <a:pt x="207" y="524"/>
                      <a:pt x="208" y="515"/>
                      <a:pt x="203" y="507"/>
                    </a:cubicBezTo>
                    <a:cubicBezTo>
                      <a:pt x="204" y="507"/>
                      <a:pt x="204" y="507"/>
                      <a:pt x="204" y="507"/>
                    </a:cubicBezTo>
                    <a:cubicBezTo>
                      <a:pt x="205" y="505"/>
                      <a:pt x="204" y="505"/>
                      <a:pt x="203" y="504"/>
                    </a:cubicBezTo>
                    <a:cubicBezTo>
                      <a:pt x="204" y="504"/>
                      <a:pt x="204" y="504"/>
                      <a:pt x="204" y="504"/>
                    </a:cubicBezTo>
                    <a:cubicBezTo>
                      <a:pt x="203" y="500"/>
                      <a:pt x="201" y="496"/>
                      <a:pt x="201" y="494"/>
                    </a:cubicBezTo>
                    <a:cubicBezTo>
                      <a:pt x="200" y="495"/>
                      <a:pt x="200" y="495"/>
                      <a:pt x="200" y="495"/>
                    </a:cubicBezTo>
                    <a:cubicBezTo>
                      <a:pt x="200" y="493"/>
                      <a:pt x="201" y="493"/>
                      <a:pt x="200" y="492"/>
                    </a:cubicBezTo>
                    <a:cubicBezTo>
                      <a:pt x="200" y="491"/>
                      <a:pt x="200" y="491"/>
                      <a:pt x="200" y="491"/>
                    </a:cubicBezTo>
                    <a:cubicBezTo>
                      <a:pt x="199" y="489"/>
                      <a:pt x="199" y="489"/>
                      <a:pt x="199" y="489"/>
                    </a:cubicBezTo>
                    <a:cubicBezTo>
                      <a:pt x="201" y="489"/>
                      <a:pt x="197" y="484"/>
                      <a:pt x="198" y="482"/>
                    </a:cubicBezTo>
                    <a:cubicBezTo>
                      <a:pt x="197" y="480"/>
                      <a:pt x="195" y="475"/>
                      <a:pt x="194" y="471"/>
                    </a:cubicBezTo>
                    <a:cubicBezTo>
                      <a:pt x="195" y="470"/>
                      <a:pt x="194" y="466"/>
                      <a:pt x="193" y="463"/>
                    </a:cubicBezTo>
                    <a:cubicBezTo>
                      <a:pt x="192" y="457"/>
                      <a:pt x="189" y="449"/>
                      <a:pt x="187" y="441"/>
                    </a:cubicBezTo>
                    <a:cubicBezTo>
                      <a:pt x="186" y="442"/>
                      <a:pt x="186" y="442"/>
                      <a:pt x="186" y="442"/>
                    </a:cubicBezTo>
                    <a:cubicBezTo>
                      <a:pt x="186" y="440"/>
                      <a:pt x="186" y="440"/>
                      <a:pt x="186" y="440"/>
                    </a:cubicBezTo>
                    <a:cubicBezTo>
                      <a:pt x="186" y="440"/>
                      <a:pt x="186" y="439"/>
                      <a:pt x="186" y="440"/>
                    </a:cubicBezTo>
                    <a:cubicBezTo>
                      <a:pt x="187" y="438"/>
                      <a:pt x="185" y="435"/>
                      <a:pt x="185" y="434"/>
                    </a:cubicBezTo>
                    <a:cubicBezTo>
                      <a:pt x="184" y="435"/>
                      <a:pt x="185" y="435"/>
                      <a:pt x="185" y="436"/>
                    </a:cubicBezTo>
                    <a:cubicBezTo>
                      <a:pt x="185" y="438"/>
                      <a:pt x="184" y="437"/>
                      <a:pt x="184" y="434"/>
                    </a:cubicBezTo>
                    <a:cubicBezTo>
                      <a:pt x="184" y="434"/>
                      <a:pt x="184" y="434"/>
                      <a:pt x="184" y="434"/>
                    </a:cubicBezTo>
                    <a:cubicBezTo>
                      <a:pt x="183" y="433"/>
                      <a:pt x="183" y="433"/>
                      <a:pt x="183" y="433"/>
                    </a:cubicBezTo>
                    <a:cubicBezTo>
                      <a:pt x="184" y="433"/>
                      <a:pt x="184" y="431"/>
                      <a:pt x="185" y="431"/>
                    </a:cubicBezTo>
                    <a:cubicBezTo>
                      <a:pt x="183" y="425"/>
                      <a:pt x="180" y="421"/>
                      <a:pt x="178" y="414"/>
                    </a:cubicBezTo>
                    <a:cubicBezTo>
                      <a:pt x="179" y="415"/>
                      <a:pt x="176" y="410"/>
                      <a:pt x="179" y="410"/>
                    </a:cubicBezTo>
                    <a:cubicBezTo>
                      <a:pt x="177" y="407"/>
                      <a:pt x="177" y="412"/>
                      <a:pt x="176" y="410"/>
                    </a:cubicBezTo>
                    <a:cubicBezTo>
                      <a:pt x="175" y="409"/>
                      <a:pt x="174" y="408"/>
                      <a:pt x="175" y="408"/>
                    </a:cubicBezTo>
                    <a:cubicBezTo>
                      <a:pt x="176" y="408"/>
                      <a:pt x="176" y="406"/>
                      <a:pt x="176" y="407"/>
                    </a:cubicBezTo>
                    <a:cubicBezTo>
                      <a:pt x="175" y="405"/>
                      <a:pt x="175" y="405"/>
                      <a:pt x="175" y="405"/>
                    </a:cubicBezTo>
                    <a:cubicBezTo>
                      <a:pt x="176" y="404"/>
                      <a:pt x="176" y="405"/>
                      <a:pt x="176" y="405"/>
                    </a:cubicBezTo>
                    <a:cubicBezTo>
                      <a:pt x="174" y="400"/>
                      <a:pt x="174" y="395"/>
                      <a:pt x="172" y="391"/>
                    </a:cubicBezTo>
                    <a:cubicBezTo>
                      <a:pt x="171" y="391"/>
                      <a:pt x="172" y="393"/>
                      <a:pt x="171" y="393"/>
                    </a:cubicBezTo>
                    <a:cubicBezTo>
                      <a:pt x="168" y="389"/>
                      <a:pt x="171" y="388"/>
                      <a:pt x="169" y="384"/>
                    </a:cubicBezTo>
                    <a:cubicBezTo>
                      <a:pt x="170" y="385"/>
                      <a:pt x="170" y="385"/>
                      <a:pt x="170" y="385"/>
                    </a:cubicBezTo>
                    <a:cubicBezTo>
                      <a:pt x="169" y="384"/>
                      <a:pt x="168" y="383"/>
                      <a:pt x="168" y="381"/>
                    </a:cubicBezTo>
                    <a:cubicBezTo>
                      <a:pt x="169" y="380"/>
                      <a:pt x="169" y="382"/>
                      <a:pt x="170" y="383"/>
                    </a:cubicBezTo>
                    <a:cubicBezTo>
                      <a:pt x="170" y="382"/>
                      <a:pt x="168" y="378"/>
                      <a:pt x="168" y="379"/>
                    </a:cubicBezTo>
                    <a:cubicBezTo>
                      <a:pt x="167" y="377"/>
                      <a:pt x="167" y="376"/>
                      <a:pt x="167" y="375"/>
                    </a:cubicBezTo>
                    <a:cubicBezTo>
                      <a:pt x="167" y="375"/>
                      <a:pt x="167" y="377"/>
                      <a:pt x="166" y="376"/>
                    </a:cubicBezTo>
                    <a:cubicBezTo>
                      <a:pt x="166" y="374"/>
                      <a:pt x="165" y="370"/>
                      <a:pt x="164" y="366"/>
                    </a:cubicBezTo>
                    <a:cubicBezTo>
                      <a:pt x="164" y="366"/>
                      <a:pt x="164" y="366"/>
                      <a:pt x="165" y="366"/>
                    </a:cubicBezTo>
                    <a:cubicBezTo>
                      <a:pt x="162" y="364"/>
                      <a:pt x="165" y="363"/>
                      <a:pt x="163" y="3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7" name="Freeform 281"/>
              <p:cNvSpPr/>
              <p:nvPr/>
            </p:nvSpPr>
            <p:spPr bwMode="auto">
              <a:xfrm>
                <a:off x="10518776" y="2428875"/>
                <a:ext cx="803275" cy="1517650"/>
              </a:xfrm>
              <a:custGeom>
                <a:avLst/>
                <a:gdLst>
                  <a:gd name="T0" fmla="*/ 199 w 213"/>
                  <a:gd name="T1" fmla="*/ 404 h 404"/>
                  <a:gd name="T2" fmla="*/ 183 w 213"/>
                  <a:gd name="T3" fmla="*/ 292 h 404"/>
                  <a:gd name="T4" fmla="*/ 72 w 213"/>
                  <a:gd name="T5" fmla="*/ 124 h 404"/>
                  <a:gd name="T6" fmla="*/ 3 w 213"/>
                  <a:gd name="T7" fmla="*/ 9 h 404"/>
                  <a:gd name="T8" fmla="*/ 25 w 213"/>
                  <a:gd name="T9" fmla="*/ 113 h 404"/>
                  <a:gd name="T10" fmla="*/ 89 w 213"/>
                  <a:gd name="T11" fmla="*/ 311 h 404"/>
                  <a:gd name="T12" fmla="*/ 199 w 213"/>
                  <a:gd name="T13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404">
                    <a:moveTo>
                      <a:pt x="199" y="404"/>
                    </a:moveTo>
                    <a:cubicBezTo>
                      <a:pt x="199" y="404"/>
                      <a:pt x="213" y="337"/>
                      <a:pt x="183" y="292"/>
                    </a:cubicBezTo>
                    <a:cubicBezTo>
                      <a:pt x="152" y="247"/>
                      <a:pt x="111" y="221"/>
                      <a:pt x="72" y="124"/>
                    </a:cubicBezTo>
                    <a:cubicBezTo>
                      <a:pt x="33" y="27"/>
                      <a:pt x="5" y="0"/>
                      <a:pt x="3" y="9"/>
                    </a:cubicBezTo>
                    <a:cubicBezTo>
                      <a:pt x="0" y="19"/>
                      <a:pt x="5" y="68"/>
                      <a:pt x="25" y="113"/>
                    </a:cubicBezTo>
                    <a:cubicBezTo>
                      <a:pt x="45" y="159"/>
                      <a:pt x="33" y="276"/>
                      <a:pt x="89" y="311"/>
                    </a:cubicBezTo>
                    <a:cubicBezTo>
                      <a:pt x="145" y="345"/>
                      <a:pt x="196" y="376"/>
                      <a:pt x="199" y="4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288" name="Freeform 282"/>
              <p:cNvSpPr/>
              <p:nvPr/>
            </p:nvSpPr>
            <p:spPr bwMode="auto">
              <a:xfrm>
                <a:off x="11541126" y="3597275"/>
                <a:ext cx="957263" cy="1398588"/>
              </a:xfrm>
              <a:custGeom>
                <a:avLst/>
                <a:gdLst>
                  <a:gd name="T0" fmla="*/ 0 w 254"/>
                  <a:gd name="T1" fmla="*/ 324 h 372"/>
                  <a:gd name="T2" fmla="*/ 50 w 254"/>
                  <a:gd name="T3" fmla="*/ 225 h 372"/>
                  <a:gd name="T4" fmla="*/ 172 w 254"/>
                  <a:gd name="T5" fmla="*/ 97 h 372"/>
                  <a:gd name="T6" fmla="*/ 241 w 254"/>
                  <a:gd name="T7" fmla="*/ 0 h 372"/>
                  <a:gd name="T8" fmla="*/ 254 w 254"/>
                  <a:gd name="T9" fmla="*/ 20 h 372"/>
                  <a:gd name="T10" fmla="*/ 149 w 254"/>
                  <a:gd name="T11" fmla="*/ 273 h 372"/>
                  <a:gd name="T12" fmla="*/ 37 w 254"/>
                  <a:gd name="T13" fmla="*/ 370 h 372"/>
                  <a:gd name="T14" fmla="*/ 0 w 254"/>
                  <a:gd name="T15" fmla="*/ 324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372">
                    <a:moveTo>
                      <a:pt x="0" y="324"/>
                    </a:moveTo>
                    <a:cubicBezTo>
                      <a:pt x="0" y="324"/>
                      <a:pt x="12" y="274"/>
                      <a:pt x="50" y="225"/>
                    </a:cubicBezTo>
                    <a:cubicBezTo>
                      <a:pt x="89" y="176"/>
                      <a:pt x="120" y="137"/>
                      <a:pt x="172" y="97"/>
                    </a:cubicBezTo>
                    <a:cubicBezTo>
                      <a:pt x="224" y="57"/>
                      <a:pt x="241" y="0"/>
                      <a:pt x="241" y="0"/>
                    </a:cubicBezTo>
                    <a:cubicBezTo>
                      <a:pt x="241" y="0"/>
                      <a:pt x="254" y="0"/>
                      <a:pt x="254" y="20"/>
                    </a:cubicBezTo>
                    <a:cubicBezTo>
                      <a:pt x="254" y="40"/>
                      <a:pt x="205" y="249"/>
                      <a:pt x="149" y="273"/>
                    </a:cubicBezTo>
                    <a:cubicBezTo>
                      <a:pt x="93" y="297"/>
                      <a:pt x="54" y="369"/>
                      <a:pt x="37" y="370"/>
                    </a:cubicBezTo>
                    <a:cubicBezTo>
                      <a:pt x="20" y="372"/>
                      <a:pt x="0" y="324"/>
                      <a:pt x="0" y="3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  <p:sp>
          <p:nvSpPr>
            <p:cNvPr id="290" name="Freeform 135"/>
            <p:cNvSpPr/>
            <p:nvPr/>
          </p:nvSpPr>
          <p:spPr bwMode="auto">
            <a:xfrm rot="20122955">
              <a:off x="10593771" y="3212753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1" name="Freeform 135"/>
            <p:cNvSpPr/>
            <p:nvPr/>
          </p:nvSpPr>
          <p:spPr bwMode="auto">
            <a:xfrm>
              <a:off x="9669847" y="380822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2" name="Freeform 135"/>
            <p:cNvSpPr/>
            <p:nvPr/>
          </p:nvSpPr>
          <p:spPr bwMode="auto">
            <a:xfrm rot="20122955">
              <a:off x="9120073" y="1507578"/>
              <a:ext cx="385762" cy="443834"/>
            </a:xfrm>
            <a:custGeom>
              <a:avLst/>
              <a:gdLst>
                <a:gd name="T0" fmla="*/ 2 w 155"/>
                <a:gd name="T1" fmla="*/ 79 h 178"/>
                <a:gd name="T2" fmla="*/ 0 w 155"/>
                <a:gd name="T3" fmla="*/ 93 h 178"/>
                <a:gd name="T4" fmla="*/ 4 w 155"/>
                <a:gd name="T5" fmla="*/ 102 h 178"/>
                <a:gd name="T6" fmla="*/ 13 w 155"/>
                <a:gd name="T7" fmla="*/ 144 h 178"/>
                <a:gd name="T8" fmla="*/ 50 w 155"/>
                <a:gd name="T9" fmla="*/ 174 h 178"/>
                <a:gd name="T10" fmla="*/ 55 w 155"/>
                <a:gd name="T11" fmla="*/ 173 h 178"/>
                <a:gd name="T12" fmla="*/ 63 w 155"/>
                <a:gd name="T13" fmla="*/ 177 h 178"/>
                <a:gd name="T14" fmla="*/ 96 w 155"/>
                <a:gd name="T15" fmla="*/ 174 h 178"/>
                <a:gd name="T16" fmla="*/ 106 w 155"/>
                <a:gd name="T17" fmla="*/ 166 h 178"/>
                <a:gd name="T18" fmla="*/ 112 w 155"/>
                <a:gd name="T19" fmla="*/ 166 h 178"/>
                <a:gd name="T20" fmla="*/ 128 w 155"/>
                <a:gd name="T21" fmla="*/ 157 h 178"/>
                <a:gd name="T22" fmla="*/ 134 w 155"/>
                <a:gd name="T23" fmla="*/ 151 h 178"/>
                <a:gd name="T24" fmla="*/ 146 w 155"/>
                <a:gd name="T25" fmla="*/ 114 h 178"/>
                <a:gd name="T26" fmla="*/ 154 w 155"/>
                <a:gd name="T27" fmla="*/ 102 h 178"/>
                <a:gd name="T28" fmla="*/ 152 w 155"/>
                <a:gd name="T29" fmla="*/ 51 h 178"/>
                <a:gd name="T30" fmla="*/ 149 w 155"/>
                <a:gd name="T31" fmla="*/ 44 h 178"/>
                <a:gd name="T32" fmla="*/ 144 w 155"/>
                <a:gd name="T33" fmla="*/ 43 h 178"/>
                <a:gd name="T34" fmla="*/ 122 w 155"/>
                <a:gd name="T35" fmla="*/ 22 h 178"/>
                <a:gd name="T36" fmla="*/ 121 w 155"/>
                <a:gd name="T37" fmla="*/ 20 h 178"/>
                <a:gd name="T38" fmla="*/ 89 w 155"/>
                <a:gd name="T39" fmla="*/ 47 h 178"/>
                <a:gd name="T40" fmla="*/ 85 w 155"/>
                <a:gd name="T41" fmla="*/ 64 h 178"/>
                <a:gd name="T42" fmla="*/ 85 w 155"/>
                <a:gd name="T43" fmla="*/ 63 h 178"/>
                <a:gd name="T44" fmla="*/ 86 w 155"/>
                <a:gd name="T45" fmla="*/ 63 h 178"/>
                <a:gd name="T46" fmla="*/ 83 w 155"/>
                <a:gd name="T47" fmla="*/ 71 h 178"/>
                <a:gd name="T48" fmla="*/ 79 w 155"/>
                <a:gd name="T49" fmla="*/ 78 h 178"/>
                <a:gd name="T50" fmla="*/ 76 w 155"/>
                <a:gd name="T51" fmla="*/ 81 h 178"/>
                <a:gd name="T52" fmla="*/ 76 w 155"/>
                <a:gd name="T53" fmla="*/ 81 h 178"/>
                <a:gd name="T54" fmla="*/ 77 w 155"/>
                <a:gd name="T55" fmla="*/ 80 h 178"/>
                <a:gd name="T56" fmla="*/ 77 w 155"/>
                <a:gd name="T57" fmla="*/ 80 h 178"/>
                <a:gd name="T58" fmla="*/ 77 w 155"/>
                <a:gd name="T59" fmla="*/ 80 h 178"/>
                <a:gd name="T60" fmla="*/ 76 w 155"/>
                <a:gd name="T61" fmla="*/ 81 h 178"/>
                <a:gd name="T62" fmla="*/ 76 w 155"/>
                <a:gd name="T63" fmla="*/ 81 h 178"/>
                <a:gd name="T64" fmla="*/ 76 w 155"/>
                <a:gd name="T65" fmla="*/ 81 h 178"/>
                <a:gd name="T66" fmla="*/ 76 w 155"/>
                <a:gd name="T67" fmla="*/ 81 h 178"/>
                <a:gd name="T68" fmla="*/ 76 w 155"/>
                <a:gd name="T69" fmla="*/ 81 h 178"/>
                <a:gd name="T70" fmla="*/ 77 w 155"/>
                <a:gd name="T71" fmla="*/ 80 h 178"/>
                <a:gd name="T72" fmla="*/ 77 w 155"/>
                <a:gd name="T73" fmla="*/ 80 h 178"/>
                <a:gd name="T74" fmla="*/ 75 w 155"/>
                <a:gd name="T75" fmla="*/ 82 h 178"/>
                <a:gd name="T76" fmla="*/ 78 w 155"/>
                <a:gd name="T77" fmla="*/ 88 h 178"/>
                <a:gd name="T78" fmla="*/ 78 w 155"/>
                <a:gd name="T79" fmla="*/ 89 h 178"/>
                <a:gd name="T80" fmla="*/ 78 w 155"/>
                <a:gd name="T81" fmla="*/ 92 h 178"/>
                <a:gd name="T82" fmla="*/ 79 w 155"/>
                <a:gd name="T83" fmla="*/ 96 h 178"/>
                <a:gd name="T84" fmla="*/ 79 w 155"/>
                <a:gd name="T85" fmla="*/ 98 h 178"/>
                <a:gd name="T86" fmla="*/ 79 w 155"/>
                <a:gd name="T87" fmla="*/ 97 h 178"/>
                <a:gd name="T88" fmla="*/ 79 w 155"/>
                <a:gd name="T89" fmla="*/ 97 h 178"/>
                <a:gd name="T90" fmla="*/ 76 w 155"/>
                <a:gd name="T91" fmla="*/ 102 h 178"/>
                <a:gd name="T92" fmla="*/ 75 w 155"/>
                <a:gd name="T93" fmla="*/ 103 h 178"/>
                <a:gd name="T94" fmla="*/ 82 w 155"/>
                <a:gd name="T95" fmla="*/ 99 h 178"/>
                <a:gd name="T96" fmla="*/ 85 w 155"/>
                <a:gd name="T97" fmla="*/ 99 h 178"/>
                <a:gd name="T98" fmla="*/ 83 w 155"/>
                <a:gd name="T99" fmla="*/ 97 h 178"/>
                <a:gd name="T100" fmla="*/ 89 w 155"/>
                <a:gd name="T101" fmla="*/ 86 h 178"/>
                <a:gd name="T102" fmla="*/ 91 w 155"/>
                <a:gd name="T103" fmla="*/ 79 h 178"/>
                <a:gd name="T104" fmla="*/ 98 w 155"/>
                <a:gd name="T105" fmla="*/ 66 h 178"/>
                <a:gd name="T106" fmla="*/ 112 w 155"/>
                <a:gd name="T107" fmla="*/ 62 h 178"/>
                <a:gd name="T108" fmla="*/ 66 w 155"/>
                <a:gd name="T109" fmla="*/ 1 h 178"/>
                <a:gd name="T110" fmla="*/ 64 w 155"/>
                <a:gd name="T111" fmla="*/ 3 h 178"/>
                <a:gd name="T112" fmla="*/ 62 w 155"/>
                <a:gd name="T113" fmla="*/ 2 h 178"/>
                <a:gd name="T114" fmla="*/ 24 w 155"/>
                <a:gd name="T115" fmla="*/ 34 h 178"/>
                <a:gd name="T116" fmla="*/ 15 w 155"/>
                <a:gd name="T117" fmla="*/ 45 h 178"/>
                <a:gd name="T118" fmla="*/ 4 w 155"/>
                <a:gd name="T119" fmla="*/ 7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5" h="178">
                  <a:moveTo>
                    <a:pt x="4" y="71"/>
                  </a:moveTo>
                  <a:cubicBezTo>
                    <a:pt x="7" y="72"/>
                    <a:pt x="7" y="72"/>
                    <a:pt x="7" y="72"/>
                  </a:cubicBezTo>
                  <a:cubicBezTo>
                    <a:pt x="6" y="78"/>
                    <a:pt x="3" y="73"/>
                    <a:pt x="2" y="79"/>
                  </a:cubicBezTo>
                  <a:cubicBezTo>
                    <a:pt x="4" y="80"/>
                    <a:pt x="4" y="83"/>
                    <a:pt x="3" y="85"/>
                  </a:cubicBezTo>
                  <a:cubicBezTo>
                    <a:pt x="2" y="87"/>
                    <a:pt x="1" y="90"/>
                    <a:pt x="3" y="91"/>
                  </a:cubicBezTo>
                  <a:cubicBezTo>
                    <a:pt x="2" y="91"/>
                    <a:pt x="2" y="94"/>
                    <a:pt x="0" y="93"/>
                  </a:cubicBezTo>
                  <a:cubicBezTo>
                    <a:pt x="3" y="94"/>
                    <a:pt x="1" y="96"/>
                    <a:pt x="1" y="98"/>
                  </a:cubicBezTo>
                  <a:cubicBezTo>
                    <a:pt x="2" y="99"/>
                    <a:pt x="2" y="98"/>
                    <a:pt x="3" y="97"/>
                  </a:cubicBezTo>
                  <a:cubicBezTo>
                    <a:pt x="3" y="99"/>
                    <a:pt x="4" y="100"/>
                    <a:pt x="4" y="102"/>
                  </a:cubicBezTo>
                  <a:cubicBezTo>
                    <a:pt x="3" y="103"/>
                    <a:pt x="2" y="104"/>
                    <a:pt x="1" y="102"/>
                  </a:cubicBezTo>
                  <a:cubicBezTo>
                    <a:pt x="1" y="105"/>
                    <a:pt x="1" y="110"/>
                    <a:pt x="3" y="118"/>
                  </a:cubicBezTo>
                  <a:cubicBezTo>
                    <a:pt x="4" y="125"/>
                    <a:pt x="7" y="135"/>
                    <a:pt x="13" y="144"/>
                  </a:cubicBezTo>
                  <a:cubicBezTo>
                    <a:pt x="15" y="148"/>
                    <a:pt x="19" y="152"/>
                    <a:pt x="22" y="156"/>
                  </a:cubicBezTo>
                  <a:cubicBezTo>
                    <a:pt x="26" y="160"/>
                    <a:pt x="30" y="163"/>
                    <a:pt x="33" y="165"/>
                  </a:cubicBezTo>
                  <a:cubicBezTo>
                    <a:pt x="40" y="170"/>
                    <a:pt x="46" y="172"/>
                    <a:pt x="50" y="174"/>
                  </a:cubicBezTo>
                  <a:cubicBezTo>
                    <a:pt x="49" y="171"/>
                    <a:pt x="44" y="171"/>
                    <a:pt x="44" y="167"/>
                  </a:cubicBezTo>
                  <a:cubicBezTo>
                    <a:pt x="48" y="167"/>
                    <a:pt x="49" y="170"/>
                    <a:pt x="51" y="169"/>
                  </a:cubicBezTo>
                  <a:cubicBezTo>
                    <a:pt x="51" y="171"/>
                    <a:pt x="53" y="172"/>
                    <a:pt x="55" y="173"/>
                  </a:cubicBezTo>
                  <a:cubicBezTo>
                    <a:pt x="57" y="174"/>
                    <a:pt x="59" y="175"/>
                    <a:pt x="60" y="177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77"/>
                    <a:pt x="72" y="177"/>
                    <a:pt x="72" y="177"/>
                  </a:cubicBezTo>
                  <a:cubicBezTo>
                    <a:pt x="73" y="177"/>
                    <a:pt x="73" y="178"/>
                    <a:pt x="81" y="178"/>
                  </a:cubicBezTo>
                  <a:cubicBezTo>
                    <a:pt x="89" y="177"/>
                    <a:pt x="92" y="173"/>
                    <a:pt x="96" y="174"/>
                  </a:cubicBezTo>
                  <a:cubicBezTo>
                    <a:pt x="96" y="174"/>
                    <a:pt x="94" y="172"/>
                    <a:pt x="96" y="171"/>
                  </a:cubicBezTo>
                  <a:cubicBezTo>
                    <a:pt x="97" y="174"/>
                    <a:pt x="100" y="169"/>
                    <a:pt x="102" y="171"/>
                  </a:cubicBezTo>
                  <a:cubicBezTo>
                    <a:pt x="104" y="170"/>
                    <a:pt x="109" y="168"/>
                    <a:pt x="106" y="166"/>
                  </a:cubicBezTo>
                  <a:cubicBezTo>
                    <a:pt x="108" y="167"/>
                    <a:pt x="113" y="165"/>
                    <a:pt x="110" y="168"/>
                  </a:cubicBezTo>
                  <a:cubicBezTo>
                    <a:pt x="112" y="167"/>
                    <a:pt x="114" y="167"/>
                    <a:pt x="115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7" y="163"/>
                    <a:pt x="121" y="163"/>
                    <a:pt x="123" y="159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3" y="157"/>
                    <a:pt x="125" y="155"/>
                    <a:pt x="128" y="157"/>
                  </a:cubicBezTo>
                  <a:cubicBezTo>
                    <a:pt x="128" y="158"/>
                    <a:pt x="127" y="159"/>
                    <a:pt x="126" y="160"/>
                  </a:cubicBezTo>
                  <a:cubicBezTo>
                    <a:pt x="131" y="156"/>
                    <a:pt x="133" y="154"/>
                    <a:pt x="135" y="150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5" y="148"/>
                    <a:pt x="141" y="140"/>
                    <a:pt x="144" y="132"/>
                  </a:cubicBezTo>
                  <a:cubicBezTo>
                    <a:pt x="148" y="124"/>
                    <a:pt x="150" y="115"/>
                    <a:pt x="149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52" y="114"/>
                    <a:pt x="151" y="114"/>
                  </a:cubicBezTo>
                  <a:cubicBezTo>
                    <a:pt x="151" y="112"/>
                    <a:pt x="153" y="107"/>
                    <a:pt x="154" y="102"/>
                  </a:cubicBezTo>
                  <a:cubicBezTo>
                    <a:pt x="154" y="96"/>
                    <a:pt x="155" y="89"/>
                    <a:pt x="155" y="83"/>
                  </a:cubicBezTo>
                  <a:cubicBezTo>
                    <a:pt x="154" y="69"/>
                    <a:pt x="150" y="57"/>
                    <a:pt x="149" y="53"/>
                  </a:cubicBezTo>
                  <a:cubicBezTo>
                    <a:pt x="149" y="49"/>
                    <a:pt x="152" y="51"/>
                    <a:pt x="152" y="51"/>
                  </a:cubicBezTo>
                  <a:cubicBezTo>
                    <a:pt x="150" y="47"/>
                    <a:pt x="149" y="50"/>
                    <a:pt x="148" y="47"/>
                  </a:cubicBezTo>
                  <a:cubicBezTo>
                    <a:pt x="148" y="45"/>
                    <a:pt x="150" y="46"/>
                    <a:pt x="150" y="46"/>
                  </a:cubicBezTo>
                  <a:cubicBezTo>
                    <a:pt x="149" y="45"/>
                    <a:pt x="150" y="43"/>
                    <a:pt x="149" y="44"/>
                  </a:cubicBezTo>
                  <a:cubicBezTo>
                    <a:pt x="149" y="46"/>
                    <a:pt x="146" y="46"/>
                    <a:pt x="144" y="48"/>
                  </a:cubicBezTo>
                  <a:cubicBezTo>
                    <a:pt x="144" y="47"/>
                    <a:pt x="143" y="45"/>
                    <a:pt x="143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39" y="43"/>
                    <a:pt x="137" y="39"/>
                  </a:cubicBezTo>
                  <a:cubicBezTo>
                    <a:pt x="136" y="36"/>
                    <a:pt x="133" y="33"/>
                    <a:pt x="131" y="30"/>
                  </a:cubicBezTo>
                  <a:cubicBezTo>
                    <a:pt x="128" y="27"/>
                    <a:pt x="125" y="25"/>
                    <a:pt x="122" y="22"/>
                  </a:cubicBezTo>
                  <a:cubicBezTo>
                    <a:pt x="123" y="22"/>
                    <a:pt x="125" y="22"/>
                    <a:pt x="126" y="23"/>
                  </a:cubicBezTo>
                  <a:cubicBezTo>
                    <a:pt x="126" y="22"/>
                    <a:pt x="124" y="21"/>
                    <a:pt x="124" y="20"/>
                  </a:cubicBezTo>
                  <a:cubicBezTo>
                    <a:pt x="124" y="23"/>
                    <a:pt x="121" y="19"/>
                    <a:pt x="121" y="20"/>
                  </a:cubicBezTo>
                  <a:cubicBezTo>
                    <a:pt x="118" y="20"/>
                    <a:pt x="115" y="19"/>
                    <a:pt x="112" y="17"/>
                  </a:cubicBezTo>
                  <a:cubicBezTo>
                    <a:pt x="109" y="15"/>
                    <a:pt x="106" y="14"/>
                    <a:pt x="103" y="14"/>
                  </a:cubicBezTo>
                  <a:cubicBezTo>
                    <a:pt x="102" y="16"/>
                    <a:pt x="93" y="31"/>
                    <a:pt x="89" y="47"/>
                  </a:cubicBezTo>
                  <a:cubicBezTo>
                    <a:pt x="88" y="51"/>
                    <a:pt x="87" y="56"/>
                    <a:pt x="86" y="59"/>
                  </a:cubicBezTo>
                  <a:cubicBezTo>
                    <a:pt x="86" y="61"/>
                    <a:pt x="86" y="62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2"/>
                    <a:pt x="86" y="62"/>
                  </a:cubicBezTo>
                  <a:cubicBezTo>
                    <a:pt x="86" y="62"/>
                    <a:pt x="86" y="63"/>
                    <a:pt x="85" y="63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85" y="65"/>
                    <a:pt x="85" y="64"/>
                    <a:pt x="85" y="65"/>
                  </a:cubicBezTo>
                  <a:cubicBezTo>
                    <a:pt x="85" y="65"/>
                    <a:pt x="85" y="64"/>
                    <a:pt x="86" y="63"/>
                  </a:cubicBezTo>
                  <a:cubicBezTo>
                    <a:pt x="85" y="64"/>
                    <a:pt x="85" y="65"/>
                    <a:pt x="85" y="65"/>
                  </a:cubicBezTo>
                  <a:cubicBezTo>
                    <a:pt x="85" y="66"/>
                    <a:pt x="85" y="66"/>
                    <a:pt x="85" y="67"/>
                  </a:cubicBezTo>
                  <a:cubicBezTo>
                    <a:pt x="84" y="68"/>
                    <a:pt x="84" y="69"/>
                    <a:pt x="83" y="71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2" y="74"/>
                    <a:pt x="80" y="76"/>
                    <a:pt x="78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8" y="78"/>
                    <a:pt x="78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6" y="81"/>
                    <a:pt x="76" y="81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2"/>
                    <a:pt x="76" y="82"/>
                    <a:pt x="77" y="84"/>
                  </a:cubicBezTo>
                  <a:cubicBezTo>
                    <a:pt x="77" y="84"/>
                    <a:pt x="78" y="85"/>
                    <a:pt x="78" y="86"/>
                  </a:cubicBezTo>
                  <a:cubicBezTo>
                    <a:pt x="78" y="87"/>
                    <a:pt x="78" y="87"/>
                    <a:pt x="78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8" y="88"/>
                    <a:pt x="78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1"/>
                    <a:pt x="77" y="91"/>
                    <a:pt x="78" y="91"/>
                  </a:cubicBezTo>
                  <a:cubicBezTo>
                    <a:pt x="78" y="92"/>
                    <a:pt x="78" y="92"/>
                    <a:pt x="78" y="92"/>
                  </a:cubicBezTo>
                  <a:cubicBezTo>
                    <a:pt x="78" y="93"/>
                    <a:pt x="78" y="93"/>
                    <a:pt x="78" y="94"/>
                  </a:cubicBezTo>
                  <a:cubicBezTo>
                    <a:pt x="79" y="94"/>
                    <a:pt x="79" y="95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6"/>
                    <a:pt x="79" y="97"/>
                  </a:cubicBezTo>
                  <a:cubicBezTo>
                    <a:pt x="79" y="97"/>
                    <a:pt x="79" y="98"/>
                    <a:pt x="78" y="99"/>
                  </a:cubicBezTo>
                  <a:cubicBezTo>
                    <a:pt x="78" y="100"/>
                    <a:pt x="77" y="100"/>
                    <a:pt x="77" y="101"/>
                  </a:cubicBezTo>
                  <a:cubicBezTo>
                    <a:pt x="77" y="101"/>
                    <a:pt x="76" y="102"/>
                    <a:pt x="76" y="102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7" y="101"/>
                    <a:pt x="79" y="100"/>
                    <a:pt x="82" y="99"/>
                  </a:cubicBezTo>
                  <a:cubicBezTo>
                    <a:pt x="83" y="99"/>
                    <a:pt x="83" y="99"/>
                    <a:pt x="84" y="99"/>
                  </a:cubicBezTo>
                  <a:cubicBezTo>
                    <a:pt x="84" y="99"/>
                    <a:pt x="84" y="99"/>
                    <a:pt x="84" y="99"/>
                  </a:cubicBezTo>
                  <a:cubicBezTo>
                    <a:pt x="84" y="99"/>
                    <a:pt x="85" y="99"/>
                    <a:pt x="85" y="99"/>
                  </a:cubicBezTo>
                  <a:cubicBezTo>
                    <a:pt x="85" y="99"/>
                    <a:pt x="85" y="99"/>
                    <a:pt x="85" y="98"/>
                  </a:cubicBezTo>
                  <a:cubicBezTo>
                    <a:pt x="82" y="98"/>
                    <a:pt x="84" y="98"/>
                    <a:pt x="83" y="97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83" y="97"/>
                    <a:pt x="84" y="95"/>
                    <a:pt x="85" y="93"/>
                  </a:cubicBezTo>
                  <a:cubicBezTo>
                    <a:pt x="87" y="90"/>
                    <a:pt x="89" y="87"/>
                    <a:pt x="89" y="86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9" y="83"/>
                    <a:pt x="91" y="85"/>
                    <a:pt x="93" y="84"/>
                  </a:cubicBezTo>
                  <a:cubicBezTo>
                    <a:pt x="90" y="82"/>
                    <a:pt x="90" y="79"/>
                    <a:pt x="91" y="78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2" y="77"/>
                    <a:pt x="92" y="73"/>
                    <a:pt x="93" y="71"/>
                  </a:cubicBezTo>
                  <a:cubicBezTo>
                    <a:pt x="94" y="72"/>
                    <a:pt x="94" y="72"/>
                    <a:pt x="94" y="72"/>
                  </a:cubicBezTo>
                  <a:cubicBezTo>
                    <a:pt x="94" y="69"/>
                    <a:pt x="97" y="67"/>
                    <a:pt x="98" y="66"/>
                  </a:cubicBezTo>
                  <a:cubicBezTo>
                    <a:pt x="100" y="65"/>
                    <a:pt x="106" y="64"/>
                    <a:pt x="107" y="60"/>
                  </a:cubicBezTo>
                  <a:cubicBezTo>
                    <a:pt x="109" y="61"/>
                    <a:pt x="110" y="61"/>
                    <a:pt x="112" y="6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2" y="62"/>
                    <a:pt x="104" y="49"/>
                    <a:pt x="95" y="35"/>
                  </a:cubicBezTo>
                  <a:cubicBezTo>
                    <a:pt x="85" y="21"/>
                    <a:pt x="75" y="5"/>
                    <a:pt x="67" y="3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2" y="3"/>
                    <a:pt x="63" y="6"/>
                    <a:pt x="62" y="4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2" y="4"/>
                    <a:pt x="63" y="2"/>
                    <a:pt x="63" y="0"/>
                  </a:cubicBezTo>
                  <a:cubicBezTo>
                    <a:pt x="62" y="1"/>
                    <a:pt x="61" y="1"/>
                    <a:pt x="60" y="1"/>
                  </a:cubicBezTo>
                  <a:cubicBezTo>
                    <a:pt x="60" y="2"/>
                    <a:pt x="61" y="2"/>
                    <a:pt x="62" y="2"/>
                  </a:cubicBezTo>
                  <a:cubicBezTo>
                    <a:pt x="61" y="3"/>
                    <a:pt x="61" y="5"/>
                    <a:pt x="59" y="6"/>
                  </a:cubicBezTo>
                  <a:cubicBezTo>
                    <a:pt x="57" y="7"/>
                    <a:pt x="57" y="4"/>
                    <a:pt x="55" y="5"/>
                  </a:cubicBezTo>
                  <a:cubicBezTo>
                    <a:pt x="43" y="14"/>
                    <a:pt x="32" y="23"/>
                    <a:pt x="24" y="34"/>
                  </a:cubicBezTo>
                  <a:cubicBezTo>
                    <a:pt x="24" y="34"/>
                    <a:pt x="24" y="34"/>
                    <a:pt x="24" y="33"/>
                  </a:cubicBezTo>
                  <a:cubicBezTo>
                    <a:pt x="22" y="37"/>
                    <a:pt x="19" y="41"/>
                    <a:pt x="18" y="45"/>
                  </a:cubicBezTo>
                  <a:cubicBezTo>
                    <a:pt x="16" y="45"/>
                    <a:pt x="15" y="45"/>
                    <a:pt x="15" y="45"/>
                  </a:cubicBezTo>
                  <a:cubicBezTo>
                    <a:pt x="15" y="45"/>
                    <a:pt x="12" y="50"/>
                    <a:pt x="10" y="57"/>
                  </a:cubicBezTo>
                  <a:cubicBezTo>
                    <a:pt x="8" y="60"/>
                    <a:pt x="7" y="63"/>
                    <a:pt x="6" y="66"/>
                  </a:cubicBezTo>
                  <a:cubicBezTo>
                    <a:pt x="5" y="69"/>
                    <a:pt x="4" y="71"/>
                    <a:pt x="4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3560050" y="1843124"/>
            <a:ext cx="4800600" cy="266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st="76200" dir="2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4941174" y="2792353"/>
            <a:ext cx="3266197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  <a:ea typeface="Source Sans Pro" panose="020B0503030403020204" pitchFamily="34" charset="0"/>
              </a:rPr>
              <a:t>features sample text here</a:t>
            </a:r>
          </a:p>
        </p:txBody>
      </p:sp>
      <p:sp>
        <p:nvSpPr>
          <p:cNvPr id="314" name="Rectangle 313"/>
          <p:cNvSpPr/>
          <p:nvPr/>
        </p:nvSpPr>
        <p:spPr>
          <a:xfrm>
            <a:off x="4953919" y="3144068"/>
            <a:ext cx="2999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rPr>
              <a:t> has been the industry's standard dummy text ever since the 1500s, when an unknown.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3070323" y="841226"/>
            <a:ext cx="1845377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b="0" dirty="0">
                <a:solidFill>
                  <a:schemeClr val="accent6"/>
                </a:solidFill>
                <a:latin typeface="Garamond" panose="02020404030301010803" pitchFamily="18" charset="0"/>
                <a:ea typeface="Source Sans Pro" panose="020B0503030403020204" pitchFamily="34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3">
      <a:dk1>
        <a:sysClr val="windowText" lastClr="000000"/>
      </a:dk1>
      <a:lt1>
        <a:sysClr val="window" lastClr="FFFFFF"/>
      </a:lt1>
      <a:dk2>
        <a:srgbClr val="44546A"/>
      </a:dk2>
      <a:lt2>
        <a:srgbClr val="F5F0EC"/>
      </a:lt2>
      <a:accent1>
        <a:srgbClr val="F6AC62"/>
      </a:accent1>
      <a:accent2>
        <a:srgbClr val="C5D5D3"/>
      </a:accent2>
      <a:accent3>
        <a:srgbClr val="8B8A48"/>
      </a:accent3>
      <a:accent4>
        <a:srgbClr val="D3D594"/>
      </a:accent4>
      <a:accent5>
        <a:srgbClr val="FBDB6A"/>
      </a:accent5>
      <a:accent6>
        <a:srgbClr val="EF7D5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844</Words>
  <Application>Microsoft Office PowerPoint</Application>
  <PresentationFormat>宽屏</PresentationFormat>
  <Paragraphs>138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Inria Serif</vt:lpstr>
      <vt:lpstr>Arial</vt:lpstr>
      <vt:lpstr>Calibri</vt:lpstr>
      <vt:lpstr>Century</vt:lpstr>
      <vt:lpstr>Garamond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luthfy duana</dc:creator>
  <cp:lastModifiedBy>Administrator</cp:lastModifiedBy>
  <cp:revision>76</cp:revision>
  <dcterms:created xsi:type="dcterms:W3CDTF">2020-01-05T08:52:00Z</dcterms:created>
  <dcterms:modified xsi:type="dcterms:W3CDTF">2020-04-25T07:47:41Z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